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2" r:id="rId5"/>
    <p:sldMasterId id="2147483773" r:id="rId6"/>
    <p:sldMasterId id="2147483774" r:id="rId7"/>
    <p:sldMasterId id="2147483775" r:id="rId8"/>
    <p:sldMasterId id="214748377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Lst>
  <p:sldSz cy="5143500" cx="9144000"/>
  <p:notesSz cx="6858000" cy="9144000"/>
  <p:embeddedFontLst>
    <p:embeddedFont>
      <p:font typeface="Montserrat SemiBold"/>
      <p:regular r:id="rId48"/>
      <p:bold r:id="rId49"/>
      <p:italic r:id="rId50"/>
      <p:boldItalic r:id="rId51"/>
    </p:embeddedFont>
    <p:embeddedFont>
      <p:font typeface="Roboto"/>
      <p:regular r:id="rId52"/>
      <p:bold r:id="rId53"/>
      <p:italic r:id="rId54"/>
      <p:boldItalic r:id="rId55"/>
    </p:embeddedFont>
    <p:embeddedFont>
      <p:font typeface="Montserrat"/>
      <p:regular r:id="rId56"/>
      <p:bold r:id="rId57"/>
      <p:italic r:id="rId58"/>
      <p:boldItalic r:id="rId59"/>
    </p:embeddedFont>
    <p:embeddedFont>
      <p:font typeface="Montserrat Medium"/>
      <p:regular r:id="rId60"/>
      <p:bold r:id="rId61"/>
      <p:italic r:id="rId62"/>
      <p:boldItalic r:id="rId63"/>
    </p:embeddedFont>
    <p:embeddedFont>
      <p:font typeface="Montserrat Light"/>
      <p:regular r:id="rId64"/>
      <p:bold r:id="rId65"/>
      <p:italic r:id="rId66"/>
      <p:boldItalic r:id="rId67"/>
    </p:embeddedFont>
    <p:embeddedFont>
      <p:font typeface="Open Sans ExtraBold"/>
      <p:bold r:id="rId68"/>
      <p:boldItalic r:id="rId69"/>
    </p:embeddedFont>
    <p:embeddedFont>
      <p:font typeface="Roboto Light"/>
      <p:regular r:id="rId70"/>
      <p:bold r:id="rId71"/>
      <p:italic r:id="rId72"/>
      <p:boldItalic r:id="rId73"/>
    </p:embeddedFont>
    <p:embeddedFont>
      <p:font typeface="Montserrat ExtraBold"/>
      <p:bold r:id="rId74"/>
      <p:boldItalic r:id="rId75"/>
    </p:embeddedFont>
    <p:embeddedFont>
      <p:font typeface="Open Sans Medium"/>
      <p:regular r:id="rId76"/>
      <p:bold r:id="rId77"/>
      <p:italic r:id="rId78"/>
      <p:boldItalic r:id="rId79"/>
    </p:embeddedFont>
    <p:embeddedFont>
      <p:font typeface="Open Sans Light"/>
      <p:regular r:id="rId80"/>
      <p:bold r:id="rId81"/>
      <p:italic r:id="rId82"/>
      <p:boldItalic r:id="rId83"/>
    </p:embeddedFont>
    <p:embeddedFont>
      <p:font typeface="Open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10DAAD-F690-42A6-874F-2FBBD8C49242}">
  <a:tblStyle styleId="{9310DAAD-F690-42A6-874F-2FBBD8C492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4" Type="http://schemas.openxmlformats.org/officeDocument/2006/relationships/font" Target="fonts/OpenSans-regular.fntdata"/><Relationship Id="rId83" Type="http://schemas.openxmlformats.org/officeDocument/2006/relationships/font" Target="fonts/OpenSansLight-boldItalic.fntdata"/><Relationship Id="rId42" Type="http://schemas.openxmlformats.org/officeDocument/2006/relationships/slide" Target="slides/slide32.xml"/><Relationship Id="rId86" Type="http://schemas.openxmlformats.org/officeDocument/2006/relationships/font" Target="fonts/OpenSans-italic.fntdata"/><Relationship Id="rId41" Type="http://schemas.openxmlformats.org/officeDocument/2006/relationships/slide" Target="slides/slide31.xml"/><Relationship Id="rId85" Type="http://schemas.openxmlformats.org/officeDocument/2006/relationships/font" Target="fonts/OpenSans-bold.fntdata"/><Relationship Id="rId44" Type="http://schemas.openxmlformats.org/officeDocument/2006/relationships/slide" Target="slides/slide34.xml"/><Relationship Id="rId43" Type="http://schemas.openxmlformats.org/officeDocument/2006/relationships/slide" Target="slides/slide33.xml"/><Relationship Id="rId87" Type="http://schemas.openxmlformats.org/officeDocument/2006/relationships/font" Target="fonts/OpenSans-boldItalic.fntdata"/><Relationship Id="rId46" Type="http://schemas.openxmlformats.org/officeDocument/2006/relationships/slide" Target="slides/slide36.xml"/><Relationship Id="rId45" Type="http://schemas.openxmlformats.org/officeDocument/2006/relationships/slide" Target="slides/slide35.xml"/><Relationship Id="rId80" Type="http://schemas.openxmlformats.org/officeDocument/2006/relationships/font" Target="fonts/OpenSansLight-regular.fntdata"/><Relationship Id="rId82" Type="http://schemas.openxmlformats.org/officeDocument/2006/relationships/font" Target="fonts/OpenSansLight-italic.fntdata"/><Relationship Id="rId81" Type="http://schemas.openxmlformats.org/officeDocument/2006/relationships/font" Target="fonts/OpenSans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MontserratSemiBold-regular.fntdata"/><Relationship Id="rId47" Type="http://schemas.openxmlformats.org/officeDocument/2006/relationships/slide" Target="slides/slide37.xml"/><Relationship Id="rId49" Type="http://schemas.openxmlformats.org/officeDocument/2006/relationships/font" Target="fonts/MontserratSemiBo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1.xml"/><Relationship Id="rId75" Type="http://schemas.openxmlformats.org/officeDocument/2006/relationships/font" Target="fonts/MontserratExtraBold-boldItalic.fntdata"/><Relationship Id="rId30" Type="http://schemas.openxmlformats.org/officeDocument/2006/relationships/slide" Target="slides/slide20.xml"/><Relationship Id="rId74" Type="http://schemas.openxmlformats.org/officeDocument/2006/relationships/font" Target="fonts/MontserratExtraBold-bold.fntdata"/><Relationship Id="rId33" Type="http://schemas.openxmlformats.org/officeDocument/2006/relationships/slide" Target="slides/slide23.xml"/><Relationship Id="rId77" Type="http://schemas.openxmlformats.org/officeDocument/2006/relationships/font" Target="fonts/OpenSansMedium-bold.fntdata"/><Relationship Id="rId32" Type="http://schemas.openxmlformats.org/officeDocument/2006/relationships/slide" Target="slides/slide22.xml"/><Relationship Id="rId76" Type="http://schemas.openxmlformats.org/officeDocument/2006/relationships/font" Target="fonts/OpenSansMedium-regular.fntdata"/><Relationship Id="rId35" Type="http://schemas.openxmlformats.org/officeDocument/2006/relationships/slide" Target="slides/slide25.xml"/><Relationship Id="rId79" Type="http://schemas.openxmlformats.org/officeDocument/2006/relationships/font" Target="fonts/OpenSansMedium-boldItalic.fntdata"/><Relationship Id="rId34" Type="http://schemas.openxmlformats.org/officeDocument/2006/relationships/slide" Target="slides/slide24.xml"/><Relationship Id="rId78" Type="http://schemas.openxmlformats.org/officeDocument/2006/relationships/font" Target="fonts/OpenSansMedium-italic.fntdata"/><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MontserratMedium-italic.fntdata"/><Relationship Id="rId61" Type="http://schemas.openxmlformats.org/officeDocument/2006/relationships/font" Target="fonts/MontserratMedium-bold.fntdata"/><Relationship Id="rId20" Type="http://schemas.openxmlformats.org/officeDocument/2006/relationships/slide" Target="slides/slide10.xml"/><Relationship Id="rId64" Type="http://schemas.openxmlformats.org/officeDocument/2006/relationships/font" Target="fonts/MontserratLight-regular.fntdata"/><Relationship Id="rId63" Type="http://schemas.openxmlformats.org/officeDocument/2006/relationships/font" Target="fonts/MontserratMedium-boldItalic.fntdata"/><Relationship Id="rId22" Type="http://schemas.openxmlformats.org/officeDocument/2006/relationships/slide" Target="slides/slide12.xml"/><Relationship Id="rId66" Type="http://schemas.openxmlformats.org/officeDocument/2006/relationships/font" Target="fonts/MontserratLight-italic.fntdata"/><Relationship Id="rId21" Type="http://schemas.openxmlformats.org/officeDocument/2006/relationships/slide" Target="slides/slide11.xml"/><Relationship Id="rId65" Type="http://schemas.openxmlformats.org/officeDocument/2006/relationships/font" Target="fonts/MontserratLight-bold.fntdata"/><Relationship Id="rId24" Type="http://schemas.openxmlformats.org/officeDocument/2006/relationships/slide" Target="slides/slide14.xml"/><Relationship Id="rId68" Type="http://schemas.openxmlformats.org/officeDocument/2006/relationships/font" Target="fonts/OpenSansExtraBold-bold.fntdata"/><Relationship Id="rId23" Type="http://schemas.openxmlformats.org/officeDocument/2006/relationships/slide" Target="slides/slide13.xml"/><Relationship Id="rId67" Type="http://schemas.openxmlformats.org/officeDocument/2006/relationships/font" Target="fonts/MontserratLight-boldItalic.fntdata"/><Relationship Id="rId60" Type="http://schemas.openxmlformats.org/officeDocument/2006/relationships/font" Target="fonts/MontserratMedium-regular.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OpenSansExtraBold-bold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1.xml"/><Relationship Id="rId55" Type="http://schemas.openxmlformats.org/officeDocument/2006/relationships/font" Target="fonts/Roboto-boldItalic.fntdata"/><Relationship Id="rId10" Type="http://schemas.openxmlformats.org/officeDocument/2006/relationships/notesMaster" Target="notesMasters/notesMaster1.xml"/><Relationship Id="rId54" Type="http://schemas.openxmlformats.org/officeDocument/2006/relationships/font" Target="fonts/Roboto-italic.fntdata"/><Relationship Id="rId13" Type="http://schemas.openxmlformats.org/officeDocument/2006/relationships/slide" Target="slides/slide3.xml"/><Relationship Id="rId57" Type="http://schemas.openxmlformats.org/officeDocument/2006/relationships/font" Target="fonts/Montserrat-bold.fntdata"/><Relationship Id="rId12" Type="http://schemas.openxmlformats.org/officeDocument/2006/relationships/slide" Target="slides/slide2.xml"/><Relationship Id="rId56" Type="http://schemas.openxmlformats.org/officeDocument/2006/relationships/font" Target="fonts/Montserrat-regular.fntdata"/><Relationship Id="rId15" Type="http://schemas.openxmlformats.org/officeDocument/2006/relationships/slide" Target="slides/slide5.xml"/><Relationship Id="rId59" Type="http://schemas.openxmlformats.org/officeDocument/2006/relationships/font" Target="fonts/Montserrat-boldItalic.fntdata"/><Relationship Id="rId14" Type="http://schemas.openxmlformats.org/officeDocument/2006/relationships/slide" Target="slides/slide4.xml"/><Relationship Id="rId58" Type="http://schemas.openxmlformats.org/officeDocument/2006/relationships/font" Target="fonts/Montserrat-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g35992412dd9_0_3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SzPts val="1100"/>
              <a:buNone/>
            </a:pPr>
            <a:r>
              <a:rPr lang="en" sz="1050">
                <a:solidFill>
                  <a:srgbClr val="B00008"/>
                </a:solidFill>
                <a:latin typeface="Roboto"/>
                <a:ea typeface="Roboto"/>
                <a:cs typeface="Roboto"/>
                <a:sym typeface="Roboto"/>
              </a:rPr>
              <a:t>Karla</a:t>
            </a:r>
            <a:endParaRPr sz="1050">
              <a:solidFill>
                <a:srgbClr val="B00008"/>
              </a:solidFill>
              <a:latin typeface="Roboto"/>
              <a:ea typeface="Roboto"/>
              <a:cs typeface="Roboto"/>
              <a:sym typeface="Roboto"/>
            </a:endParaRPr>
          </a:p>
          <a:p>
            <a:pPr indent="0" lvl="0" marL="0" marR="203200" rtl="0" algn="l">
              <a:lnSpc>
                <a:spcPct val="142857"/>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Remember to </a:t>
            </a:r>
            <a:r>
              <a:rPr b="1" lang="en" sz="1050">
                <a:solidFill>
                  <a:schemeClr val="dk1"/>
                </a:solidFill>
                <a:latin typeface="Roboto"/>
                <a:ea typeface="Roboto"/>
                <a:cs typeface="Roboto"/>
                <a:sym typeface="Roboto"/>
              </a:rPr>
              <a:t>remove the brackets</a:t>
            </a:r>
            <a:r>
              <a:rPr lang="en" sz="1050">
                <a:solidFill>
                  <a:schemeClr val="dk1"/>
                </a:solidFill>
                <a:latin typeface="Roboto"/>
                <a:ea typeface="Roboto"/>
                <a:cs typeface="Roboto"/>
                <a:sym typeface="Roboto"/>
              </a:rPr>
              <a:t> after you fill in your text!</a:t>
            </a:r>
            <a:endParaRPr sz="105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317" name="Google Shape;3317;g35992412dd9_0_3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5" name="Shape 3395"/>
        <p:cNvGrpSpPr/>
        <p:nvPr/>
      </p:nvGrpSpPr>
      <p:grpSpPr>
        <a:xfrm>
          <a:off x="0" y="0"/>
          <a:ext cx="0" cy="0"/>
          <a:chOff x="0" y="0"/>
          <a:chExt cx="0" cy="0"/>
        </a:xfrm>
      </p:grpSpPr>
      <p:sp>
        <p:nvSpPr>
          <p:cNvPr id="3396" name="Google Shape;3396;g35992412dd9_0_150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7" name="Google Shape;3397;g35992412dd9_0_15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Karla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g35992412dd9_0_150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9" name="Google Shape;3439;g35992412dd9_0_15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203200" rtl="0" algn="l">
              <a:lnSpc>
                <a:spcPct val="142857"/>
              </a:lnSpc>
              <a:spcBef>
                <a:spcPts val="0"/>
              </a:spcBef>
              <a:spcAft>
                <a:spcPts val="0"/>
              </a:spcAft>
              <a:buSzPts val="1100"/>
              <a:buChar char="●"/>
            </a:pPr>
            <a:r>
              <a:rPr lang="en" sz="1050">
                <a:solidFill>
                  <a:srgbClr val="B00008"/>
                </a:solidFill>
                <a:latin typeface="Roboto"/>
                <a:ea typeface="Roboto"/>
                <a:cs typeface="Roboto"/>
                <a:sym typeface="Roboto"/>
              </a:rPr>
              <a:t>Karla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35992412dd9_0_150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4" name="Google Shape;3454;g35992412dd9_0_15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None/>
            </a:pPr>
            <a:r>
              <a:rPr lang="en" sz="1050">
                <a:solidFill>
                  <a:srgbClr val="B00008"/>
                </a:solidFill>
                <a:latin typeface="Roboto"/>
                <a:ea typeface="Roboto"/>
                <a:cs typeface="Roboto"/>
                <a:sym typeface="Roboto"/>
              </a:rPr>
              <a:t>Shambhavi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g3adabc174a3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63" name="Google Shape;3463;g3adabc174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20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Shambahvi </a:t>
            </a:r>
            <a:endParaRPr b="1" sz="1050">
              <a:solidFill>
                <a:srgbClr val="444746"/>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g35992412dd9_0_15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7" name="Google Shape;3477;g35992412dd9_0_15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Shambhavi </a:t>
            </a:r>
            <a:endParaRPr sz="1050">
              <a:solidFill>
                <a:srgbClr val="444746"/>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3" name="Shape 3483"/>
        <p:cNvGrpSpPr/>
        <p:nvPr/>
      </p:nvGrpSpPr>
      <p:grpSpPr>
        <a:xfrm>
          <a:off x="0" y="0"/>
          <a:ext cx="0" cy="0"/>
          <a:chOff x="0" y="0"/>
          <a:chExt cx="0" cy="0"/>
        </a:xfrm>
      </p:grpSpPr>
      <p:sp>
        <p:nvSpPr>
          <p:cNvPr id="3484" name="Google Shape;3484;g39f5bee87b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5" name="Google Shape;3485;g39f5bee87b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Shambhavi </a:t>
            </a:r>
            <a:endParaRPr sz="1050">
              <a:solidFill>
                <a:srgbClr val="444746"/>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9" name="Shape 3489"/>
        <p:cNvGrpSpPr/>
        <p:nvPr/>
      </p:nvGrpSpPr>
      <p:grpSpPr>
        <a:xfrm>
          <a:off x="0" y="0"/>
          <a:ext cx="0" cy="0"/>
          <a:chOff x="0" y="0"/>
          <a:chExt cx="0" cy="0"/>
        </a:xfrm>
      </p:grpSpPr>
      <p:sp>
        <p:nvSpPr>
          <p:cNvPr id="3490" name="Google Shape;3490;g39f5bee87b2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1" name="Google Shape;3491;g39f5bee87b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Shambhavi </a:t>
            </a:r>
            <a:endParaRPr sz="1050">
              <a:solidFill>
                <a:srgbClr val="444746"/>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g39a2e3bb8b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6" name="Google Shape;3496;g39a2e3bb8b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Shambhavi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g3a43aba6d3f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1" name="Google Shape;3501;g3a43aba6d3f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Shambhavi </a:t>
            </a:r>
            <a:endParaRPr sz="1050">
              <a:solidFill>
                <a:srgbClr val="444746"/>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39f5bee87b2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39f5bee87b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Shambhavi </a:t>
            </a:r>
            <a:endParaRPr sz="1050">
              <a:solidFill>
                <a:srgbClr val="444746"/>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35992412dd9_0_74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35992412dd9_0_7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None/>
            </a:pPr>
            <a:r>
              <a:rPr lang="en" sz="1050">
                <a:solidFill>
                  <a:srgbClr val="B00008"/>
                </a:solidFill>
                <a:latin typeface="Roboto"/>
                <a:ea typeface="Roboto"/>
                <a:cs typeface="Roboto"/>
                <a:sym typeface="Roboto"/>
              </a:rPr>
              <a:t>Everyone </a:t>
            </a:r>
            <a:endParaRPr sz="1050">
              <a:solidFill>
                <a:srgbClr val="B00008"/>
              </a:solidFill>
              <a:latin typeface="Roboto"/>
              <a:ea typeface="Roboto"/>
              <a:cs typeface="Roboto"/>
              <a:sym typeface="Roboto"/>
            </a:endParaRPr>
          </a:p>
          <a:p>
            <a:pPr indent="0" lvl="0" marL="0" marR="203200" rtl="0" algn="l">
              <a:lnSpc>
                <a:spcPct val="142857"/>
              </a:lnSpc>
              <a:spcBef>
                <a:spcPts val="0"/>
              </a:spcBef>
              <a:spcAft>
                <a:spcPts val="0"/>
              </a:spcAft>
              <a:buNone/>
            </a:pPr>
            <a:r>
              <a:rPr lang="en" sz="1050">
                <a:solidFill>
                  <a:srgbClr val="B00008"/>
                </a:solidFill>
                <a:latin typeface="Roboto"/>
                <a:ea typeface="Roboto"/>
                <a:cs typeface="Roboto"/>
                <a:sym typeface="Roboto"/>
              </a:rPr>
              <a:t>Introduce in this order: Karla → Shambhavi → Chris → Judy</a:t>
            </a:r>
            <a:endParaRPr sz="1050">
              <a:solidFill>
                <a:srgbClr val="B00008"/>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3" name="Shape 3513"/>
        <p:cNvGrpSpPr/>
        <p:nvPr/>
      </p:nvGrpSpPr>
      <p:grpSpPr>
        <a:xfrm>
          <a:off x="0" y="0"/>
          <a:ext cx="0" cy="0"/>
          <a:chOff x="0" y="0"/>
          <a:chExt cx="0" cy="0"/>
        </a:xfrm>
      </p:grpSpPr>
      <p:sp>
        <p:nvSpPr>
          <p:cNvPr id="3514" name="Google Shape;3514;g35992412dd9_0_150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5" name="Google Shape;3515;g35992412dd9_0_15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None/>
            </a:pPr>
            <a:r>
              <a:rPr lang="en" sz="1050">
                <a:solidFill>
                  <a:srgbClr val="B00008"/>
                </a:solidFill>
                <a:latin typeface="Roboto"/>
                <a:ea typeface="Roboto"/>
                <a:cs typeface="Roboto"/>
                <a:sym typeface="Roboto"/>
              </a:rPr>
              <a:t>Judy </a:t>
            </a:r>
            <a:endParaRPr sz="1050">
              <a:solidFill>
                <a:srgbClr val="B00008"/>
              </a:solidFill>
              <a:latin typeface="Roboto"/>
              <a:ea typeface="Roboto"/>
              <a:cs typeface="Roboto"/>
              <a:sym typeface="Roboto"/>
            </a:endParaRPr>
          </a:p>
          <a:p>
            <a:pPr indent="0" lvl="0" marL="0" marR="203200" rtl="0" algn="l">
              <a:lnSpc>
                <a:spcPct val="142857"/>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g39a2dea857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3" name="Google Shape;3523;g39a2dea857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Judy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7" name="Shape 3527"/>
        <p:cNvGrpSpPr/>
        <p:nvPr/>
      </p:nvGrpSpPr>
      <p:grpSpPr>
        <a:xfrm>
          <a:off x="0" y="0"/>
          <a:ext cx="0" cy="0"/>
          <a:chOff x="0" y="0"/>
          <a:chExt cx="0" cy="0"/>
        </a:xfrm>
      </p:grpSpPr>
      <p:sp>
        <p:nvSpPr>
          <p:cNvPr id="3528" name="Google Shape;3528;g39a2dea857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9" name="Google Shape;3529;g39a2dea857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Judy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0" name="Shape 3540"/>
        <p:cNvGrpSpPr/>
        <p:nvPr/>
      </p:nvGrpSpPr>
      <p:grpSpPr>
        <a:xfrm>
          <a:off x="0" y="0"/>
          <a:ext cx="0" cy="0"/>
          <a:chOff x="0" y="0"/>
          <a:chExt cx="0" cy="0"/>
        </a:xfrm>
      </p:grpSpPr>
      <p:sp>
        <p:nvSpPr>
          <p:cNvPr id="3541" name="Google Shape;3541;g39a2dea857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2" name="Google Shape;3542;g39a2dea857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Judy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3" name="Shape 3553"/>
        <p:cNvGrpSpPr/>
        <p:nvPr/>
      </p:nvGrpSpPr>
      <p:grpSpPr>
        <a:xfrm>
          <a:off x="0" y="0"/>
          <a:ext cx="0" cy="0"/>
          <a:chOff x="0" y="0"/>
          <a:chExt cx="0" cy="0"/>
        </a:xfrm>
      </p:grpSpPr>
      <p:sp>
        <p:nvSpPr>
          <p:cNvPr id="3554" name="Google Shape;3554;g3a43aba6d3f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5" name="Google Shape;3555;g3a43aba6d3f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Judy </a:t>
            </a:r>
            <a:endParaRPr sz="1050">
              <a:solidFill>
                <a:schemeClr val="dk1"/>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g3a43aba6d3f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1" name="Google Shape;3561;g3a43aba6d3f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g39a2dea857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7" name="Google Shape;3567;g39a2dea857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Chris Explain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Residuals become increasingly positive at higher actual prices, which means XGBoost tends to </a:t>
            </a:r>
            <a:r>
              <a:rPr b="1" lang="en">
                <a:solidFill>
                  <a:schemeClr val="dk1"/>
                </a:solidFill>
              </a:rPr>
              <a:t>underpredict large price values</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main reasons: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Fewer training samples in the high-price region</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Tree models cannot extrapolate beyond learned patterns</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Rolling features lag during rapid price movements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8" name="Shape 3578"/>
        <p:cNvGrpSpPr/>
        <p:nvPr/>
      </p:nvGrpSpPr>
      <p:grpSpPr>
        <a:xfrm>
          <a:off x="0" y="0"/>
          <a:ext cx="0" cy="0"/>
          <a:chOff x="0" y="0"/>
          <a:chExt cx="0" cy="0"/>
        </a:xfrm>
      </p:grpSpPr>
      <p:sp>
        <p:nvSpPr>
          <p:cNvPr id="3579" name="Google Shape;3579;g3adabc174a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0" name="Google Shape;3580;g3adabc174a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g3adabc174a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3adabc174a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g39a2dea857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0" name="Google Shape;3590;g39a2dea857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g35992412dd9_0_8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35992412dd9_0_8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203200" rtl="0" algn="l">
              <a:lnSpc>
                <a:spcPct val="142857"/>
              </a:lnSpc>
              <a:spcBef>
                <a:spcPts val="0"/>
              </a:spcBef>
              <a:spcAft>
                <a:spcPts val="0"/>
              </a:spcAft>
              <a:buSzPts val="1100"/>
              <a:buChar char="●"/>
            </a:pPr>
            <a:r>
              <a:rPr lang="en" sz="1050">
                <a:solidFill>
                  <a:srgbClr val="B00008"/>
                </a:solidFill>
                <a:latin typeface="Roboto"/>
                <a:ea typeface="Roboto"/>
                <a:cs typeface="Roboto"/>
                <a:sym typeface="Roboto"/>
              </a:rPr>
              <a:t>Karla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9" name="Shape 3599"/>
        <p:cNvGrpSpPr/>
        <p:nvPr/>
      </p:nvGrpSpPr>
      <p:grpSpPr>
        <a:xfrm>
          <a:off x="0" y="0"/>
          <a:ext cx="0" cy="0"/>
          <a:chOff x="0" y="0"/>
          <a:chExt cx="0" cy="0"/>
        </a:xfrm>
      </p:grpSpPr>
      <p:sp>
        <p:nvSpPr>
          <p:cNvPr id="3600" name="Google Shape;3600;g39a2dea857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1" name="Google Shape;3601;g39a2dea857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endParaRPr/>
          </a:p>
          <a:p>
            <a:pPr indent="0" lvl="0" marL="0" rtl="0" algn="l">
              <a:spcBef>
                <a:spcPts val="0"/>
              </a:spcBef>
              <a:spcAft>
                <a:spcPts val="0"/>
              </a:spcAft>
              <a:buNone/>
            </a:pPr>
            <a:r>
              <a:rPr lang="en"/>
              <a:t>165.67%</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5" name="Shape 3615"/>
        <p:cNvGrpSpPr/>
        <p:nvPr/>
      </p:nvGrpSpPr>
      <p:grpSpPr>
        <a:xfrm>
          <a:off x="0" y="0"/>
          <a:ext cx="0" cy="0"/>
          <a:chOff x="0" y="0"/>
          <a:chExt cx="0" cy="0"/>
        </a:xfrm>
      </p:grpSpPr>
      <p:sp>
        <p:nvSpPr>
          <p:cNvPr id="3616" name="Google Shape;3616;g3adabc174a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7" name="Google Shape;3617;g3adabc174a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Chris 165 %</a:t>
            </a:r>
            <a:endParaRPr>
              <a:solidFill>
                <a:schemeClr val="dk1"/>
              </a:solidFill>
            </a:endParaRPr>
          </a:p>
          <a:p>
            <a:pPr indent="0" lvl="0" marL="0" rtl="0" algn="l">
              <a:spcBef>
                <a:spcPts val="0"/>
              </a:spcBef>
              <a:spcAft>
                <a:spcPts val="0"/>
              </a:spcAft>
              <a:buNone/>
            </a:pPr>
            <a:r>
              <a:rPr lang="en">
                <a:solidFill>
                  <a:schemeClr val="dk1"/>
                </a:solidFill>
              </a:rPr>
              <a:t>Buy today, sell tmr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39a2dea85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39a2dea85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g35992412dd9_0_150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4" name="Google Shape;3634;g35992412dd9_0_15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Whoever is presenting/Judy</a:t>
            </a:r>
            <a:endParaRPr sz="1050">
              <a:solidFill>
                <a:schemeClr val="dk1"/>
              </a:solidFill>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8" name="Shape 3638"/>
        <p:cNvGrpSpPr/>
        <p:nvPr/>
      </p:nvGrpSpPr>
      <p:grpSpPr>
        <a:xfrm>
          <a:off x="0" y="0"/>
          <a:ext cx="0" cy="0"/>
          <a:chOff x="0" y="0"/>
          <a:chExt cx="0" cy="0"/>
        </a:xfrm>
      </p:grpSpPr>
      <p:sp>
        <p:nvSpPr>
          <p:cNvPr id="3639" name="Google Shape;3639;g35992412dd9_0_15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0" name="Google Shape;3640;g35992412dd9_0_15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None/>
            </a:pPr>
            <a:r>
              <a:rPr lang="en" sz="1050">
                <a:solidFill>
                  <a:srgbClr val="B00008"/>
                </a:solidFill>
                <a:latin typeface="Roboto"/>
                <a:ea typeface="Roboto"/>
                <a:cs typeface="Roboto"/>
                <a:sym typeface="Roboto"/>
              </a:rPr>
              <a:t>= NOTES = </a:t>
            </a:r>
            <a:endParaRPr sz="1050">
              <a:solidFill>
                <a:srgbClr val="B00008"/>
              </a:solidFill>
              <a:latin typeface="Roboto"/>
              <a:ea typeface="Roboto"/>
              <a:cs typeface="Roboto"/>
              <a:sym typeface="Roboto"/>
            </a:endParaRPr>
          </a:p>
          <a:p>
            <a:pPr indent="0" lvl="0" marL="0" marR="203200" rtl="0" algn="l">
              <a:lnSpc>
                <a:spcPct val="142857"/>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35992412dd9_0_15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35992412dd9_0_15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None/>
            </a:pPr>
            <a:r>
              <a:rPr lang="en" sz="950">
                <a:solidFill>
                  <a:srgbClr val="444746"/>
                </a:solidFill>
                <a:latin typeface="Roboto"/>
                <a:ea typeface="Roboto"/>
                <a:cs typeface="Roboto"/>
                <a:sym typeface="Roboto"/>
              </a:rPr>
              <a:t>Judy</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Clr>
                <a:schemeClr val="dk1"/>
              </a:buClr>
              <a:buSzPts val="1100"/>
              <a:buFont typeface="Arial"/>
              <a:buNone/>
            </a:pPr>
            <a:r>
              <a:rPr lang="en" sz="950">
                <a:solidFill>
                  <a:srgbClr val="444746"/>
                </a:solidFill>
                <a:latin typeface="Roboto"/>
                <a:ea typeface="Roboto"/>
                <a:cs typeface="Roboto"/>
                <a:sym typeface="Roboto"/>
              </a:rPr>
              <a:t>We use day t’s close price to predict day t+1’s open price.</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Clr>
                <a:schemeClr val="dk1"/>
              </a:buClr>
              <a:buSzPts val="1100"/>
              <a:buFont typeface="Arial"/>
              <a:buNone/>
            </a:pPr>
            <a:r>
              <a:rPr lang="en" sz="950">
                <a:solidFill>
                  <a:srgbClr val="444746"/>
                </a:solidFill>
                <a:latin typeface="Roboto"/>
                <a:ea typeface="Roboto"/>
                <a:cs typeface="Roboto"/>
                <a:sym typeface="Roboto"/>
              </a:rPr>
              <a:t>Because overnight moves are small, this makes the task almost “close ≈ next open”, which can cause data leakage.</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Clr>
                <a:schemeClr val="dk1"/>
              </a:buClr>
              <a:buSzPts val="1100"/>
              <a:buFont typeface="Arial"/>
              <a:buNone/>
            </a:pPr>
            <a:r>
              <a:rPr lang="en" sz="950">
                <a:solidFill>
                  <a:srgbClr val="444746"/>
                </a:solidFill>
                <a:latin typeface="Roboto"/>
                <a:ea typeface="Roboto"/>
                <a:cs typeface="Roboto"/>
                <a:sym typeface="Roboto"/>
              </a:rPr>
              <a:t>SHAP also shows that Close dominates the models, so they rely too much on this almost-target feature.</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rPr lang="en" sz="950">
                <a:solidFill>
                  <a:srgbClr val="444746"/>
                </a:solidFill>
                <a:latin typeface="Roboto"/>
                <a:ea typeface="Roboto"/>
                <a:cs typeface="Roboto"/>
                <a:sym typeface="Roboto"/>
              </a:rPr>
              <a:t>Even though we add financial news variables, their SHAP values are near zero. To make news more useful, we may need a special “news block” or an ensemble that combines a price model and a news model, so news can really change the prediction instead of being a small extra feature.</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rPr lang="en" sz="950">
                <a:solidFill>
                  <a:srgbClr val="444746"/>
                </a:solidFill>
                <a:latin typeface="Roboto"/>
                <a:ea typeface="Roboto"/>
                <a:cs typeface="Roboto"/>
                <a:sym typeface="Roboto"/>
              </a:rPr>
              <a:t>Right now we only use simple counts and average sentiment.</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rPr lang="en" sz="950">
                <a:solidFill>
                  <a:srgbClr val="444746"/>
                </a:solidFill>
                <a:latin typeface="Roboto"/>
                <a:ea typeface="Roboto"/>
                <a:cs typeface="Roboto"/>
                <a:sym typeface="Roboto"/>
              </a:rPr>
              <a:t>In the future we can use NLP to extract events, topics, and better sentiment from raw articles, or build embeddings of the text, so the models see more detailed information than just “how many positive headlines”.</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Clr>
                <a:schemeClr val="dk1"/>
              </a:buClr>
              <a:buSzPts val="1100"/>
              <a:buFont typeface="Arial"/>
              <a:buNone/>
            </a:pPr>
            <a:r>
              <a:t/>
            </a:r>
            <a:endParaRPr sz="9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t/>
            </a:r>
            <a:endParaRPr sz="950">
              <a:solidFill>
                <a:srgbClr val="444746"/>
              </a:solidFill>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g35992412dd9_0_15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35992412dd9_0_15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1" marL="9144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Karla </a:t>
            </a:r>
            <a:endParaRPr sz="1050">
              <a:solidFill>
                <a:srgbClr val="444746"/>
              </a:solidFill>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9" name="Shape 3659"/>
        <p:cNvGrpSpPr/>
        <p:nvPr/>
      </p:nvGrpSpPr>
      <p:grpSpPr>
        <a:xfrm>
          <a:off x="0" y="0"/>
          <a:ext cx="0" cy="0"/>
          <a:chOff x="0" y="0"/>
          <a:chExt cx="0" cy="0"/>
        </a:xfrm>
      </p:grpSpPr>
      <p:sp>
        <p:nvSpPr>
          <p:cNvPr id="3660" name="Google Shape;3660;g35992412dd9_0_15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Judy</a:t>
            </a:r>
            <a:endParaRPr/>
          </a:p>
        </p:txBody>
      </p:sp>
      <p:sp>
        <p:nvSpPr>
          <p:cNvPr id="3661" name="Google Shape;3661;g35992412dd9_0_15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35992412dd9_0_9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35992412dd9_0_9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203200" rtl="0" algn="l">
              <a:lnSpc>
                <a:spcPct val="142857"/>
              </a:lnSpc>
              <a:spcBef>
                <a:spcPts val="0"/>
              </a:spcBef>
              <a:spcAft>
                <a:spcPts val="0"/>
              </a:spcAft>
              <a:buSzPts val="1100"/>
              <a:buChar char="●"/>
            </a:pPr>
            <a:r>
              <a:rPr lang="en" sz="1050">
                <a:solidFill>
                  <a:srgbClr val="444746"/>
                </a:solidFill>
                <a:latin typeface="Roboto"/>
                <a:ea typeface="Roboto"/>
                <a:cs typeface="Roboto"/>
                <a:sym typeface="Roboto"/>
              </a:rPr>
              <a:t>Karla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6" name="Shape 3356"/>
        <p:cNvGrpSpPr/>
        <p:nvPr/>
      </p:nvGrpSpPr>
      <p:grpSpPr>
        <a:xfrm>
          <a:off x="0" y="0"/>
          <a:ext cx="0" cy="0"/>
          <a:chOff x="0" y="0"/>
          <a:chExt cx="0" cy="0"/>
        </a:xfrm>
      </p:grpSpPr>
      <p:sp>
        <p:nvSpPr>
          <p:cNvPr id="3357" name="Google Shape;3357;g35992412dd9_0_108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8" name="Google Shape;3358;g35992412dd9_0_10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None/>
            </a:pPr>
            <a:r>
              <a:rPr lang="en"/>
              <a:t>Karla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g35992412dd9_0_14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6" name="Google Shape;3366;g35992412dd9_0_14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1" marL="914400" marR="203200" rtl="0" algn="l">
              <a:lnSpc>
                <a:spcPct val="142857"/>
              </a:lnSpc>
              <a:spcBef>
                <a:spcPts val="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Karla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2" name="Shape 3372"/>
        <p:cNvGrpSpPr/>
        <p:nvPr/>
      </p:nvGrpSpPr>
      <p:grpSpPr>
        <a:xfrm>
          <a:off x="0" y="0"/>
          <a:ext cx="0" cy="0"/>
          <a:chOff x="0" y="0"/>
          <a:chExt cx="0" cy="0"/>
        </a:xfrm>
      </p:grpSpPr>
      <p:sp>
        <p:nvSpPr>
          <p:cNvPr id="3373" name="Google Shape;3373;g35992412dd9_0_149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4" name="Google Shape;3374;g35992412dd9_0_14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20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Karla </a:t>
            </a:r>
            <a:endParaRPr b="1" sz="1050">
              <a:solidFill>
                <a:srgbClr val="444746"/>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9" name="Shape 3379"/>
        <p:cNvGrpSpPr/>
        <p:nvPr/>
      </p:nvGrpSpPr>
      <p:grpSpPr>
        <a:xfrm>
          <a:off x="0" y="0"/>
          <a:ext cx="0" cy="0"/>
          <a:chOff x="0" y="0"/>
          <a:chExt cx="0" cy="0"/>
        </a:xfrm>
      </p:grpSpPr>
      <p:sp>
        <p:nvSpPr>
          <p:cNvPr id="3380" name="Google Shape;3380;g3adabc174a3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3adabc174a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200"/>
              </a:spcBef>
              <a:spcAft>
                <a:spcPts val="0"/>
              </a:spcAft>
              <a:buClr>
                <a:srgbClr val="444746"/>
              </a:buClr>
              <a:buSzPts val="1050"/>
              <a:buFont typeface="Roboto"/>
              <a:buChar char="●"/>
            </a:pPr>
            <a:r>
              <a:rPr lang="en" sz="1050">
                <a:solidFill>
                  <a:srgbClr val="B00008"/>
                </a:solidFill>
                <a:latin typeface="Roboto"/>
                <a:ea typeface="Roboto"/>
                <a:cs typeface="Roboto"/>
                <a:sym typeface="Roboto"/>
              </a:rPr>
              <a:t>Kar</a:t>
            </a:r>
            <a:r>
              <a:rPr lang="en">
                <a:solidFill>
                  <a:schemeClr val="dk1"/>
                </a:solidFill>
              </a:rPr>
              <a:t>la </a:t>
            </a:r>
            <a:endParaRPr b="1" sz="1050">
              <a:solidFill>
                <a:srgbClr val="444746"/>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6" name="Shape 3386"/>
        <p:cNvGrpSpPr/>
        <p:nvPr/>
      </p:nvGrpSpPr>
      <p:grpSpPr>
        <a:xfrm>
          <a:off x="0" y="0"/>
          <a:ext cx="0" cy="0"/>
          <a:chOff x="0" y="0"/>
          <a:chExt cx="0" cy="0"/>
        </a:xfrm>
      </p:grpSpPr>
      <p:sp>
        <p:nvSpPr>
          <p:cNvPr id="3387" name="Google Shape;3387;g35992412dd9_0_149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8" name="Google Shape;3388;g35992412dd9_0_14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sz="1050">
                <a:solidFill>
                  <a:srgbClr val="B00008"/>
                </a:solidFill>
                <a:latin typeface="Roboto"/>
                <a:ea typeface="Roboto"/>
                <a:cs typeface="Roboto"/>
                <a:sym typeface="Roboto"/>
              </a:rPr>
              <a:t>Karla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reakthroughtech.org" TargetMode="Externa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reakthroughtech.org" TargetMode="Externa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reakthroughtech.org" TargetMode="Externa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reakthroughtech.org" TargetMode="Externa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reakthroughtech.org"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reakthroughtech.org"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reakthroughtech.org"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reakthroughtech.org"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reakthroughtech.org"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reakthroughtech.org"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reakthroughtech.org"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reakthroughtech.org"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reakthroughtech.org"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reakthroughtech.org" TargetMode="Externa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reakthroughtech.org"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reakthroughtech.org" TargetMode="Externa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ooter/URL">
  <p:cSld name="CUSTOM_3">
    <p:spTree>
      <p:nvGrpSpPr>
        <p:cNvPr id="2709" name="Shape 2709"/>
        <p:cNvGrpSpPr/>
        <p:nvPr/>
      </p:nvGrpSpPr>
      <p:grpSpPr>
        <a:xfrm>
          <a:off x="0" y="0"/>
          <a:ext cx="0" cy="0"/>
          <a:chOff x="0" y="0"/>
          <a:chExt cx="0" cy="0"/>
        </a:xfrm>
      </p:grpSpPr>
      <p:sp>
        <p:nvSpPr>
          <p:cNvPr id="2710" name="Google Shape;2710;p105"/>
          <p:cNvSpPr/>
          <p:nvPr/>
        </p:nvSpPr>
        <p:spPr>
          <a:xfrm>
            <a:off x="-5533" y="4834688"/>
            <a:ext cx="7248900" cy="308700"/>
          </a:xfrm>
          <a:prstGeom prst="rect">
            <a:avLst/>
          </a:prstGeom>
          <a:solidFill>
            <a:srgbClr val="C1F400"/>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11" name="Google Shape;2711;p105"/>
          <p:cNvSpPr txBox="1"/>
          <p:nvPr/>
        </p:nvSpPr>
        <p:spPr>
          <a:xfrm>
            <a:off x="7234463" y="4834688"/>
            <a:ext cx="1404600" cy="3087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lang="en" sz="9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900">
              <a:solidFill>
                <a:srgbClr val="002D45"/>
              </a:solidFill>
              <a:latin typeface="Open Sans"/>
              <a:ea typeface="Open Sans"/>
              <a:cs typeface="Open Sans"/>
              <a:sym typeface="Open Sans"/>
            </a:endParaRPr>
          </a:p>
        </p:txBody>
      </p:sp>
      <p:cxnSp>
        <p:nvCxnSpPr>
          <p:cNvPr id="2712" name="Google Shape;2712;p105"/>
          <p:cNvCxnSpPr/>
          <p:nvPr/>
        </p:nvCxnSpPr>
        <p:spPr>
          <a:xfrm>
            <a:off x="-5533" y="4832072"/>
            <a:ext cx="9155100" cy="0"/>
          </a:xfrm>
          <a:prstGeom prst="straightConnector1">
            <a:avLst/>
          </a:prstGeom>
          <a:noFill/>
          <a:ln cap="flat" cmpd="sng" w="19050">
            <a:solidFill>
              <a:srgbClr val="002D45"/>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Navy">
  <p:cSld name="CUSTOM_1">
    <p:bg>
      <p:bgPr>
        <a:solidFill>
          <a:schemeClr val="dk2"/>
        </a:solidFill>
      </p:bgPr>
    </p:bg>
    <p:spTree>
      <p:nvGrpSpPr>
        <p:cNvPr id="2713" name="Shape 2713"/>
        <p:cNvGrpSpPr/>
        <p:nvPr/>
      </p:nvGrpSpPr>
      <p:grpSpPr>
        <a:xfrm>
          <a:off x="0" y="0"/>
          <a:ext cx="0" cy="0"/>
          <a:chOff x="0" y="0"/>
          <a:chExt cx="0" cy="0"/>
        </a:xfrm>
      </p:grpSpPr>
      <p:sp>
        <p:nvSpPr>
          <p:cNvPr id="2714" name="Google Shape;2714;p106"/>
          <p:cNvSpPr/>
          <p:nvPr>
            <p:ph idx="2" type="pic"/>
          </p:nvPr>
        </p:nvSpPr>
        <p:spPr>
          <a:xfrm>
            <a:off x="0" y="0"/>
            <a:ext cx="3872400" cy="5143500"/>
          </a:xfrm>
          <a:prstGeom prst="rect">
            <a:avLst/>
          </a:prstGeom>
          <a:noFill/>
          <a:ln>
            <a:noFill/>
          </a:ln>
        </p:spPr>
      </p:sp>
      <p:sp>
        <p:nvSpPr>
          <p:cNvPr id="2715" name="Google Shape;2715;p106"/>
          <p:cNvSpPr txBox="1"/>
          <p:nvPr/>
        </p:nvSpPr>
        <p:spPr>
          <a:xfrm>
            <a:off x="7267921" y="4868156"/>
            <a:ext cx="1404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cxnSp>
        <p:nvCxnSpPr>
          <p:cNvPr id="2716" name="Google Shape;2716;p106"/>
          <p:cNvCxnSpPr/>
          <p:nvPr/>
        </p:nvCxnSpPr>
        <p:spPr>
          <a:xfrm>
            <a:off x="0" y="4972425"/>
            <a:ext cx="73305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
  <p:cSld name="About Us 2">
    <p:spTree>
      <p:nvGrpSpPr>
        <p:cNvPr id="2717" name="Shape 2717"/>
        <p:cNvGrpSpPr/>
        <p:nvPr/>
      </p:nvGrpSpPr>
      <p:grpSpPr>
        <a:xfrm>
          <a:off x="0" y="0"/>
          <a:ext cx="0" cy="0"/>
          <a:chOff x="0" y="0"/>
          <a:chExt cx="0" cy="0"/>
        </a:xfrm>
      </p:grpSpPr>
      <p:sp>
        <p:nvSpPr>
          <p:cNvPr id="2718" name="Google Shape;2718;p107"/>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2719" name="Google Shape;2719;p107"/>
          <p:cNvGrpSpPr/>
          <p:nvPr/>
        </p:nvGrpSpPr>
        <p:grpSpPr>
          <a:xfrm>
            <a:off x="7371754" y="4552525"/>
            <a:ext cx="1267247" cy="302231"/>
            <a:chOff x="8742999" y="4304275"/>
            <a:chExt cx="3378425" cy="805950"/>
          </a:xfrm>
        </p:grpSpPr>
        <p:sp>
          <p:nvSpPr>
            <p:cNvPr id="2720" name="Google Shape;2720;p107"/>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21" name="Google Shape;2721;p107"/>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22" name="Google Shape;2722;p107"/>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 Tagline">
  <p:cSld name="About Us 2_1">
    <p:spTree>
      <p:nvGrpSpPr>
        <p:cNvPr id="2723" name="Shape 2723"/>
        <p:cNvGrpSpPr/>
        <p:nvPr/>
      </p:nvGrpSpPr>
      <p:grpSpPr>
        <a:xfrm>
          <a:off x="0" y="0"/>
          <a:ext cx="0" cy="0"/>
          <a:chOff x="0" y="0"/>
          <a:chExt cx="0" cy="0"/>
        </a:xfrm>
      </p:grpSpPr>
      <p:sp>
        <p:nvSpPr>
          <p:cNvPr id="2724" name="Google Shape;2724;p108"/>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2725" name="Google Shape;2725;p108"/>
          <p:cNvGrpSpPr/>
          <p:nvPr/>
        </p:nvGrpSpPr>
        <p:grpSpPr>
          <a:xfrm>
            <a:off x="7372102" y="4552528"/>
            <a:ext cx="1283802" cy="302231"/>
            <a:chOff x="8742999" y="4304275"/>
            <a:chExt cx="3378425" cy="805950"/>
          </a:xfrm>
        </p:grpSpPr>
        <p:sp>
          <p:nvSpPr>
            <p:cNvPr id="2726" name="Google Shape;2726;p108"/>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27" name="Google Shape;2727;p108"/>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28" name="Google Shape;2728;p108"/>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
        <p:nvSpPr>
          <p:cNvPr id="2729" name="Google Shape;2729;p108"/>
          <p:cNvSpPr txBox="1"/>
          <p:nvPr/>
        </p:nvSpPr>
        <p:spPr>
          <a:xfrm>
            <a:off x="557333" y="365934"/>
            <a:ext cx="4780800" cy="41205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700">
                <a:solidFill>
                  <a:schemeClr val="dk2"/>
                </a:solidFill>
                <a:latin typeface="Open Sans Light"/>
                <a:ea typeface="Open Sans Light"/>
                <a:cs typeface="Open Sans Light"/>
                <a:sym typeface="Open Sans Light"/>
              </a:rPr>
              <a:t>Changing the Path to Power and Influence in </a:t>
            </a:r>
            <a:br>
              <a:rPr lang="en" sz="4700">
                <a:solidFill>
                  <a:schemeClr val="dk2"/>
                </a:solidFill>
                <a:latin typeface="Open Sans Light"/>
                <a:ea typeface="Open Sans Light"/>
                <a:cs typeface="Open Sans Light"/>
                <a:sym typeface="Open Sans Light"/>
              </a:rPr>
            </a:br>
            <a:r>
              <a:rPr lang="en" sz="4700">
                <a:solidFill>
                  <a:schemeClr val="dk2"/>
                </a:solidFill>
                <a:latin typeface="Open Sans Light"/>
                <a:ea typeface="Open Sans Light"/>
                <a:cs typeface="Open Sans Light"/>
                <a:sym typeface="Open Sans Light"/>
              </a:rPr>
              <a:t>a Tech-Enabled World</a:t>
            </a:r>
            <a:endParaRPr sz="4700">
              <a:solidFill>
                <a:schemeClr val="dk2"/>
              </a:solidFill>
              <a:latin typeface="Open Sans Light"/>
              <a:ea typeface="Open Sans Light"/>
              <a:cs typeface="Open Sans Light"/>
              <a:sym typeface="Open Sans Light"/>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
  <p:cSld name="CUSTOM_2">
    <p:spTree>
      <p:nvGrpSpPr>
        <p:cNvPr id="2730" name="Shape 2730"/>
        <p:cNvGrpSpPr/>
        <p:nvPr/>
      </p:nvGrpSpPr>
      <p:grpSpPr>
        <a:xfrm>
          <a:off x="0" y="0"/>
          <a:ext cx="0" cy="0"/>
          <a:chOff x="0" y="0"/>
          <a:chExt cx="0" cy="0"/>
        </a:xfrm>
      </p:grpSpPr>
      <p:sp>
        <p:nvSpPr>
          <p:cNvPr id="2731" name="Google Shape;2731;p109"/>
          <p:cNvSpPr/>
          <p:nvPr/>
        </p:nvSpPr>
        <p:spPr>
          <a:xfrm>
            <a:off x="19" y="47"/>
            <a:ext cx="9144000" cy="5143500"/>
          </a:xfrm>
          <a:prstGeom prst="rect">
            <a:avLst/>
          </a:prstGeom>
          <a:noFill/>
          <a:ln cap="flat" cmpd="sng" w="762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32" name="Google Shape;2732;p109"/>
          <p:cNvSpPr txBox="1"/>
          <p:nvPr>
            <p:ph type="title"/>
          </p:nvPr>
        </p:nvSpPr>
        <p:spPr>
          <a:xfrm>
            <a:off x="628714" y="341888"/>
            <a:ext cx="7886700" cy="994200"/>
          </a:xfrm>
          <a:prstGeom prst="rect">
            <a:avLst/>
          </a:prstGeom>
        </p:spPr>
        <p:txBody>
          <a:bodyPr anchorCtr="0" anchor="t" bIns="34275" lIns="68575" spcFirstLastPara="1" rIns="68575" wrap="square" tIns="34275">
            <a:noAutofit/>
          </a:bodyPr>
          <a:lstStyle>
            <a:lvl1pPr lvl="0">
              <a:spcBef>
                <a:spcPts val="0"/>
              </a:spcBef>
              <a:spcAft>
                <a:spcPts val="0"/>
              </a:spcAft>
              <a:buSzPts val="47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Navy">
  <p:cSld name="About Us 4">
    <p:spTree>
      <p:nvGrpSpPr>
        <p:cNvPr id="2733" name="Shape 2733"/>
        <p:cNvGrpSpPr/>
        <p:nvPr/>
      </p:nvGrpSpPr>
      <p:grpSpPr>
        <a:xfrm>
          <a:off x="0" y="0"/>
          <a:ext cx="0" cy="0"/>
          <a:chOff x="0" y="0"/>
          <a:chExt cx="0" cy="0"/>
        </a:xfrm>
      </p:grpSpPr>
      <p:sp>
        <p:nvSpPr>
          <p:cNvPr id="2734" name="Google Shape;2734;p110"/>
          <p:cNvSpPr/>
          <p:nvPr/>
        </p:nvSpPr>
        <p:spPr>
          <a:xfrm>
            <a:off x="5306158" y="-1"/>
            <a:ext cx="3837900" cy="5143500"/>
          </a:xfrm>
          <a:prstGeom prst="rect">
            <a:avLst/>
          </a:prstGeom>
          <a:solidFill>
            <a:srgbClr val="002D4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2735" name="Google Shape;2735;p110"/>
          <p:cNvCxnSpPr/>
          <p:nvPr/>
        </p:nvCxnSpPr>
        <p:spPr>
          <a:xfrm>
            <a:off x="5312679" y="-10941"/>
            <a:ext cx="0" cy="5157900"/>
          </a:xfrm>
          <a:prstGeom prst="straightConnector1">
            <a:avLst/>
          </a:prstGeom>
          <a:noFill/>
          <a:ln cap="flat" cmpd="sng" w="76200">
            <a:solidFill>
              <a:schemeClr val="accent1"/>
            </a:solidFill>
            <a:prstDash val="solid"/>
            <a:round/>
            <a:headEnd len="med" w="med" type="none"/>
            <a:tailEnd len="med" w="med" type="none"/>
          </a:ln>
        </p:spPr>
      </p:cxnSp>
      <p:sp>
        <p:nvSpPr>
          <p:cNvPr id="2736" name="Google Shape;2736;p110"/>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RL">
  <p:cSld name="Team 3">
    <p:spTree>
      <p:nvGrpSpPr>
        <p:cNvPr id="2737" name="Shape 2737"/>
        <p:cNvGrpSpPr/>
        <p:nvPr/>
      </p:nvGrpSpPr>
      <p:grpSpPr>
        <a:xfrm>
          <a:off x="0" y="0"/>
          <a:ext cx="0" cy="0"/>
          <a:chOff x="0" y="0"/>
          <a:chExt cx="0" cy="0"/>
        </a:xfrm>
      </p:grpSpPr>
      <p:sp>
        <p:nvSpPr>
          <p:cNvPr id="2738" name="Google Shape;2738;p111"/>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pproach - Icons">
  <p:cSld name="Team 3_1">
    <p:spTree>
      <p:nvGrpSpPr>
        <p:cNvPr id="2739" name="Shape 2739"/>
        <p:cNvGrpSpPr/>
        <p:nvPr/>
      </p:nvGrpSpPr>
      <p:grpSpPr>
        <a:xfrm>
          <a:off x="0" y="0"/>
          <a:ext cx="0" cy="0"/>
          <a:chOff x="0" y="0"/>
          <a:chExt cx="0" cy="0"/>
        </a:xfrm>
      </p:grpSpPr>
      <p:sp>
        <p:nvSpPr>
          <p:cNvPr id="2740" name="Google Shape;2740;p112"/>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2741" name="Google Shape;2741;p112"/>
          <p:cNvSpPr/>
          <p:nvPr/>
        </p:nvSpPr>
        <p:spPr>
          <a:xfrm>
            <a:off x="-19" y="3031200"/>
            <a:ext cx="9144000" cy="2112300"/>
          </a:xfrm>
          <a:prstGeom prst="rect">
            <a:avLst/>
          </a:prstGeom>
          <a:solidFill>
            <a:schemeClr val="dk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42" name="Google Shape;2742;p112"/>
          <p:cNvSpPr txBox="1"/>
          <p:nvPr/>
        </p:nvSpPr>
        <p:spPr>
          <a:xfrm>
            <a:off x="820218" y="277781"/>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dk2"/>
                </a:solidFill>
                <a:latin typeface="Open Sans Light"/>
                <a:ea typeface="Open Sans Light"/>
                <a:cs typeface="Open Sans Light"/>
                <a:sym typeface="Open Sans Light"/>
              </a:rPr>
              <a:t>Our Approach</a:t>
            </a:r>
            <a:endParaRPr sz="4700">
              <a:solidFill>
                <a:schemeClr val="dk2"/>
              </a:solidFill>
              <a:latin typeface="Open Sans Light"/>
              <a:ea typeface="Open Sans Light"/>
              <a:cs typeface="Open Sans Light"/>
              <a:sym typeface="Open Sans Light"/>
            </a:endParaRPr>
          </a:p>
        </p:txBody>
      </p:sp>
      <p:sp>
        <p:nvSpPr>
          <p:cNvPr id="2743" name="Google Shape;2743;p112"/>
          <p:cNvSpPr txBox="1"/>
          <p:nvPr/>
        </p:nvSpPr>
        <p:spPr>
          <a:xfrm>
            <a:off x="571118"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Technical </a:t>
            </a:r>
            <a:endParaRPr sz="11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Skills</a:t>
            </a:r>
            <a:endParaRPr sz="1100">
              <a:solidFill>
                <a:schemeClr val="dk2"/>
              </a:solidFill>
              <a:latin typeface="Montserrat Medium"/>
              <a:ea typeface="Montserrat Medium"/>
              <a:cs typeface="Montserrat Medium"/>
              <a:sym typeface="Montserrat Medium"/>
            </a:endParaRPr>
          </a:p>
        </p:txBody>
      </p:sp>
      <p:sp>
        <p:nvSpPr>
          <p:cNvPr id="2744" name="Google Shape;2744;p112"/>
          <p:cNvSpPr txBox="1"/>
          <p:nvPr/>
        </p:nvSpPr>
        <p:spPr>
          <a:xfrm>
            <a:off x="1933466"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Real-world Experience</a:t>
            </a:r>
            <a:endParaRPr sz="1100">
              <a:solidFill>
                <a:schemeClr val="dk2"/>
              </a:solidFill>
              <a:latin typeface="Montserrat Medium"/>
              <a:ea typeface="Montserrat Medium"/>
              <a:cs typeface="Montserrat Medium"/>
              <a:sym typeface="Montserrat Medium"/>
            </a:endParaRPr>
          </a:p>
        </p:txBody>
      </p:sp>
      <p:sp>
        <p:nvSpPr>
          <p:cNvPr id="2745" name="Google Shape;2745;p112"/>
          <p:cNvSpPr txBox="1"/>
          <p:nvPr/>
        </p:nvSpPr>
        <p:spPr>
          <a:xfrm>
            <a:off x="3295814"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Career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Readiness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Support</a:t>
            </a:r>
            <a:endParaRPr sz="1100">
              <a:solidFill>
                <a:schemeClr val="dk2"/>
              </a:solidFill>
              <a:latin typeface="Montserrat Medium"/>
              <a:ea typeface="Montserrat Medium"/>
              <a:cs typeface="Montserrat Medium"/>
              <a:sym typeface="Montserrat Medium"/>
            </a:endParaRPr>
          </a:p>
        </p:txBody>
      </p:sp>
      <p:sp>
        <p:nvSpPr>
          <p:cNvPr id="2746" name="Google Shape;2746;p112"/>
          <p:cNvSpPr txBox="1"/>
          <p:nvPr/>
        </p:nvSpPr>
        <p:spPr>
          <a:xfrm>
            <a:off x="4658163"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Professional Networks </a:t>
            </a:r>
            <a:endParaRPr sz="1100">
              <a:solidFill>
                <a:schemeClr val="dk2"/>
              </a:solidFill>
              <a:latin typeface="Montserrat Medium"/>
              <a:ea typeface="Montserrat Medium"/>
              <a:cs typeface="Montserrat Medium"/>
              <a:sym typeface="Montserrat Medium"/>
            </a:endParaRPr>
          </a:p>
        </p:txBody>
      </p:sp>
      <p:sp>
        <p:nvSpPr>
          <p:cNvPr id="2747" name="Google Shape;2747;p112"/>
          <p:cNvSpPr txBox="1"/>
          <p:nvPr/>
        </p:nvSpPr>
        <p:spPr>
          <a:xfrm>
            <a:off x="6020511"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Peer and </a:t>
            </a:r>
            <a:endParaRPr sz="11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Alumni Communities</a:t>
            </a:r>
            <a:endParaRPr sz="1100">
              <a:solidFill>
                <a:schemeClr val="dk2"/>
              </a:solidFill>
              <a:latin typeface="Montserrat Medium"/>
              <a:ea typeface="Montserrat Medium"/>
              <a:cs typeface="Montserrat Medium"/>
              <a:sym typeface="Montserrat Medium"/>
            </a:endParaRPr>
          </a:p>
        </p:txBody>
      </p:sp>
      <p:sp>
        <p:nvSpPr>
          <p:cNvPr id="2748" name="Google Shape;2748;p112"/>
          <p:cNvSpPr txBox="1"/>
          <p:nvPr/>
        </p:nvSpPr>
        <p:spPr>
          <a:xfrm>
            <a:off x="7366543"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Tech Careers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&amp; Leadership Opportunities</a:t>
            </a:r>
            <a:endParaRPr sz="1100">
              <a:solidFill>
                <a:schemeClr val="dk2"/>
              </a:solidFill>
              <a:latin typeface="Montserrat Medium"/>
              <a:ea typeface="Montserrat Medium"/>
              <a:cs typeface="Montserrat Medium"/>
              <a:sym typeface="Montserrat Medium"/>
            </a:endParaRPr>
          </a:p>
        </p:txBody>
      </p:sp>
      <p:sp>
        <p:nvSpPr>
          <p:cNvPr id="2749" name="Google Shape;2749;p112"/>
          <p:cNvSpPr/>
          <p:nvPr/>
        </p:nvSpPr>
        <p:spPr>
          <a:xfrm>
            <a:off x="7130249" y="3318891"/>
            <a:ext cx="352500" cy="303300"/>
          </a:xfrm>
          <a:prstGeom prst="mathEqual">
            <a:avLst>
              <a:gd fmla="val 23520" name="adj1"/>
              <a:gd fmla="val 17329"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750" name="Google Shape;2750;p112"/>
          <p:cNvGrpSpPr/>
          <p:nvPr/>
        </p:nvGrpSpPr>
        <p:grpSpPr>
          <a:xfrm>
            <a:off x="3561540" y="1965784"/>
            <a:ext cx="694672" cy="694412"/>
            <a:chOff x="9468707" y="5165940"/>
            <a:chExt cx="1851965" cy="1851764"/>
          </a:xfrm>
        </p:grpSpPr>
        <p:sp>
          <p:nvSpPr>
            <p:cNvPr id="2751" name="Google Shape;2751;p112"/>
            <p:cNvSpPr/>
            <p:nvPr/>
          </p:nvSpPr>
          <p:spPr>
            <a:xfrm>
              <a:off x="9924738" y="6425675"/>
              <a:ext cx="939900" cy="2688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752" name="Google Shape;2752;p112"/>
            <p:cNvGrpSpPr/>
            <p:nvPr/>
          </p:nvGrpSpPr>
          <p:grpSpPr>
            <a:xfrm>
              <a:off x="9468707" y="5165940"/>
              <a:ext cx="1851965" cy="1851764"/>
              <a:chOff x="9549016" y="4753122"/>
              <a:chExt cx="1851965" cy="1851764"/>
            </a:xfrm>
          </p:grpSpPr>
          <p:grpSp>
            <p:nvGrpSpPr>
              <p:cNvPr id="2753" name="Google Shape;2753;p112"/>
              <p:cNvGrpSpPr/>
              <p:nvPr/>
            </p:nvGrpSpPr>
            <p:grpSpPr>
              <a:xfrm>
                <a:off x="10075475" y="4779925"/>
                <a:ext cx="820975" cy="281425"/>
                <a:chOff x="10075475" y="4779925"/>
                <a:chExt cx="820975" cy="281425"/>
              </a:xfrm>
            </p:grpSpPr>
            <p:sp>
              <p:nvSpPr>
                <p:cNvPr id="2754" name="Google Shape;2754;p112"/>
                <p:cNvSpPr/>
                <p:nvPr/>
              </p:nvSpPr>
              <p:spPr>
                <a:xfrm>
                  <a:off x="10108825" y="4779925"/>
                  <a:ext cx="741600" cy="1326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55" name="Google Shape;2755;p112"/>
                <p:cNvSpPr/>
                <p:nvPr/>
              </p:nvSpPr>
              <p:spPr>
                <a:xfrm rot="5400000">
                  <a:off x="10037075" y="4858850"/>
                  <a:ext cx="240900" cy="1641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56" name="Google Shape;2756;p112"/>
                <p:cNvSpPr/>
                <p:nvPr/>
              </p:nvSpPr>
              <p:spPr>
                <a:xfrm rot="5400000">
                  <a:off x="10693950" y="4858850"/>
                  <a:ext cx="240900" cy="1641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grpSp>
            <p:nvGrpSpPr>
              <p:cNvPr id="2757" name="Google Shape;2757;p112"/>
              <p:cNvGrpSpPr/>
              <p:nvPr/>
            </p:nvGrpSpPr>
            <p:grpSpPr>
              <a:xfrm>
                <a:off x="9549016" y="4753122"/>
                <a:ext cx="1851965" cy="1851764"/>
                <a:chOff x="4064187" y="4622611"/>
                <a:chExt cx="288675" cy="288644"/>
              </a:xfrm>
            </p:grpSpPr>
            <p:sp>
              <p:nvSpPr>
                <p:cNvPr id="2758" name="Google Shape;2758;p112"/>
                <p:cNvSpPr/>
                <p:nvPr/>
              </p:nvSpPr>
              <p:spPr>
                <a:xfrm>
                  <a:off x="4064187" y="4622611"/>
                  <a:ext cx="288675" cy="288644"/>
                </a:xfrm>
                <a:custGeom>
                  <a:rect b="b" l="l" r="r" t="t"/>
                  <a:pathLst>
                    <a:path extrusionOk="0" h="9227" w="9228">
                      <a:moveTo>
                        <a:pt x="5743" y="958"/>
                      </a:moveTo>
                      <a:lnTo>
                        <a:pt x="5743" y="1494"/>
                      </a:lnTo>
                      <a:lnTo>
                        <a:pt x="3561" y="1494"/>
                      </a:lnTo>
                      <a:lnTo>
                        <a:pt x="3561" y="958"/>
                      </a:lnTo>
                      <a:close/>
                      <a:moveTo>
                        <a:pt x="6126" y="230"/>
                      </a:moveTo>
                      <a:lnTo>
                        <a:pt x="6279" y="269"/>
                      </a:lnTo>
                      <a:lnTo>
                        <a:pt x="6432" y="345"/>
                      </a:lnTo>
                      <a:lnTo>
                        <a:pt x="6509" y="498"/>
                      </a:lnTo>
                      <a:lnTo>
                        <a:pt x="6547" y="651"/>
                      </a:lnTo>
                      <a:lnTo>
                        <a:pt x="6547" y="1494"/>
                      </a:lnTo>
                      <a:lnTo>
                        <a:pt x="5973" y="1494"/>
                      </a:lnTo>
                      <a:lnTo>
                        <a:pt x="5973" y="843"/>
                      </a:lnTo>
                      <a:lnTo>
                        <a:pt x="5935" y="766"/>
                      </a:lnTo>
                      <a:lnTo>
                        <a:pt x="5858" y="728"/>
                      </a:lnTo>
                      <a:lnTo>
                        <a:pt x="3446" y="728"/>
                      </a:lnTo>
                      <a:lnTo>
                        <a:pt x="3370" y="766"/>
                      </a:lnTo>
                      <a:lnTo>
                        <a:pt x="3331" y="843"/>
                      </a:lnTo>
                      <a:lnTo>
                        <a:pt x="3331" y="1494"/>
                      </a:lnTo>
                      <a:lnTo>
                        <a:pt x="2719" y="1494"/>
                      </a:lnTo>
                      <a:lnTo>
                        <a:pt x="2719" y="651"/>
                      </a:lnTo>
                      <a:lnTo>
                        <a:pt x="2757" y="498"/>
                      </a:lnTo>
                      <a:lnTo>
                        <a:pt x="2872" y="345"/>
                      </a:lnTo>
                      <a:lnTo>
                        <a:pt x="2987" y="269"/>
                      </a:lnTo>
                      <a:lnTo>
                        <a:pt x="3140" y="230"/>
                      </a:lnTo>
                      <a:close/>
                      <a:moveTo>
                        <a:pt x="8997" y="1723"/>
                      </a:moveTo>
                      <a:lnTo>
                        <a:pt x="8997" y="4518"/>
                      </a:lnTo>
                      <a:lnTo>
                        <a:pt x="7619" y="4518"/>
                      </a:lnTo>
                      <a:lnTo>
                        <a:pt x="7619" y="3905"/>
                      </a:lnTo>
                      <a:lnTo>
                        <a:pt x="7581" y="3829"/>
                      </a:lnTo>
                      <a:lnTo>
                        <a:pt x="7504" y="3791"/>
                      </a:lnTo>
                      <a:lnTo>
                        <a:pt x="6509" y="3791"/>
                      </a:lnTo>
                      <a:lnTo>
                        <a:pt x="6432" y="3829"/>
                      </a:lnTo>
                      <a:lnTo>
                        <a:pt x="6394" y="3905"/>
                      </a:lnTo>
                      <a:lnTo>
                        <a:pt x="6394" y="4518"/>
                      </a:lnTo>
                      <a:lnTo>
                        <a:pt x="2872" y="4518"/>
                      </a:lnTo>
                      <a:lnTo>
                        <a:pt x="2872" y="3905"/>
                      </a:lnTo>
                      <a:lnTo>
                        <a:pt x="2834" y="3829"/>
                      </a:lnTo>
                      <a:lnTo>
                        <a:pt x="2757" y="3791"/>
                      </a:lnTo>
                      <a:lnTo>
                        <a:pt x="1762" y="3791"/>
                      </a:lnTo>
                      <a:lnTo>
                        <a:pt x="1647" y="3829"/>
                      </a:lnTo>
                      <a:lnTo>
                        <a:pt x="1609" y="3905"/>
                      </a:lnTo>
                      <a:lnTo>
                        <a:pt x="1609" y="4518"/>
                      </a:lnTo>
                      <a:lnTo>
                        <a:pt x="230" y="4518"/>
                      </a:lnTo>
                      <a:lnTo>
                        <a:pt x="230" y="1723"/>
                      </a:lnTo>
                      <a:close/>
                      <a:moveTo>
                        <a:pt x="2642" y="4020"/>
                      </a:moveTo>
                      <a:lnTo>
                        <a:pt x="2642" y="5131"/>
                      </a:lnTo>
                      <a:lnTo>
                        <a:pt x="1877" y="5131"/>
                      </a:lnTo>
                      <a:lnTo>
                        <a:pt x="1877" y="4020"/>
                      </a:lnTo>
                      <a:close/>
                      <a:moveTo>
                        <a:pt x="7389" y="4020"/>
                      </a:moveTo>
                      <a:lnTo>
                        <a:pt x="7389" y="5131"/>
                      </a:lnTo>
                      <a:lnTo>
                        <a:pt x="6624" y="5131"/>
                      </a:lnTo>
                      <a:lnTo>
                        <a:pt x="6624" y="4020"/>
                      </a:lnTo>
                      <a:close/>
                      <a:moveTo>
                        <a:pt x="8729" y="4748"/>
                      </a:moveTo>
                      <a:lnTo>
                        <a:pt x="8729" y="8997"/>
                      </a:lnTo>
                      <a:lnTo>
                        <a:pt x="537" y="8997"/>
                      </a:lnTo>
                      <a:lnTo>
                        <a:pt x="537" y="4748"/>
                      </a:lnTo>
                      <a:lnTo>
                        <a:pt x="1609" y="4748"/>
                      </a:lnTo>
                      <a:lnTo>
                        <a:pt x="1609" y="5245"/>
                      </a:lnTo>
                      <a:lnTo>
                        <a:pt x="1647" y="5322"/>
                      </a:lnTo>
                      <a:lnTo>
                        <a:pt x="1762" y="5360"/>
                      </a:lnTo>
                      <a:lnTo>
                        <a:pt x="2757" y="5360"/>
                      </a:lnTo>
                      <a:lnTo>
                        <a:pt x="2834" y="5322"/>
                      </a:lnTo>
                      <a:lnTo>
                        <a:pt x="2872" y="5245"/>
                      </a:lnTo>
                      <a:lnTo>
                        <a:pt x="2872" y="4748"/>
                      </a:lnTo>
                      <a:lnTo>
                        <a:pt x="6394" y="4748"/>
                      </a:lnTo>
                      <a:lnTo>
                        <a:pt x="6394" y="5245"/>
                      </a:lnTo>
                      <a:lnTo>
                        <a:pt x="6432" y="5322"/>
                      </a:lnTo>
                      <a:lnTo>
                        <a:pt x="6509" y="5360"/>
                      </a:lnTo>
                      <a:lnTo>
                        <a:pt x="7504" y="5360"/>
                      </a:lnTo>
                      <a:lnTo>
                        <a:pt x="7581" y="5322"/>
                      </a:lnTo>
                      <a:lnTo>
                        <a:pt x="7619" y="5245"/>
                      </a:lnTo>
                      <a:lnTo>
                        <a:pt x="7619" y="4748"/>
                      </a:lnTo>
                      <a:close/>
                      <a:moveTo>
                        <a:pt x="3025" y="1"/>
                      </a:moveTo>
                      <a:lnTo>
                        <a:pt x="2910" y="39"/>
                      </a:lnTo>
                      <a:lnTo>
                        <a:pt x="2795" y="115"/>
                      </a:lnTo>
                      <a:lnTo>
                        <a:pt x="2681" y="192"/>
                      </a:lnTo>
                      <a:lnTo>
                        <a:pt x="2604" y="307"/>
                      </a:lnTo>
                      <a:lnTo>
                        <a:pt x="2566" y="383"/>
                      </a:lnTo>
                      <a:lnTo>
                        <a:pt x="2527" y="537"/>
                      </a:lnTo>
                      <a:lnTo>
                        <a:pt x="2489" y="651"/>
                      </a:lnTo>
                      <a:lnTo>
                        <a:pt x="2489" y="1494"/>
                      </a:lnTo>
                      <a:lnTo>
                        <a:pt x="116" y="1494"/>
                      </a:lnTo>
                      <a:lnTo>
                        <a:pt x="39" y="1532"/>
                      </a:lnTo>
                      <a:lnTo>
                        <a:pt x="1" y="1608"/>
                      </a:lnTo>
                      <a:lnTo>
                        <a:pt x="1" y="4633"/>
                      </a:lnTo>
                      <a:lnTo>
                        <a:pt x="39" y="4709"/>
                      </a:lnTo>
                      <a:lnTo>
                        <a:pt x="116" y="4748"/>
                      </a:lnTo>
                      <a:lnTo>
                        <a:pt x="307" y="4748"/>
                      </a:lnTo>
                      <a:lnTo>
                        <a:pt x="307" y="9112"/>
                      </a:lnTo>
                      <a:lnTo>
                        <a:pt x="345" y="9189"/>
                      </a:lnTo>
                      <a:lnTo>
                        <a:pt x="422" y="9227"/>
                      </a:lnTo>
                      <a:lnTo>
                        <a:pt x="8844" y="9227"/>
                      </a:lnTo>
                      <a:lnTo>
                        <a:pt x="8921" y="9189"/>
                      </a:lnTo>
                      <a:lnTo>
                        <a:pt x="8959" y="9112"/>
                      </a:lnTo>
                      <a:lnTo>
                        <a:pt x="8959" y="4748"/>
                      </a:lnTo>
                      <a:lnTo>
                        <a:pt x="9112" y="4748"/>
                      </a:lnTo>
                      <a:lnTo>
                        <a:pt x="9227" y="4709"/>
                      </a:lnTo>
                      <a:lnTo>
                        <a:pt x="9227" y="4633"/>
                      </a:lnTo>
                      <a:lnTo>
                        <a:pt x="9227" y="1608"/>
                      </a:lnTo>
                      <a:lnTo>
                        <a:pt x="9227" y="1532"/>
                      </a:lnTo>
                      <a:lnTo>
                        <a:pt x="9112" y="1494"/>
                      </a:lnTo>
                      <a:lnTo>
                        <a:pt x="6777" y="1494"/>
                      </a:lnTo>
                      <a:lnTo>
                        <a:pt x="6777" y="651"/>
                      </a:lnTo>
                      <a:lnTo>
                        <a:pt x="6777" y="537"/>
                      </a:lnTo>
                      <a:lnTo>
                        <a:pt x="6739" y="383"/>
                      </a:lnTo>
                      <a:lnTo>
                        <a:pt x="6662" y="307"/>
                      </a:lnTo>
                      <a:lnTo>
                        <a:pt x="6585" y="192"/>
                      </a:lnTo>
                      <a:lnTo>
                        <a:pt x="6509" y="115"/>
                      </a:lnTo>
                      <a:lnTo>
                        <a:pt x="6394" y="39"/>
                      </a:lnTo>
                      <a:lnTo>
                        <a:pt x="6279"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59" name="Google Shape;2759;p112"/>
                <p:cNvSpPr/>
                <p:nvPr/>
              </p:nvSpPr>
              <p:spPr>
                <a:xfrm>
                  <a:off x="4131256" y="4815434"/>
                  <a:ext cx="155724" cy="50334"/>
                </a:xfrm>
                <a:custGeom>
                  <a:rect b="b" l="l" r="r" t="t"/>
                  <a:pathLst>
                    <a:path extrusionOk="0" h="1609" w="4978">
                      <a:moveTo>
                        <a:pt x="958" y="230"/>
                      </a:moveTo>
                      <a:lnTo>
                        <a:pt x="958" y="1378"/>
                      </a:lnTo>
                      <a:lnTo>
                        <a:pt x="230" y="1378"/>
                      </a:lnTo>
                      <a:lnTo>
                        <a:pt x="230" y="230"/>
                      </a:lnTo>
                      <a:close/>
                      <a:moveTo>
                        <a:pt x="1915" y="230"/>
                      </a:moveTo>
                      <a:lnTo>
                        <a:pt x="1915" y="1378"/>
                      </a:lnTo>
                      <a:lnTo>
                        <a:pt x="1187" y="1378"/>
                      </a:lnTo>
                      <a:lnTo>
                        <a:pt x="1187" y="230"/>
                      </a:lnTo>
                      <a:close/>
                      <a:moveTo>
                        <a:pt x="2834" y="230"/>
                      </a:moveTo>
                      <a:lnTo>
                        <a:pt x="2834" y="1378"/>
                      </a:lnTo>
                      <a:lnTo>
                        <a:pt x="2144" y="1378"/>
                      </a:lnTo>
                      <a:lnTo>
                        <a:pt x="2144" y="230"/>
                      </a:lnTo>
                      <a:close/>
                      <a:moveTo>
                        <a:pt x="3752" y="230"/>
                      </a:moveTo>
                      <a:lnTo>
                        <a:pt x="3752" y="1378"/>
                      </a:lnTo>
                      <a:lnTo>
                        <a:pt x="3063" y="1378"/>
                      </a:lnTo>
                      <a:lnTo>
                        <a:pt x="3063" y="230"/>
                      </a:lnTo>
                      <a:close/>
                      <a:moveTo>
                        <a:pt x="4748" y="230"/>
                      </a:moveTo>
                      <a:lnTo>
                        <a:pt x="4748" y="1378"/>
                      </a:lnTo>
                      <a:lnTo>
                        <a:pt x="3982" y="1378"/>
                      </a:lnTo>
                      <a:lnTo>
                        <a:pt x="3982" y="230"/>
                      </a:lnTo>
                      <a:close/>
                      <a:moveTo>
                        <a:pt x="115" y="0"/>
                      </a:moveTo>
                      <a:lnTo>
                        <a:pt x="39" y="38"/>
                      </a:lnTo>
                      <a:lnTo>
                        <a:pt x="1" y="115"/>
                      </a:lnTo>
                      <a:lnTo>
                        <a:pt x="1" y="1493"/>
                      </a:lnTo>
                      <a:lnTo>
                        <a:pt x="39" y="1608"/>
                      </a:lnTo>
                      <a:lnTo>
                        <a:pt x="4939" y="1608"/>
                      </a:lnTo>
                      <a:lnTo>
                        <a:pt x="4977" y="1493"/>
                      </a:lnTo>
                      <a:lnTo>
                        <a:pt x="4977" y="115"/>
                      </a:lnTo>
                      <a:lnTo>
                        <a:pt x="4939" y="38"/>
                      </a:lnTo>
                      <a:lnTo>
                        <a:pt x="486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grpSp>
        <p:nvGrpSpPr>
          <p:cNvPr id="2760" name="Google Shape;2760;p112"/>
          <p:cNvGrpSpPr/>
          <p:nvPr/>
        </p:nvGrpSpPr>
        <p:grpSpPr>
          <a:xfrm>
            <a:off x="7636703" y="1970076"/>
            <a:ext cx="685935" cy="685828"/>
            <a:chOff x="20332913" y="5177398"/>
            <a:chExt cx="1828674" cy="1828874"/>
          </a:xfrm>
        </p:grpSpPr>
        <p:sp>
          <p:nvSpPr>
            <p:cNvPr id="2761" name="Google Shape;2761;p112"/>
            <p:cNvSpPr/>
            <p:nvPr/>
          </p:nvSpPr>
          <p:spPr>
            <a:xfrm rot="-2702884">
              <a:off x="21370213" y="6366079"/>
              <a:ext cx="505723" cy="149341"/>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762" name="Google Shape;2762;p112"/>
            <p:cNvGrpSpPr/>
            <p:nvPr/>
          </p:nvGrpSpPr>
          <p:grpSpPr>
            <a:xfrm>
              <a:off x="20332913" y="5177398"/>
              <a:ext cx="1828674" cy="1828874"/>
              <a:chOff x="6632601" y="2921037"/>
              <a:chExt cx="271264" cy="271294"/>
            </a:xfrm>
          </p:grpSpPr>
          <p:sp>
            <p:nvSpPr>
              <p:cNvPr id="2763" name="Google Shape;2763;p112"/>
              <p:cNvSpPr/>
              <p:nvPr/>
            </p:nvSpPr>
            <p:spPr>
              <a:xfrm>
                <a:off x="6633732" y="2921037"/>
                <a:ext cx="270133" cy="270163"/>
              </a:xfrm>
              <a:custGeom>
                <a:rect b="b" l="l" r="r" t="t"/>
                <a:pathLst>
                  <a:path extrusionOk="0" h="9075" w="9074">
                    <a:moveTo>
                      <a:pt x="1264" y="231"/>
                    </a:moveTo>
                    <a:lnTo>
                      <a:pt x="2221" y="384"/>
                    </a:lnTo>
                    <a:lnTo>
                      <a:pt x="2374" y="384"/>
                    </a:lnTo>
                    <a:lnTo>
                      <a:pt x="2489" y="460"/>
                    </a:lnTo>
                    <a:lnTo>
                      <a:pt x="2642" y="537"/>
                    </a:lnTo>
                    <a:lnTo>
                      <a:pt x="2757" y="613"/>
                    </a:lnTo>
                    <a:lnTo>
                      <a:pt x="3293" y="1149"/>
                    </a:lnTo>
                    <a:lnTo>
                      <a:pt x="1149" y="3293"/>
                    </a:lnTo>
                    <a:lnTo>
                      <a:pt x="613" y="2757"/>
                    </a:lnTo>
                    <a:lnTo>
                      <a:pt x="536" y="2642"/>
                    </a:lnTo>
                    <a:lnTo>
                      <a:pt x="460" y="2528"/>
                    </a:lnTo>
                    <a:lnTo>
                      <a:pt x="383" y="2374"/>
                    </a:lnTo>
                    <a:lnTo>
                      <a:pt x="345" y="2221"/>
                    </a:lnTo>
                    <a:lnTo>
                      <a:pt x="230" y="1264"/>
                    </a:lnTo>
                    <a:lnTo>
                      <a:pt x="230" y="1035"/>
                    </a:lnTo>
                    <a:lnTo>
                      <a:pt x="268" y="843"/>
                    </a:lnTo>
                    <a:lnTo>
                      <a:pt x="345" y="652"/>
                    </a:lnTo>
                    <a:lnTo>
                      <a:pt x="498" y="499"/>
                    </a:lnTo>
                    <a:lnTo>
                      <a:pt x="651" y="384"/>
                    </a:lnTo>
                    <a:lnTo>
                      <a:pt x="843" y="269"/>
                    </a:lnTo>
                    <a:lnTo>
                      <a:pt x="1034" y="231"/>
                    </a:lnTo>
                    <a:close/>
                    <a:moveTo>
                      <a:pt x="7849" y="2030"/>
                    </a:moveTo>
                    <a:lnTo>
                      <a:pt x="8002" y="2068"/>
                    </a:lnTo>
                    <a:lnTo>
                      <a:pt x="8155" y="2145"/>
                    </a:lnTo>
                    <a:lnTo>
                      <a:pt x="8270" y="2221"/>
                    </a:lnTo>
                    <a:lnTo>
                      <a:pt x="8806" y="2757"/>
                    </a:lnTo>
                    <a:lnTo>
                      <a:pt x="7006" y="4557"/>
                    </a:lnTo>
                    <a:lnTo>
                      <a:pt x="4633" y="2183"/>
                    </a:lnTo>
                    <a:lnTo>
                      <a:pt x="7734" y="2030"/>
                    </a:lnTo>
                    <a:close/>
                    <a:moveTo>
                      <a:pt x="3446" y="1341"/>
                    </a:moveTo>
                    <a:lnTo>
                      <a:pt x="7045" y="4939"/>
                    </a:lnTo>
                    <a:lnTo>
                      <a:pt x="6049" y="5897"/>
                    </a:lnTo>
                    <a:lnTo>
                      <a:pt x="2450" y="2298"/>
                    </a:lnTo>
                    <a:lnTo>
                      <a:pt x="3446" y="1341"/>
                    </a:lnTo>
                    <a:close/>
                    <a:moveTo>
                      <a:pt x="2297" y="2451"/>
                    </a:moveTo>
                    <a:lnTo>
                      <a:pt x="5896" y="6088"/>
                    </a:lnTo>
                    <a:lnTo>
                      <a:pt x="4901" y="7045"/>
                    </a:lnTo>
                    <a:lnTo>
                      <a:pt x="1302" y="3446"/>
                    </a:lnTo>
                    <a:lnTo>
                      <a:pt x="2297" y="2451"/>
                    </a:lnTo>
                    <a:close/>
                    <a:moveTo>
                      <a:pt x="6968" y="5322"/>
                    </a:moveTo>
                    <a:lnTo>
                      <a:pt x="7351" y="5705"/>
                    </a:lnTo>
                    <a:lnTo>
                      <a:pt x="5705" y="7351"/>
                    </a:lnTo>
                    <a:lnTo>
                      <a:pt x="5322" y="6969"/>
                    </a:lnTo>
                    <a:lnTo>
                      <a:pt x="6968" y="5322"/>
                    </a:lnTo>
                    <a:close/>
                    <a:moveTo>
                      <a:pt x="2183" y="4633"/>
                    </a:moveTo>
                    <a:lnTo>
                      <a:pt x="4556" y="7007"/>
                    </a:lnTo>
                    <a:lnTo>
                      <a:pt x="2757" y="8806"/>
                    </a:lnTo>
                    <a:lnTo>
                      <a:pt x="2221" y="8270"/>
                    </a:lnTo>
                    <a:lnTo>
                      <a:pt x="2144" y="8155"/>
                    </a:lnTo>
                    <a:lnTo>
                      <a:pt x="2068" y="8002"/>
                    </a:lnTo>
                    <a:lnTo>
                      <a:pt x="2029" y="7849"/>
                    </a:lnTo>
                    <a:lnTo>
                      <a:pt x="2029" y="7696"/>
                    </a:lnTo>
                    <a:lnTo>
                      <a:pt x="2183" y="4633"/>
                    </a:lnTo>
                    <a:close/>
                    <a:moveTo>
                      <a:pt x="1034" y="1"/>
                    </a:moveTo>
                    <a:lnTo>
                      <a:pt x="766" y="77"/>
                    </a:lnTo>
                    <a:lnTo>
                      <a:pt x="536" y="154"/>
                    </a:lnTo>
                    <a:lnTo>
                      <a:pt x="307" y="345"/>
                    </a:lnTo>
                    <a:lnTo>
                      <a:pt x="153" y="537"/>
                    </a:lnTo>
                    <a:lnTo>
                      <a:pt x="39" y="767"/>
                    </a:lnTo>
                    <a:lnTo>
                      <a:pt x="0" y="1035"/>
                    </a:lnTo>
                    <a:lnTo>
                      <a:pt x="0" y="1303"/>
                    </a:lnTo>
                    <a:lnTo>
                      <a:pt x="115" y="2260"/>
                    </a:lnTo>
                    <a:lnTo>
                      <a:pt x="153" y="2451"/>
                    </a:lnTo>
                    <a:lnTo>
                      <a:pt x="230" y="2604"/>
                    </a:lnTo>
                    <a:lnTo>
                      <a:pt x="345" y="2757"/>
                    </a:lnTo>
                    <a:lnTo>
                      <a:pt x="460" y="2910"/>
                    </a:lnTo>
                    <a:lnTo>
                      <a:pt x="1953" y="4404"/>
                    </a:lnTo>
                    <a:lnTo>
                      <a:pt x="1800" y="7696"/>
                    </a:lnTo>
                    <a:lnTo>
                      <a:pt x="1800" y="7887"/>
                    </a:lnTo>
                    <a:lnTo>
                      <a:pt x="1838" y="8079"/>
                    </a:lnTo>
                    <a:lnTo>
                      <a:pt x="1953" y="8270"/>
                    </a:lnTo>
                    <a:lnTo>
                      <a:pt x="2068" y="8423"/>
                    </a:lnTo>
                    <a:lnTo>
                      <a:pt x="2680" y="9036"/>
                    </a:lnTo>
                    <a:lnTo>
                      <a:pt x="2757" y="9074"/>
                    </a:lnTo>
                    <a:lnTo>
                      <a:pt x="2872" y="9036"/>
                    </a:lnTo>
                    <a:lnTo>
                      <a:pt x="4709" y="7198"/>
                    </a:lnTo>
                    <a:lnTo>
                      <a:pt x="4824" y="7313"/>
                    </a:lnTo>
                    <a:lnTo>
                      <a:pt x="5016" y="7313"/>
                    </a:lnTo>
                    <a:lnTo>
                      <a:pt x="5169" y="7122"/>
                    </a:lnTo>
                    <a:lnTo>
                      <a:pt x="5628" y="7581"/>
                    </a:lnTo>
                    <a:lnTo>
                      <a:pt x="5705" y="7619"/>
                    </a:lnTo>
                    <a:lnTo>
                      <a:pt x="5781" y="7581"/>
                    </a:lnTo>
                    <a:lnTo>
                      <a:pt x="7581" y="5782"/>
                    </a:lnTo>
                    <a:lnTo>
                      <a:pt x="7619" y="5705"/>
                    </a:lnTo>
                    <a:lnTo>
                      <a:pt x="7581" y="5629"/>
                    </a:lnTo>
                    <a:lnTo>
                      <a:pt x="7121" y="5169"/>
                    </a:lnTo>
                    <a:lnTo>
                      <a:pt x="7274" y="5016"/>
                    </a:lnTo>
                    <a:lnTo>
                      <a:pt x="7313" y="4939"/>
                    </a:lnTo>
                    <a:lnTo>
                      <a:pt x="7274" y="4825"/>
                    </a:lnTo>
                    <a:lnTo>
                      <a:pt x="7159" y="4710"/>
                    </a:lnTo>
                    <a:lnTo>
                      <a:pt x="9035" y="2872"/>
                    </a:lnTo>
                    <a:lnTo>
                      <a:pt x="9074" y="2757"/>
                    </a:lnTo>
                    <a:lnTo>
                      <a:pt x="9035" y="2681"/>
                    </a:lnTo>
                    <a:lnTo>
                      <a:pt x="8423" y="2068"/>
                    </a:lnTo>
                    <a:lnTo>
                      <a:pt x="8270" y="1953"/>
                    </a:lnTo>
                    <a:lnTo>
                      <a:pt x="8078" y="1839"/>
                    </a:lnTo>
                    <a:lnTo>
                      <a:pt x="7887" y="1800"/>
                    </a:lnTo>
                    <a:lnTo>
                      <a:pt x="7695" y="1800"/>
                    </a:lnTo>
                    <a:lnTo>
                      <a:pt x="4403" y="1953"/>
                    </a:lnTo>
                    <a:lnTo>
                      <a:pt x="3522" y="1073"/>
                    </a:lnTo>
                    <a:lnTo>
                      <a:pt x="2910" y="460"/>
                    </a:lnTo>
                    <a:lnTo>
                      <a:pt x="2757" y="345"/>
                    </a:lnTo>
                    <a:lnTo>
                      <a:pt x="2604" y="231"/>
                    </a:lnTo>
                    <a:lnTo>
                      <a:pt x="2450" y="192"/>
                    </a:lnTo>
                    <a:lnTo>
                      <a:pt x="2259" y="154"/>
                    </a:lnTo>
                    <a:lnTo>
                      <a:pt x="126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64" name="Google Shape;2764;p112"/>
              <p:cNvSpPr/>
              <p:nvPr/>
            </p:nvSpPr>
            <p:spPr>
              <a:xfrm>
                <a:off x="6655375" y="2957505"/>
                <a:ext cx="20541" cy="41083"/>
              </a:xfrm>
              <a:custGeom>
                <a:rect b="b" l="l" r="r" t="t"/>
                <a:pathLst>
                  <a:path extrusionOk="0" h="1380" w="690">
                    <a:moveTo>
                      <a:pt x="77" y="1"/>
                    </a:moveTo>
                    <a:lnTo>
                      <a:pt x="1" y="39"/>
                    </a:lnTo>
                    <a:lnTo>
                      <a:pt x="1" y="116"/>
                    </a:lnTo>
                    <a:lnTo>
                      <a:pt x="39" y="652"/>
                    </a:lnTo>
                    <a:lnTo>
                      <a:pt x="116" y="882"/>
                    </a:lnTo>
                    <a:lnTo>
                      <a:pt x="230" y="1111"/>
                    </a:lnTo>
                    <a:lnTo>
                      <a:pt x="498" y="1341"/>
                    </a:lnTo>
                    <a:lnTo>
                      <a:pt x="575" y="1379"/>
                    </a:lnTo>
                    <a:lnTo>
                      <a:pt x="652" y="1341"/>
                    </a:lnTo>
                    <a:lnTo>
                      <a:pt x="690" y="1264"/>
                    </a:lnTo>
                    <a:lnTo>
                      <a:pt x="652" y="1188"/>
                    </a:lnTo>
                    <a:lnTo>
                      <a:pt x="422" y="920"/>
                    </a:lnTo>
                    <a:lnTo>
                      <a:pt x="307" y="805"/>
                    </a:lnTo>
                    <a:lnTo>
                      <a:pt x="269" y="652"/>
                    </a:lnTo>
                    <a:lnTo>
                      <a:pt x="230" y="116"/>
                    </a:lnTo>
                    <a:lnTo>
                      <a:pt x="154" y="39"/>
                    </a:lnTo>
                    <a:lnTo>
                      <a:pt x="7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65" name="Google Shape;2765;p112"/>
              <p:cNvSpPr/>
              <p:nvPr/>
            </p:nvSpPr>
            <p:spPr>
              <a:xfrm>
                <a:off x="6858257" y="3106831"/>
                <a:ext cx="19410" cy="19380"/>
              </a:xfrm>
              <a:custGeom>
                <a:rect b="b" l="l" r="r" t="t"/>
                <a:pathLst>
                  <a:path extrusionOk="0" h="651" w="652">
                    <a:moveTo>
                      <a:pt x="115" y="0"/>
                    </a:moveTo>
                    <a:lnTo>
                      <a:pt x="0" y="38"/>
                    </a:lnTo>
                    <a:lnTo>
                      <a:pt x="0" y="115"/>
                    </a:lnTo>
                    <a:lnTo>
                      <a:pt x="0" y="192"/>
                    </a:lnTo>
                    <a:lnTo>
                      <a:pt x="460" y="651"/>
                    </a:lnTo>
                    <a:lnTo>
                      <a:pt x="613" y="651"/>
                    </a:lnTo>
                    <a:lnTo>
                      <a:pt x="651" y="536"/>
                    </a:lnTo>
                    <a:lnTo>
                      <a:pt x="613" y="460"/>
                    </a:lnTo>
                    <a:lnTo>
                      <a:pt x="192" y="38"/>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66" name="Google Shape;2766;p112"/>
              <p:cNvSpPr/>
              <p:nvPr/>
            </p:nvSpPr>
            <p:spPr>
              <a:xfrm>
                <a:off x="6819497" y="3144431"/>
                <a:ext cx="19410" cy="20541"/>
              </a:xfrm>
              <a:custGeom>
                <a:rect b="b" l="l" r="r" t="t"/>
                <a:pathLst>
                  <a:path extrusionOk="0" h="690" w="652">
                    <a:moveTo>
                      <a:pt x="115" y="0"/>
                    </a:moveTo>
                    <a:lnTo>
                      <a:pt x="39" y="39"/>
                    </a:lnTo>
                    <a:lnTo>
                      <a:pt x="1" y="115"/>
                    </a:lnTo>
                    <a:lnTo>
                      <a:pt x="39" y="230"/>
                    </a:lnTo>
                    <a:lnTo>
                      <a:pt x="460" y="651"/>
                    </a:lnTo>
                    <a:lnTo>
                      <a:pt x="537" y="690"/>
                    </a:lnTo>
                    <a:lnTo>
                      <a:pt x="651" y="651"/>
                    </a:lnTo>
                    <a:lnTo>
                      <a:pt x="651" y="575"/>
                    </a:lnTo>
                    <a:lnTo>
                      <a:pt x="651" y="498"/>
                    </a:lnTo>
                    <a:lnTo>
                      <a:pt x="192"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67" name="Google Shape;2767;p112"/>
              <p:cNvSpPr/>
              <p:nvPr/>
            </p:nvSpPr>
            <p:spPr>
              <a:xfrm>
                <a:off x="6838877" y="3126182"/>
                <a:ext cx="30812" cy="30812"/>
              </a:xfrm>
              <a:custGeom>
                <a:rect b="b" l="l" r="r" t="t"/>
                <a:pathLst>
                  <a:path extrusionOk="0" h="1035" w="1035">
                    <a:moveTo>
                      <a:pt x="115" y="1"/>
                    </a:moveTo>
                    <a:lnTo>
                      <a:pt x="39" y="39"/>
                    </a:lnTo>
                    <a:lnTo>
                      <a:pt x="0" y="116"/>
                    </a:lnTo>
                    <a:lnTo>
                      <a:pt x="39" y="192"/>
                    </a:lnTo>
                    <a:lnTo>
                      <a:pt x="843" y="996"/>
                    </a:lnTo>
                    <a:lnTo>
                      <a:pt x="919" y="1035"/>
                    </a:lnTo>
                    <a:lnTo>
                      <a:pt x="996" y="996"/>
                    </a:lnTo>
                    <a:lnTo>
                      <a:pt x="1034" y="920"/>
                    </a:lnTo>
                    <a:lnTo>
                      <a:pt x="996" y="843"/>
                    </a:lnTo>
                    <a:lnTo>
                      <a:pt x="192" y="39"/>
                    </a:lnTo>
                    <a:lnTo>
                      <a:pt x="11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68" name="Google Shape;2768;p112"/>
              <p:cNvSpPr/>
              <p:nvPr/>
            </p:nvSpPr>
            <p:spPr>
              <a:xfrm>
                <a:off x="6877638" y="2942709"/>
                <a:ext cx="26227" cy="26227"/>
              </a:xfrm>
              <a:custGeom>
                <a:rect b="b" l="l" r="r" t="t"/>
                <a:pathLst>
                  <a:path extrusionOk="0" h="881" w="881">
                    <a:moveTo>
                      <a:pt x="459" y="0"/>
                    </a:moveTo>
                    <a:lnTo>
                      <a:pt x="383" y="39"/>
                    </a:lnTo>
                    <a:lnTo>
                      <a:pt x="345" y="115"/>
                    </a:lnTo>
                    <a:lnTo>
                      <a:pt x="345" y="307"/>
                    </a:lnTo>
                    <a:lnTo>
                      <a:pt x="115" y="307"/>
                    </a:lnTo>
                    <a:lnTo>
                      <a:pt x="38" y="345"/>
                    </a:lnTo>
                    <a:lnTo>
                      <a:pt x="0" y="421"/>
                    </a:lnTo>
                    <a:lnTo>
                      <a:pt x="38" y="498"/>
                    </a:lnTo>
                    <a:lnTo>
                      <a:pt x="115" y="536"/>
                    </a:lnTo>
                    <a:lnTo>
                      <a:pt x="345" y="536"/>
                    </a:lnTo>
                    <a:lnTo>
                      <a:pt x="345" y="766"/>
                    </a:lnTo>
                    <a:lnTo>
                      <a:pt x="383" y="843"/>
                    </a:lnTo>
                    <a:lnTo>
                      <a:pt x="459" y="881"/>
                    </a:lnTo>
                    <a:lnTo>
                      <a:pt x="536" y="843"/>
                    </a:lnTo>
                    <a:lnTo>
                      <a:pt x="574" y="766"/>
                    </a:lnTo>
                    <a:lnTo>
                      <a:pt x="574" y="536"/>
                    </a:lnTo>
                    <a:lnTo>
                      <a:pt x="766" y="536"/>
                    </a:lnTo>
                    <a:lnTo>
                      <a:pt x="842" y="498"/>
                    </a:lnTo>
                    <a:lnTo>
                      <a:pt x="881" y="421"/>
                    </a:lnTo>
                    <a:lnTo>
                      <a:pt x="842" y="345"/>
                    </a:lnTo>
                    <a:lnTo>
                      <a:pt x="766" y="307"/>
                    </a:lnTo>
                    <a:lnTo>
                      <a:pt x="574" y="307"/>
                    </a:lnTo>
                    <a:lnTo>
                      <a:pt x="574" y="115"/>
                    </a:lnTo>
                    <a:lnTo>
                      <a:pt x="536" y="39"/>
                    </a:lnTo>
                    <a:lnTo>
                      <a:pt x="459"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69" name="Google Shape;2769;p112"/>
              <p:cNvSpPr/>
              <p:nvPr/>
            </p:nvSpPr>
            <p:spPr>
              <a:xfrm>
                <a:off x="6832030" y="2921037"/>
                <a:ext cx="22834" cy="22834"/>
              </a:xfrm>
              <a:custGeom>
                <a:rect b="b" l="l" r="r" t="t"/>
                <a:pathLst>
                  <a:path extrusionOk="0" h="767" w="767">
                    <a:moveTo>
                      <a:pt x="384" y="1"/>
                    </a:moveTo>
                    <a:lnTo>
                      <a:pt x="307" y="39"/>
                    </a:lnTo>
                    <a:lnTo>
                      <a:pt x="269" y="116"/>
                    </a:lnTo>
                    <a:lnTo>
                      <a:pt x="269" y="269"/>
                    </a:lnTo>
                    <a:lnTo>
                      <a:pt x="116" y="269"/>
                    </a:lnTo>
                    <a:lnTo>
                      <a:pt x="39" y="307"/>
                    </a:lnTo>
                    <a:lnTo>
                      <a:pt x="1" y="384"/>
                    </a:lnTo>
                    <a:lnTo>
                      <a:pt x="39" y="460"/>
                    </a:lnTo>
                    <a:lnTo>
                      <a:pt x="116" y="499"/>
                    </a:lnTo>
                    <a:lnTo>
                      <a:pt x="269" y="499"/>
                    </a:lnTo>
                    <a:lnTo>
                      <a:pt x="269" y="652"/>
                    </a:lnTo>
                    <a:lnTo>
                      <a:pt x="307" y="728"/>
                    </a:lnTo>
                    <a:lnTo>
                      <a:pt x="384" y="767"/>
                    </a:lnTo>
                    <a:lnTo>
                      <a:pt x="460" y="728"/>
                    </a:lnTo>
                    <a:lnTo>
                      <a:pt x="498" y="652"/>
                    </a:lnTo>
                    <a:lnTo>
                      <a:pt x="498" y="499"/>
                    </a:lnTo>
                    <a:lnTo>
                      <a:pt x="652" y="499"/>
                    </a:lnTo>
                    <a:lnTo>
                      <a:pt x="728" y="460"/>
                    </a:lnTo>
                    <a:lnTo>
                      <a:pt x="766" y="384"/>
                    </a:lnTo>
                    <a:lnTo>
                      <a:pt x="728" y="307"/>
                    </a:lnTo>
                    <a:lnTo>
                      <a:pt x="652" y="269"/>
                    </a:lnTo>
                    <a:lnTo>
                      <a:pt x="498" y="269"/>
                    </a:lnTo>
                    <a:lnTo>
                      <a:pt x="498" y="116"/>
                    </a:lnTo>
                    <a:lnTo>
                      <a:pt x="460" y="39"/>
                    </a:lnTo>
                    <a:lnTo>
                      <a:pt x="384"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70" name="Google Shape;2770;p112"/>
              <p:cNvSpPr/>
              <p:nvPr/>
            </p:nvSpPr>
            <p:spPr>
              <a:xfrm>
                <a:off x="6634863" y="3121627"/>
                <a:ext cx="25096" cy="26257"/>
              </a:xfrm>
              <a:custGeom>
                <a:rect b="b" l="l" r="r" t="t"/>
                <a:pathLst>
                  <a:path extrusionOk="0" h="882" w="843">
                    <a:moveTo>
                      <a:pt x="422" y="1"/>
                    </a:moveTo>
                    <a:lnTo>
                      <a:pt x="345" y="39"/>
                    </a:lnTo>
                    <a:lnTo>
                      <a:pt x="307" y="116"/>
                    </a:lnTo>
                    <a:lnTo>
                      <a:pt x="307" y="345"/>
                    </a:lnTo>
                    <a:lnTo>
                      <a:pt x="39" y="345"/>
                    </a:lnTo>
                    <a:lnTo>
                      <a:pt x="1" y="460"/>
                    </a:lnTo>
                    <a:lnTo>
                      <a:pt x="39" y="537"/>
                    </a:lnTo>
                    <a:lnTo>
                      <a:pt x="115" y="575"/>
                    </a:lnTo>
                    <a:lnTo>
                      <a:pt x="307" y="575"/>
                    </a:lnTo>
                    <a:lnTo>
                      <a:pt x="307" y="766"/>
                    </a:lnTo>
                    <a:lnTo>
                      <a:pt x="345" y="843"/>
                    </a:lnTo>
                    <a:lnTo>
                      <a:pt x="422" y="881"/>
                    </a:lnTo>
                    <a:lnTo>
                      <a:pt x="498" y="843"/>
                    </a:lnTo>
                    <a:lnTo>
                      <a:pt x="537" y="766"/>
                    </a:lnTo>
                    <a:lnTo>
                      <a:pt x="537" y="575"/>
                    </a:lnTo>
                    <a:lnTo>
                      <a:pt x="728" y="575"/>
                    </a:lnTo>
                    <a:lnTo>
                      <a:pt x="805" y="537"/>
                    </a:lnTo>
                    <a:lnTo>
                      <a:pt x="843" y="460"/>
                    </a:lnTo>
                    <a:lnTo>
                      <a:pt x="805" y="345"/>
                    </a:lnTo>
                    <a:lnTo>
                      <a:pt x="537" y="345"/>
                    </a:lnTo>
                    <a:lnTo>
                      <a:pt x="537" y="116"/>
                    </a:lnTo>
                    <a:lnTo>
                      <a:pt x="498" y="39"/>
                    </a:lnTo>
                    <a:lnTo>
                      <a:pt x="422"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71" name="Google Shape;2771;p112"/>
              <p:cNvSpPr/>
              <p:nvPr/>
            </p:nvSpPr>
            <p:spPr>
              <a:xfrm>
                <a:off x="6868498" y="3057800"/>
                <a:ext cx="26257" cy="26257"/>
              </a:xfrm>
              <a:custGeom>
                <a:rect b="b" l="l" r="r" t="t"/>
                <a:pathLst>
                  <a:path extrusionOk="0" h="882" w="882">
                    <a:moveTo>
                      <a:pt x="422" y="1"/>
                    </a:moveTo>
                    <a:lnTo>
                      <a:pt x="345" y="39"/>
                    </a:lnTo>
                    <a:lnTo>
                      <a:pt x="307" y="116"/>
                    </a:lnTo>
                    <a:lnTo>
                      <a:pt x="307" y="345"/>
                    </a:lnTo>
                    <a:lnTo>
                      <a:pt x="1" y="345"/>
                    </a:lnTo>
                    <a:lnTo>
                      <a:pt x="1" y="460"/>
                    </a:lnTo>
                    <a:lnTo>
                      <a:pt x="1" y="537"/>
                    </a:lnTo>
                    <a:lnTo>
                      <a:pt x="116" y="575"/>
                    </a:lnTo>
                    <a:lnTo>
                      <a:pt x="307" y="575"/>
                    </a:lnTo>
                    <a:lnTo>
                      <a:pt x="307" y="767"/>
                    </a:lnTo>
                    <a:lnTo>
                      <a:pt x="345" y="843"/>
                    </a:lnTo>
                    <a:lnTo>
                      <a:pt x="422" y="881"/>
                    </a:lnTo>
                    <a:lnTo>
                      <a:pt x="498" y="843"/>
                    </a:lnTo>
                    <a:lnTo>
                      <a:pt x="537" y="767"/>
                    </a:lnTo>
                    <a:lnTo>
                      <a:pt x="537" y="575"/>
                    </a:lnTo>
                    <a:lnTo>
                      <a:pt x="766" y="575"/>
                    </a:lnTo>
                    <a:lnTo>
                      <a:pt x="843" y="537"/>
                    </a:lnTo>
                    <a:lnTo>
                      <a:pt x="881" y="460"/>
                    </a:lnTo>
                    <a:lnTo>
                      <a:pt x="843" y="345"/>
                    </a:lnTo>
                    <a:lnTo>
                      <a:pt x="537" y="345"/>
                    </a:lnTo>
                    <a:lnTo>
                      <a:pt x="537" y="116"/>
                    </a:lnTo>
                    <a:lnTo>
                      <a:pt x="498" y="39"/>
                    </a:lnTo>
                    <a:lnTo>
                      <a:pt x="422"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72" name="Google Shape;2772;p112"/>
              <p:cNvSpPr/>
              <p:nvPr/>
            </p:nvSpPr>
            <p:spPr>
              <a:xfrm>
                <a:off x="6771627" y="3156964"/>
                <a:ext cx="35367" cy="35367"/>
              </a:xfrm>
              <a:custGeom>
                <a:rect b="b" l="l" r="r" t="t"/>
                <a:pathLst>
                  <a:path extrusionOk="0" h="1188" w="1188">
                    <a:moveTo>
                      <a:pt x="575" y="345"/>
                    </a:moveTo>
                    <a:lnTo>
                      <a:pt x="690" y="498"/>
                    </a:lnTo>
                    <a:lnTo>
                      <a:pt x="843" y="575"/>
                    </a:lnTo>
                    <a:lnTo>
                      <a:pt x="690" y="690"/>
                    </a:lnTo>
                    <a:lnTo>
                      <a:pt x="575" y="843"/>
                    </a:lnTo>
                    <a:lnTo>
                      <a:pt x="460" y="690"/>
                    </a:lnTo>
                    <a:lnTo>
                      <a:pt x="345" y="575"/>
                    </a:lnTo>
                    <a:lnTo>
                      <a:pt x="460" y="498"/>
                    </a:lnTo>
                    <a:lnTo>
                      <a:pt x="575" y="345"/>
                    </a:lnTo>
                    <a:close/>
                    <a:moveTo>
                      <a:pt x="537" y="1"/>
                    </a:moveTo>
                    <a:lnTo>
                      <a:pt x="498" y="39"/>
                    </a:lnTo>
                    <a:lnTo>
                      <a:pt x="422" y="192"/>
                    </a:lnTo>
                    <a:lnTo>
                      <a:pt x="307" y="307"/>
                    </a:lnTo>
                    <a:lnTo>
                      <a:pt x="154" y="422"/>
                    </a:lnTo>
                    <a:lnTo>
                      <a:pt x="39" y="498"/>
                    </a:lnTo>
                    <a:lnTo>
                      <a:pt x="1" y="537"/>
                    </a:lnTo>
                    <a:lnTo>
                      <a:pt x="1" y="575"/>
                    </a:lnTo>
                    <a:lnTo>
                      <a:pt x="1" y="651"/>
                    </a:lnTo>
                    <a:lnTo>
                      <a:pt x="39" y="690"/>
                    </a:lnTo>
                    <a:lnTo>
                      <a:pt x="154" y="766"/>
                    </a:lnTo>
                    <a:lnTo>
                      <a:pt x="307" y="881"/>
                    </a:lnTo>
                    <a:lnTo>
                      <a:pt x="422" y="996"/>
                    </a:lnTo>
                    <a:lnTo>
                      <a:pt x="498" y="1149"/>
                    </a:lnTo>
                    <a:lnTo>
                      <a:pt x="537" y="1187"/>
                    </a:lnTo>
                    <a:lnTo>
                      <a:pt x="651" y="1187"/>
                    </a:lnTo>
                    <a:lnTo>
                      <a:pt x="690" y="1149"/>
                    </a:lnTo>
                    <a:lnTo>
                      <a:pt x="766" y="996"/>
                    </a:lnTo>
                    <a:lnTo>
                      <a:pt x="843" y="881"/>
                    </a:lnTo>
                    <a:lnTo>
                      <a:pt x="996" y="766"/>
                    </a:lnTo>
                    <a:lnTo>
                      <a:pt x="1111" y="690"/>
                    </a:lnTo>
                    <a:lnTo>
                      <a:pt x="1149" y="651"/>
                    </a:lnTo>
                    <a:lnTo>
                      <a:pt x="1187" y="575"/>
                    </a:lnTo>
                    <a:lnTo>
                      <a:pt x="1149" y="537"/>
                    </a:lnTo>
                    <a:lnTo>
                      <a:pt x="1111" y="498"/>
                    </a:lnTo>
                    <a:lnTo>
                      <a:pt x="996" y="422"/>
                    </a:lnTo>
                    <a:lnTo>
                      <a:pt x="843" y="307"/>
                    </a:lnTo>
                    <a:lnTo>
                      <a:pt x="766" y="192"/>
                    </a:lnTo>
                    <a:lnTo>
                      <a:pt x="690" y="39"/>
                    </a:lnTo>
                    <a:lnTo>
                      <a:pt x="651"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73" name="Google Shape;2773;p112"/>
              <p:cNvSpPr/>
              <p:nvPr/>
            </p:nvSpPr>
            <p:spPr>
              <a:xfrm>
                <a:off x="6632601" y="3057800"/>
                <a:ext cx="47870" cy="47900"/>
              </a:xfrm>
              <a:custGeom>
                <a:rect b="b" l="l" r="r" t="t"/>
                <a:pathLst>
                  <a:path extrusionOk="0" h="1609" w="1608">
                    <a:moveTo>
                      <a:pt x="804" y="345"/>
                    </a:moveTo>
                    <a:lnTo>
                      <a:pt x="919" y="460"/>
                    </a:lnTo>
                    <a:lnTo>
                      <a:pt x="995" y="613"/>
                    </a:lnTo>
                    <a:lnTo>
                      <a:pt x="1149" y="690"/>
                    </a:lnTo>
                    <a:lnTo>
                      <a:pt x="1263" y="805"/>
                    </a:lnTo>
                    <a:lnTo>
                      <a:pt x="1149" y="881"/>
                    </a:lnTo>
                    <a:lnTo>
                      <a:pt x="995" y="996"/>
                    </a:lnTo>
                    <a:lnTo>
                      <a:pt x="919" y="1111"/>
                    </a:lnTo>
                    <a:lnTo>
                      <a:pt x="804" y="1264"/>
                    </a:lnTo>
                    <a:lnTo>
                      <a:pt x="727" y="1111"/>
                    </a:lnTo>
                    <a:lnTo>
                      <a:pt x="613" y="996"/>
                    </a:lnTo>
                    <a:lnTo>
                      <a:pt x="498" y="881"/>
                    </a:lnTo>
                    <a:lnTo>
                      <a:pt x="345" y="805"/>
                    </a:lnTo>
                    <a:lnTo>
                      <a:pt x="498" y="690"/>
                    </a:lnTo>
                    <a:lnTo>
                      <a:pt x="613" y="613"/>
                    </a:lnTo>
                    <a:lnTo>
                      <a:pt x="727" y="460"/>
                    </a:lnTo>
                    <a:lnTo>
                      <a:pt x="804" y="345"/>
                    </a:lnTo>
                    <a:close/>
                    <a:moveTo>
                      <a:pt x="766" y="1"/>
                    </a:moveTo>
                    <a:lnTo>
                      <a:pt x="727" y="39"/>
                    </a:lnTo>
                    <a:lnTo>
                      <a:pt x="613" y="231"/>
                    </a:lnTo>
                    <a:lnTo>
                      <a:pt x="459" y="422"/>
                    </a:lnTo>
                    <a:lnTo>
                      <a:pt x="230" y="613"/>
                    </a:lnTo>
                    <a:lnTo>
                      <a:pt x="77" y="690"/>
                    </a:lnTo>
                    <a:lnTo>
                      <a:pt x="38" y="728"/>
                    </a:lnTo>
                    <a:lnTo>
                      <a:pt x="0" y="805"/>
                    </a:lnTo>
                    <a:lnTo>
                      <a:pt x="38" y="843"/>
                    </a:lnTo>
                    <a:lnTo>
                      <a:pt x="77" y="881"/>
                    </a:lnTo>
                    <a:lnTo>
                      <a:pt x="230" y="996"/>
                    </a:lnTo>
                    <a:lnTo>
                      <a:pt x="459" y="1149"/>
                    </a:lnTo>
                    <a:lnTo>
                      <a:pt x="613" y="1379"/>
                    </a:lnTo>
                    <a:lnTo>
                      <a:pt x="727" y="1532"/>
                    </a:lnTo>
                    <a:lnTo>
                      <a:pt x="766" y="1571"/>
                    </a:lnTo>
                    <a:lnTo>
                      <a:pt x="804" y="1609"/>
                    </a:lnTo>
                    <a:lnTo>
                      <a:pt x="881" y="1571"/>
                    </a:lnTo>
                    <a:lnTo>
                      <a:pt x="919" y="1532"/>
                    </a:lnTo>
                    <a:lnTo>
                      <a:pt x="995" y="1379"/>
                    </a:lnTo>
                    <a:lnTo>
                      <a:pt x="1187" y="1149"/>
                    </a:lnTo>
                    <a:lnTo>
                      <a:pt x="1378" y="996"/>
                    </a:lnTo>
                    <a:lnTo>
                      <a:pt x="1570" y="881"/>
                    </a:lnTo>
                    <a:lnTo>
                      <a:pt x="1608" y="843"/>
                    </a:lnTo>
                    <a:lnTo>
                      <a:pt x="1608" y="805"/>
                    </a:lnTo>
                    <a:lnTo>
                      <a:pt x="1608" y="728"/>
                    </a:lnTo>
                    <a:lnTo>
                      <a:pt x="1570" y="690"/>
                    </a:lnTo>
                    <a:lnTo>
                      <a:pt x="1378" y="613"/>
                    </a:lnTo>
                    <a:lnTo>
                      <a:pt x="1187" y="422"/>
                    </a:lnTo>
                    <a:lnTo>
                      <a:pt x="995" y="231"/>
                    </a:lnTo>
                    <a:lnTo>
                      <a:pt x="919" y="39"/>
                    </a:lnTo>
                    <a:lnTo>
                      <a:pt x="881"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74" name="Google Shape;2774;p112"/>
              <p:cNvSpPr/>
              <p:nvPr/>
            </p:nvSpPr>
            <p:spPr>
              <a:xfrm>
                <a:off x="6773919" y="2921037"/>
                <a:ext cx="44476" cy="44476"/>
              </a:xfrm>
              <a:custGeom>
                <a:rect b="b" l="l" r="r" t="t"/>
                <a:pathLst>
                  <a:path extrusionOk="0" h="1494" w="1494">
                    <a:moveTo>
                      <a:pt x="728" y="345"/>
                    </a:moveTo>
                    <a:lnTo>
                      <a:pt x="919" y="575"/>
                    </a:lnTo>
                    <a:lnTo>
                      <a:pt x="1149" y="728"/>
                    </a:lnTo>
                    <a:lnTo>
                      <a:pt x="919" y="920"/>
                    </a:lnTo>
                    <a:lnTo>
                      <a:pt x="728" y="1149"/>
                    </a:lnTo>
                    <a:lnTo>
                      <a:pt x="574" y="920"/>
                    </a:lnTo>
                    <a:lnTo>
                      <a:pt x="345" y="728"/>
                    </a:lnTo>
                    <a:lnTo>
                      <a:pt x="574" y="575"/>
                    </a:lnTo>
                    <a:lnTo>
                      <a:pt x="728" y="345"/>
                    </a:lnTo>
                    <a:close/>
                    <a:moveTo>
                      <a:pt x="689" y="1"/>
                    </a:moveTo>
                    <a:lnTo>
                      <a:pt x="651" y="77"/>
                    </a:lnTo>
                    <a:lnTo>
                      <a:pt x="536" y="231"/>
                    </a:lnTo>
                    <a:lnTo>
                      <a:pt x="421" y="422"/>
                    </a:lnTo>
                    <a:lnTo>
                      <a:pt x="230" y="575"/>
                    </a:lnTo>
                    <a:lnTo>
                      <a:pt x="39" y="652"/>
                    </a:lnTo>
                    <a:lnTo>
                      <a:pt x="0" y="690"/>
                    </a:lnTo>
                    <a:lnTo>
                      <a:pt x="0" y="728"/>
                    </a:lnTo>
                    <a:lnTo>
                      <a:pt x="0" y="805"/>
                    </a:lnTo>
                    <a:lnTo>
                      <a:pt x="39" y="843"/>
                    </a:lnTo>
                    <a:lnTo>
                      <a:pt x="230" y="920"/>
                    </a:lnTo>
                    <a:lnTo>
                      <a:pt x="421" y="1073"/>
                    </a:lnTo>
                    <a:lnTo>
                      <a:pt x="536" y="1264"/>
                    </a:lnTo>
                    <a:lnTo>
                      <a:pt x="651" y="1417"/>
                    </a:lnTo>
                    <a:lnTo>
                      <a:pt x="689" y="1456"/>
                    </a:lnTo>
                    <a:lnTo>
                      <a:pt x="728" y="1494"/>
                    </a:lnTo>
                    <a:lnTo>
                      <a:pt x="804" y="1456"/>
                    </a:lnTo>
                    <a:lnTo>
                      <a:pt x="842" y="1417"/>
                    </a:lnTo>
                    <a:lnTo>
                      <a:pt x="919" y="1264"/>
                    </a:lnTo>
                    <a:lnTo>
                      <a:pt x="1072" y="1073"/>
                    </a:lnTo>
                    <a:lnTo>
                      <a:pt x="1264" y="920"/>
                    </a:lnTo>
                    <a:lnTo>
                      <a:pt x="1417" y="843"/>
                    </a:lnTo>
                    <a:lnTo>
                      <a:pt x="1455" y="805"/>
                    </a:lnTo>
                    <a:lnTo>
                      <a:pt x="1493" y="728"/>
                    </a:lnTo>
                    <a:lnTo>
                      <a:pt x="1455" y="690"/>
                    </a:lnTo>
                    <a:lnTo>
                      <a:pt x="1417" y="652"/>
                    </a:lnTo>
                    <a:lnTo>
                      <a:pt x="1264" y="575"/>
                    </a:lnTo>
                    <a:lnTo>
                      <a:pt x="1072" y="422"/>
                    </a:lnTo>
                    <a:lnTo>
                      <a:pt x="919" y="231"/>
                    </a:lnTo>
                    <a:lnTo>
                      <a:pt x="842" y="77"/>
                    </a:lnTo>
                    <a:lnTo>
                      <a:pt x="804"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2775" name="Google Shape;2775;p112"/>
          <p:cNvGrpSpPr/>
          <p:nvPr/>
        </p:nvGrpSpPr>
        <p:grpSpPr>
          <a:xfrm>
            <a:off x="2203538" y="1996601"/>
            <a:ext cx="685935" cy="632778"/>
            <a:chOff x="5889359" y="4998071"/>
            <a:chExt cx="1828671" cy="1687408"/>
          </a:xfrm>
        </p:grpSpPr>
        <p:sp>
          <p:nvSpPr>
            <p:cNvPr id="2776" name="Google Shape;2776;p112"/>
            <p:cNvSpPr/>
            <p:nvPr/>
          </p:nvSpPr>
          <p:spPr>
            <a:xfrm>
              <a:off x="6851200" y="6342500"/>
              <a:ext cx="336300" cy="3213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77" name="Google Shape;2777;p112"/>
            <p:cNvSpPr/>
            <p:nvPr/>
          </p:nvSpPr>
          <p:spPr>
            <a:xfrm>
              <a:off x="6053550" y="5041775"/>
              <a:ext cx="642000" cy="16437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778" name="Google Shape;2778;p112"/>
            <p:cNvGrpSpPr/>
            <p:nvPr/>
          </p:nvGrpSpPr>
          <p:grpSpPr>
            <a:xfrm>
              <a:off x="5889359" y="4998071"/>
              <a:ext cx="1828671" cy="1687408"/>
              <a:chOff x="5986383" y="1869114"/>
              <a:chExt cx="295199" cy="272395"/>
            </a:xfrm>
          </p:grpSpPr>
          <p:sp>
            <p:nvSpPr>
              <p:cNvPr id="2779" name="Google Shape;2779;p112"/>
              <p:cNvSpPr/>
              <p:nvPr/>
            </p:nvSpPr>
            <p:spPr>
              <a:xfrm>
                <a:off x="5986383" y="2132370"/>
                <a:ext cx="295199" cy="9139"/>
              </a:xfrm>
              <a:custGeom>
                <a:rect b="b" l="l" r="r" t="t"/>
                <a:pathLst>
                  <a:path extrusionOk="0" h="307" w="9916">
                    <a:moveTo>
                      <a:pt x="115" y="1"/>
                    </a:moveTo>
                    <a:lnTo>
                      <a:pt x="38" y="39"/>
                    </a:lnTo>
                    <a:lnTo>
                      <a:pt x="38" y="77"/>
                    </a:lnTo>
                    <a:lnTo>
                      <a:pt x="0" y="154"/>
                    </a:lnTo>
                    <a:lnTo>
                      <a:pt x="38" y="230"/>
                    </a:lnTo>
                    <a:lnTo>
                      <a:pt x="38" y="269"/>
                    </a:lnTo>
                    <a:lnTo>
                      <a:pt x="115" y="307"/>
                    </a:lnTo>
                    <a:lnTo>
                      <a:pt x="9763" y="307"/>
                    </a:lnTo>
                    <a:lnTo>
                      <a:pt x="9877" y="269"/>
                    </a:lnTo>
                    <a:lnTo>
                      <a:pt x="9916" y="230"/>
                    </a:lnTo>
                    <a:lnTo>
                      <a:pt x="9916" y="154"/>
                    </a:lnTo>
                    <a:lnTo>
                      <a:pt x="9916" y="77"/>
                    </a:lnTo>
                    <a:lnTo>
                      <a:pt x="9877" y="39"/>
                    </a:lnTo>
                    <a:lnTo>
                      <a:pt x="980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0" name="Google Shape;2780;p112"/>
              <p:cNvSpPr/>
              <p:nvPr/>
            </p:nvSpPr>
            <p:spPr>
              <a:xfrm>
                <a:off x="6010318" y="1869114"/>
                <a:ext cx="111697" cy="271264"/>
              </a:xfrm>
              <a:custGeom>
                <a:rect b="b" l="l" r="r" t="t"/>
                <a:pathLst>
                  <a:path extrusionOk="0" h="9112" w="3752">
                    <a:moveTo>
                      <a:pt x="153" y="0"/>
                    </a:moveTo>
                    <a:lnTo>
                      <a:pt x="77" y="38"/>
                    </a:lnTo>
                    <a:lnTo>
                      <a:pt x="38" y="38"/>
                    </a:lnTo>
                    <a:lnTo>
                      <a:pt x="0" y="115"/>
                    </a:lnTo>
                    <a:lnTo>
                      <a:pt x="0" y="153"/>
                    </a:lnTo>
                    <a:lnTo>
                      <a:pt x="0" y="8920"/>
                    </a:lnTo>
                    <a:lnTo>
                      <a:pt x="0" y="8997"/>
                    </a:lnTo>
                    <a:lnTo>
                      <a:pt x="38" y="9035"/>
                    </a:lnTo>
                    <a:lnTo>
                      <a:pt x="77" y="9073"/>
                    </a:lnTo>
                    <a:lnTo>
                      <a:pt x="153" y="9112"/>
                    </a:lnTo>
                    <a:lnTo>
                      <a:pt x="230" y="9073"/>
                    </a:lnTo>
                    <a:lnTo>
                      <a:pt x="268" y="9035"/>
                    </a:lnTo>
                    <a:lnTo>
                      <a:pt x="306" y="8997"/>
                    </a:lnTo>
                    <a:lnTo>
                      <a:pt x="306" y="8920"/>
                    </a:lnTo>
                    <a:lnTo>
                      <a:pt x="306" y="345"/>
                    </a:lnTo>
                    <a:lnTo>
                      <a:pt x="3446" y="345"/>
                    </a:lnTo>
                    <a:lnTo>
                      <a:pt x="3446" y="8920"/>
                    </a:lnTo>
                    <a:lnTo>
                      <a:pt x="3446" y="8997"/>
                    </a:lnTo>
                    <a:lnTo>
                      <a:pt x="3484" y="9035"/>
                    </a:lnTo>
                    <a:lnTo>
                      <a:pt x="3522" y="9073"/>
                    </a:lnTo>
                    <a:lnTo>
                      <a:pt x="3599" y="9112"/>
                    </a:lnTo>
                    <a:lnTo>
                      <a:pt x="3675" y="9073"/>
                    </a:lnTo>
                    <a:lnTo>
                      <a:pt x="3714" y="9035"/>
                    </a:lnTo>
                    <a:lnTo>
                      <a:pt x="3752" y="8920"/>
                    </a:lnTo>
                    <a:lnTo>
                      <a:pt x="3752" y="153"/>
                    </a:lnTo>
                    <a:lnTo>
                      <a:pt x="3752" y="115"/>
                    </a:lnTo>
                    <a:lnTo>
                      <a:pt x="3714" y="38"/>
                    </a:lnTo>
                    <a:lnTo>
                      <a:pt x="3675" y="38"/>
                    </a:lnTo>
                    <a:lnTo>
                      <a:pt x="3599"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1" name="Google Shape;2781;p112"/>
              <p:cNvSpPr/>
              <p:nvPr/>
            </p:nvSpPr>
            <p:spPr>
              <a:xfrm>
                <a:off x="6039940" y="1897604"/>
                <a:ext cx="9139" cy="29651"/>
              </a:xfrm>
              <a:custGeom>
                <a:rect b="b" l="l" r="r" t="t"/>
                <a:pathLst>
                  <a:path extrusionOk="0" h="996" w="307">
                    <a:moveTo>
                      <a:pt x="154" y="0"/>
                    </a:moveTo>
                    <a:lnTo>
                      <a:pt x="115" y="39"/>
                    </a:lnTo>
                    <a:lnTo>
                      <a:pt x="39" y="39"/>
                    </a:lnTo>
                    <a:lnTo>
                      <a:pt x="0" y="115"/>
                    </a:lnTo>
                    <a:lnTo>
                      <a:pt x="0" y="153"/>
                    </a:lnTo>
                    <a:lnTo>
                      <a:pt x="0" y="843"/>
                    </a:lnTo>
                    <a:lnTo>
                      <a:pt x="0" y="919"/>
                    </a:lnTo>
                    <a:lnTo>
                      <a:pt x="39" y="957"/>
                    </a:lnTo>
                    <a:lnTo>
                      <a:pt x="115" y="996"/>
                    </a:lnTo>
                    <a:lnTo>
                      <a:pt x="230" y="996"/>
                    </a:lnTo>
                    <a:lnTo>
                      <a:pt x="268" y="957"/>
                    </a:lnTo>
                    <a:lnTo>
                      <a:pt x="307" y="919"/>
                    </a:lnTo>
                    <a:lnTo>
                      <a:pt x="307" y="843"/>
                    </a:lnTo>
                    <a:lnTo>
                      <a:pt x="307" y="153"/>
                    </a:lnTo>
                    <a:lnTo>
                      <a:pt x="307" y="115"/>
                    </a:lnTo>
                    <a:lnTo>
                      <a:pt x="268"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2" name="Google Shape;2782;p112"/>
              <p:cNvSpPr/>
              <p:nvPr/>
            </p:nvSpPr>
            <p:spPr>
              <a:xfrm>
                <a:off x="6039940" y="1944313"/>
                <a:ext cx="9139" cy="29681"/>
              </a:xfrm>
              <a:custGeom>
                <a:rect b="b" l="l" r="r" t="t"/>
                <a:pathLst>
                  <a:path extrusionOk="0" h="997" w="307">
                    <a:moveTo>
                      <a:pt x="154" y="1"/>
                    </a:moveTo>
                    <a:lnTo>
                      <a:pt x="115" y="39"/>
                    </a:lnTo>
                    <a:lnTo>
                      <a:pt x="39" y="77"/>
                    </a:lnTo>
                    <a:lnTo>
                      <a:pt x="0" y="116"/>
                    </a:lnTo>
                    <a:lnTo>
                      <a:pt x="0" y="192"/>
                    </a:lnTo>
                    <a:lnTo>
                      <a:pt x="0" y="843"/>
                    </a:lnTo>
                    <a:lnTo>
                      <a:pt x="0" y="920"/>
                    </a:lnTo>
                    <a:lnTo>
                      <a:pt x="39" y="958"/>
                    </a:lnTo>
                    <a:lnTo>
                      <a:pt x="115" y="996"/>
                    </a:lnTo>
                    <a:lnTo>
                      <a:pt x="230" y="996"/>
                    </a:lnTo>
                    <a:lnTo>
                      <a:pt x="268" y="958"/>
                    </a:lnTo>
                    <a:lnTo>
                      <a:pt x="307" y="843"/>
                    </a:lnTo>
                    <a:lnTo>
                      <a:pt x="307" y="192"/>
                    </a:lnTo>
                    <a:lnTo>
                      <a:pt x="307" y="116"/>
                    </a:lnTo>
                    <a:lnTo>
                      <a:pt x="268"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3" name="Google Shape;2783;p112"/>
              <p:cNvSpPr/>
              <p:nvPr/>
            </p:nvSpPr>
            <p:spPr>
              <a:xfrm>
                <a:off x="6039940" y="1991052"/>
                <a:ext cx="9139" cy="29651"/>
              </a:xfrm>
              <a:custGeom>
                <a:rect b="b" l="l" r="r" t="t"/>
                <a:pathLst>
                  <a:path extrusionOk="0" h="996" w="307">
                    <a:moveTo>
                      <a:pt x="115" y="1"/>
                    </a:moveTo>
                    <a:lnTo>
                      <a:pt x="39" y="39"/>
                    </a:lnTo>
                    <a:lnTo>
                      <a:pt x="0" y="115"/>
                    </a:lnTo>
                    <a:lnTo>
                      <a:pt x="0" y="154"/>
                    </a:lnTo>
                    <a:lnTo>
                      <a:pt x="0" y="843"/>
                    </a:lnTo>
                    <a:lnTo>
                      <a:pt x="0" y="919"/>
                    </a:lnTo>
                    <a:lnTo>
                      <a:pt x="39" y="958"/>
                    </a:lnTo>
                    <a:lnTo>
                      <a:pt x="115" y="996"/>
                    </a:lnTo>
                    <a:lnTo>
                      <a:pt x="230" y="996"/>
                    </a:lnTo>
                    <a:lnTo>
                      <a:pt x="268" y="958"/>
                    </a:lnTo>
                    <a:lnTo>
                      <a:pt x="307" y="843"/>
                    </a:lnTo>
                    <a:lnTo>
                      <a:pt x="307" y="154"/>
                    </a:lnTo>
                    <a:lnTo>
                      <a:pt x="307" y="115"/>
                    </a:lnTo>
                    <a:lnTo>
                      <a:pt x="268"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4" name="Google Shape;2784;p112"/>
              <p:cNvSpPr/>
              <p:nvPr/>
            </p:nvSpPr>
            <p:spPr>
              <a:xfrm>
                <a:off x="6039940" y="2037791"/>
                <a:ext cx="9139" cy="29651"/>
              </a:xfrm>
              <a:custGeom>
                <a:rect b="b" l="l" r="r" t="t"/>
                <a:pathLst>
                  <a:path extrusionOk="0" h="996" w="307">
                    <a:moveTo>
                      <a:pt x="115" y="0"/>
                    </a:moveTo>
                    <a:lnTo>
                      <a:pt x="39" y="38"/>
                    </a:lnTo>
                    <a:lnTo>
                      <a:pt x="0" y="77"/>
                    </a:lnTo>
                    <a:lnTo>
                      <a:pt x="0" y="153"/>
                    </a:lnTo>
                    <a:lnTo>
                      <a:pt x="0" y="842"/>
                    </a:lnTo>
                    <a:lnTo>
                      <a:pt x="0" y="881"/>
                    </a:lnTo>
                    <a:lnTo>
                      <a:pt x="39" y="957"/>
                    </a:lnTo>
                    <a:lnTo>
                      <a:pt x="115" y="996"/>
                    </a:lnTo>
                    <a:lnTo>
                      <a:pt x="230" y="996"/>
                    </a:lnTo>
                    <a:lnTo>
                      <a:pt x="268" y="957"/>
                    </a:lnTo>
                    <a:lnTo>
                      <a:pt x="307" y="881"/>
                    </a:lnTo>
                    <a:lnTo>
                      <a:pt x="307" y="842"/>
                    </a:lnTo>
                    <a:lnTo>
                      <a:pt x="307" y="153"/>
                    </a:lnTo>
                    <a:lnTo>
                      <a:pt x="307" y="77"/>
                    </a:lnTo>
                    <a:lnTo>
                      <a:pt x="268"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5" name="Google Shape;2785;p112"/>
              <p:cNvSpPr/>
              <p:nvPr/>
            </p:nvSpPr>
            <p:spPr>
              <a:xfrm>
                <a:off x="6039940" y="2084500"/>
                <a:ext cx="9139" cy="29681"/>
              </a:xfrm>
              <a:custGeom>
                <a:rect b="b" l="l" r="r" t="t"/>
                <a:pathLst>
                  <a:path extrusionOk="0" h="997" w="307">
                    <a:moveTo>
                      <a:pt x="115" y="1"/>
                    </a:moveTo>
                    <a:lnTo>
                      <a:pt x="39" y="39"/>
                    </a:lnTo>
                    <a:lnTo>
                      <a:pt x="0" y="77"/>
                    </a:lnTo>
                    <a:lnTo>
                      <a:pt x="0" y="154"/>
                    </a:lnTo>
                    <a:lnTo>
                      <a:pt x="0" y="805"/>
                    </a:lnTo>
                    <a:lnTo>
                      <a:pt x="0" y="881"/>
                    </a:lnTo>
                    <a:lnTo>
                      <a:pt x="39" y="920"/>
                    </a:lnTo>
                    <a:lnTo>
                      <a:pt x="115" y="958"/>
                    </a:lnTo>
                    <a:lnTo>
                      <a:pt x="154" y="996"/>
                    </a:lnTo>
                    <a:lnTo>
                      <a:pt x="230" y="958"/>
                    </a:lnTo>
                    <a:lnTo>
                      <a:pt x="268" y="920"/>
                    </a:lnTo>
                    <a:lnTo>
                      <a:pt x="307" y="881"/>
                    </a:lnTo>
                    <a:lnTo>
                      <a:pt x="307" y="805"/>
                    </a:lnTo>
                    <a:lnTo>
                      <a:pt x="307" y="154"/>
                    </a:lnTo>
                    <a:lnTo>
                      <a:pt x="307" y="77"/>
                    </a:lnTo>
                    <a:lnTo>
                      <a:pt x="268"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6" name="Google Shape;2786;p112"/>
              <p:cNvSpPr/>
              <p:nvPr/>
            </p:nvSpPr>
            <p:spPr>
              <a:xfrm>
                <a:off x="6060451" y="1897604"/>
                <a:ext cx="9139" cy="29651"/>
              </a:xfrm>
              <a:custGeom>
                <a:rect b="b" l="l" r="r" t="t"/>
                <a:pathLst>
                  <a:path extrusionOk="0" h="996" w="307">
                    <a:moveTo>
                      <a:pt x="154" y="0"/>
                    </a:moveTo>
                    <a:lnTo>
                      <a:pt x="115" y="39"/>
                    </a:lnTo>
                    <a:lnTo>
                      <a:pt x="39" y="39"/>
                    </a:lnTo>
                    <a:lnTo>
                      <a:pt x="39" y="115"/>
                    </a:lnTo>
                    <a:lnTo>
                      <a:pt x="1" y="153"/>
                    </a:lnTo>
                    <a:lnTo>
                      <a:pt x="1" y="843"/>
                    </a:lnTo>
                    <a:lnTo>
                      <a:pt x="39" y="919"/>
                    </a:lnTo>
                    <a:lnTo>
                      <a:pt x="39" y="957"/>
                    </a:lnTo>
                    <a:lnTo>
                      <a:pt x="115" y="996"/>
                    </a:lnTo>
                    <a:lnTo>
                      <a:pt x="230" y="996"/>
                    </a:lnTo>
                    <a:lnTo>
                      <a:pt x="269" y="957"/>
                    </a:lnTo>
                    <a:lnTo>
                      <a:pt x="307" y="919"/>
                    </a:lnTo>
                    <a:lnTo>
                      <a:pt x="307" y="843"/>
                    </a:lnTo>
                    <a:lnTo>
                      <a:pt x="307" y="153"/>
                    </a:lnTo>
                    <a:lnTo>
                      <a:pt x="307" y="115"/>
                    </a:lnTo>
                    <a:lnTo>
                      <a:pt x="269"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7" name="Google Shape;2787;p112"/>
              <p:cNvSpPr/>
              <p:nvPr/>
            </p:nvSpPr>
            <p:spPr>
              <a:xfrm>
                <a:off x="6060451" y="1944313"/>
                <a:ext cx="9139" cy="29681"/>
              </a:xfrm>
              <a:custGeom>
                <a:rect b="b" l="l" r="r" t="t"/>
                <a:pathLst>
                  <a:path extrusionOk="0" h="997" w="307">
                    <a:moveTo>
                      <a:pt x="154" y="1"/>
                    </a:moveTo>
                    <a:lnTo>
                      <a:pt x="115" y="39"/>
                    </a:lnTo>
                    <a:lnTo>
                      <a:pt x="39" y="77"/>
                    </a:lnTo>
                    <a:lnTo>
                      <a:pt x="39" y="116"/>
                    </a:lnTo>
                    <a:lnTo>
                      <a:pt x="1" y="192"/>
                    </a:lnTo>
                    <a:lnTo>
                      <a:pt x="1" y="843"/>
                    </a:lnTo>
                    <a:lnTo>
                      <a:pt x="39" y="920"/>
                    </a:lnTo>
                    <a:lnTo>
                      <a:pt x="39" y="958"/>
                    </a:lnTo>
                    <a:lnTo>
                      <a:pt x="115" y="996"/>
                    </a:lnTo>
                    <a:lnTo>
                      <a:pt x="230" y="996"/>
                    </a:lnTo>
                    <a:lnTo>
                      <a:pt x="269" y="958"/>
                    </a:lnTo>
                    <a:lnTo>
                      <a:pt x="307" y="843"/>
                    </a:lnTo>
                    <a:lnTo>
                      <a:pt x="307" y="192"/>
                    </a:lnTo>
                    <a:lnTo>
                      <a:pt x="307" y="116"/>
                    </a:lnTo>
                    <a:lnTo>
                      <a:pt x="269"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8" name="Google Shape;2788;p112"/>
              <p:cNvSpPr/>
              <p:nvPr/>
            </p:nvSpPr>
            <p:spPr>
              <a:xfrm>
                <a:off x="6060451" y="1991052"/>
                <a:ext cx="9139" cy="29651"/>
              </a:xfrm>
              <a:custGeom>
                <a:rect b="b" l="l" r="r" t="t"/>
                <a:pathLst>
                  <a:path extrusionOk="0" h="996" w="307">
                    <a:moveTo>
                      <a:pt x="115" y="1"/>
                    </a:moveTo>
                    <a:lnTo>
                      <a:pt x="39" y="39"/>
                    </a:lnTo>
                    <a:lnTo>
                      <a:pt x="39" y="115"/>
                    </a:lnTo>
                    <a:lnTo>
                      <a:pt x="1" y="154"/>
                    </a:lnTo>
                    <a:lnTo>
                      <a:pt x="1" y="843"/>
                    </a:lnTo>
                    <a:lnTo>
                      <a:pt x="39" y="919"/>
                    </a:lnTo>
                    <a:lnTo>
                      <a:pt x="39" y="958"/>
                    </a:lnTo>
                    <a:lnTo>
                      <a:pt x="115" y="996"/>
                    </a:lnTo>
                    <a:lnTo>
                      <a:pt x="230" y="996"/>
                    </a:lnTo>
                    <a:lnTo>
                      <a:pt x="269" y="958"/>
                    </a:lnTo>
                    <a:lnTo>
                      <a:pt x="307" y="843"/>
                    </a:lnTo>
                    <a:lnTo>
                      <a:pt x="307" y="154"/>
                    </a:lnTo>
                    <a:lnTo>
                      <a:pt x="307" y="115"/>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89" name="Google Shape;2789;p112"/>
              <p:cNvSpPr/>
              <p:nvPr/>
            </p:nvSpPr>
            <p:spPr>
              <a:xfrm>
                <a:off x="6060451" y="2037791"/>
                <a:ext cx="9139" cy="29651"/>
              </a:xfrm>
              <a:custGeom>
                <a:rect b="b" l="l" r="r" t="t"/>
                <a:pathLst>
                  <a:path extrusionOk="0" h="996" w="307">
                    <a:moveTo>
                      <a:pt x="115" y="0"/>
                    </a:moveTo>
                    <a:lnTo>
                      <a:pt x="39" y="38"/>
                    </a:lnTo>
                    <a:lnTo>
                      <a:pt x="39" y="77"/>
                    </a:lnTo>
                    <a:lnTo>
                      <a:pt x="1" y="153"/>
                    </a:lnTo>
                    <a:lnTo>
                      <a:pt x="1" y="842"/>
                    </a:lnTo>
                    <a:lnTo>
                      <a:pt x="39" y="881"/>
                    </a:lnTo>
                    <a:lnTo>
                      <a:pt x="39" y="957"/>
                    </a:lnTo>
                    <a:lnTo>
                      <a:pt x="115" y="996"/>
                    </a:lnTo>
                    <a:lnTo>
                      <a:pt x="230" y="996"/>
                    </a:lnTo>
                    <a:lnTo>
                      <a:pt x="269" y="957"/>
                    </a:lnTo>
                    <a:lnTo>
                      <a:pt x="307" y="881"/>
                    </a:lnTo>
                    <a:lnTo>
                      <a:pt x="307" y="842"/>
                    </a:lnTo>
                    <a:lnTo>
                      <a:pt x="307" y="153"/>
                    </a:lnTo>
                    <a:lnTo>
                      <a:pt x="307" y="77"/>
                    </a:lnTo>
                    <a:lnTo>
                      <a:pt x="269"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0" name="Google Shape;2790;p112"/>
              <p:cNvSpPr/>
              <p:nvPr/>
            </p:nvSpPr>
            <p:spPr>
              <a:xfrm>
                <a:off x="6060451" y="2084500"/>
                <a:ext cx="9139" cy="29681"/>
              </a:xfrm>
              <a:custGeom>
                <a:rect b="b" l="l" r="r" t="t"/>
                <a:pathLst>
                  <a:path extrusionOk="0" h="997" w="307">
                    <a:moveTo>
                      <a:pt x="115" y="1"/>
                    </a:moveTo>
                    <a:lnTo>
                      <a:pt x="39" y="39"/>
                    </a:lnTo>
                    <a:lnTo>
                      <a:pt x="39" y="77"/>
                    </a:lnTo>
                    <a:lnTo>
                      <a:pt x="1" y="154"/>
                    </a:lnTo>
                    <a:lnTo>
                      <a:pt x="1" y="805"/>
                    </a:lnTo>
                    <a:lnTo>
                      <a:pt x="39" y="881"/>
                    </a:lnTo>
                    <a:lnTo>
                      <a:pt x="39" y="920"/>
                    </a:lnTo>
                    <a:lnTo>
                      <a:pt x="115" y="958"/>
                    </a:lnTo>
                    <a:lnTo>
                      <a:pt x="154" y="996"/>
                    </a:lnTo>
                    <a:lnTo>
                      <a:pt x="230" y="958"/>
                    </a:lnTo>
                    <a:lnTo>
                      <a:pt x="269" y="920"/>
                    </a:lnTo>
                    <a:lnTo>
                      <a:pt x="307" y="881"/>
                    </a:lnTo>
                    <a:lnTo>
                      <a:pt x="307" y="805"/>
                    </a:lnTo>
                    <a:lnTo>
                      <a:pt x="307" y="154"/>
                    </a:lnTo>
                    <a:lnTo>
                      <a:pt x="307" y="77"/>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1" name="Google Shape;2791;p112"/>
              <p:cNvSpPr/>
              <p:nvPr/>
            </p:nvSpPr>
            <p:spPr>
              <a:xfrm>
                <a:off x="6080963" y="1897604"/>
                <a:ext cx="10300" cy="29651"/>
              </a:xfrm>
              <a:custGeom>
                <a:rect b="b" l="l" r="r" t="t"/>
                <a:pathLst>
                  <a:path extrusionOk="0" h="996" w="346">
                    <a:moveTo>
                      <a:pt x="154" y="0"/>
                    </a:moveTo>
                    <a:lnTo>
                      <a:pt x="116" y="39"/>
                    </a:lnTo>
                    <a:lnTo>
                      <a:pt x="39" y="39"/>
                    </a:lnTo>
                    <a:lnTo>
                      <a:pt x="39" y="115"/>
                    </a:lnTo>
                    <a:lnTo>
                      <a:pt x="1" y="153"/>
                    </a:lnTo>
                    <a:lnTo>
                      <a:pt x="1" y="843"/>
                    </a:lnTo>
                    <a:lnTo>
                      <a:pt x="39" y="919"/>
                    </a:lnTo>
                    <a:lnTo>
                      <a:pt x="39" y="957"/>
                    </a:lnTo>
                    <a:lnTo>
                      <a:pt x="116" y="996"/>
                    </a:lnTo>
                    <a:lnTo>
                      <a:pt x="230" y="996"/>
                    </a:lnTo>
                    <a:lnTo>
                      <a:pt x="269" y="957"/>
                    </a:lnTo>
                    <a:lnTo>
                      <a:pt x="307" y="919"/>
                    </a:lnTo>
                    <a:lnTo>
                      <a:pt x="345" y="843"/>
                    </a:lnTo>
                    <a:lnTo>
                      <a:pt x="345" y="153"/>
                    </a:lnTo>
                    <a:lnTo>
                      <a:pt x="307" y="115"/>
                    </a:lnTo>
                    <a:lnTo>
                      <a:pt x="269"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2" name="Google Shape;2792;p112"/>
              <p:cNvSpPr/>
              <p:nvPr/>
            </p:nvSpPr>
            <p:spPr>
              <a:xfrm>
                <a:off x="6080963" y="1944313"/>
                <a:ext cx="10300" cy="29681"/>
              </a:xfrm>
              <a:custGeom>
                <a:rect b="b" l="l" r="r" t="t"/>
                <a:pathLst>
                  <a:path extrusionOk="0" h="997" w="346">
                    <a:moveTo>
                      <a:pt x="154" y="1"/>
                    </a:moveTo>
                    <a:lnTo>
                      <a:pt x="116" y="39"/>
                    </a:lnTo>
                    <a:lnTo>
                      <a:pt x="39" y="77"/>
                    </a:lnTo>
                    <a:lnTo>
                      <a:pt x="39" y="116"/>
                    </a:lnTo>
                    <a:lnTo>
                      <a:pt x="1" y="192"/>
                    </a:lnTo>
                    <a:lnTo>
                      <a:pt x="1" y="843"/>
                    </a:lnTo>
                    <a:lnTo>
                      <a:pt x="39" y="920"/>
                    </a:lnTo>
                    <a:lnTo>
                      <a:pt x="39" y="958"/>
                    </a:lnTo>
                    <a:lnTo>
                      <a:pt x="116" y="996"/>
                    </a:lnTo>
                    <a:lnTo>
                      <a:pt x="230" y="996"/>
                    </a:lnTo>
                    <a:lnTo>
                      <a:pt x="269" y="958"/>
                    </a:lnTo>
                    <a:lnTo>
                      <a:pt x="345" y="843"/>
                    </a:lnTo>
                    <a:lnTo>
                      <a:pt x="345" y="192"/>
                    </a:lnTo>
                    <a:lnTo>
                      <a:pt x="307" y="116"/>
                    </a:lnTo>
                    <a:lnTo>
                      <a:pt x="269"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3" name="Google Shape;2793;p112"/>
              <p:cNvSpPr/>
              <p:nvPr/>
            </p:nvSpPr>
            <p:spPr>
              <a:xfrm>
                <a:off x="6080963" y="1991052"/>
                <a:ext cx="10300" cy="29651"/>
              </a:xfrm>
              <a:custGeom>
                <a:rect b="b" l="l" r="r" t="t"/>
                <a:pathLst>
                  <a:path extrusionOk="0" h="996" w="346">
                    <a:moveTo>
                      <a:pt x="116" y="1"/>
                    </a:moveTo>
                    <a:lnTo>
                      <a:pt x="39" y="39"/>
                    </a:lnTo>
                    <a:lnTo>
                      <a:pt x="39" y="115"/>
                    </a:lnTo>
                    <a:lnTo>
                      <a:pt x="1" y="154"/>
                    </a:lnTo>
                    <a:lnTo>
                      <a:pt x="1" y="843"/>
                    </a:lnTo>
                    <a:lnTo>
                      <a:pt x="39" y="919"/>
                    </a:lnTo>
                    <a:lnTo>
                      <a:pt x="39" y="958"/>
                    </a:lnTo>
                    <a:lnTo>
                      <a:pt x="116" y="996"/>
                    </a:lnTo>
                    <a:lnTo>
                      <a:pt x="230" y="996"/>
                    </a:lnTo>
                    <a:lnTo>
                      <a:pt x="269" y="958"/>
                    </a:lnTo>
                    <a:lnTo>
                      <a:pt x="345" y="843"/>
                    </a:lnTo>
                    <a:lnTo>
                      <a:pt x="345" y="154"/>
                    </a:lnTo>
                    <a:lnTo>
                      <a:pt x="307" y="115"/>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4" name="Google Shape;2794;p112"/>
              <p:cNvSpPr/>
              <p:nvPr/>
            </p:nvSpPr>
            <p:spPr>
              <a:xfrm>
                <a:off x="6080963" y="2037791"/>
                <a:ext cx="10300" cy="29651"/>
              </a:xfrm>
              <a:custGeom>
                <a:rect b="b" l="l" r="r" t="t"/>
                <a:pathLst>
                  <a:path extrusionOk="0" h="996" w="346">
                    <a:moveTo>
                      <a:pt x="116" y="0"/>
                    </a:moveTo>
                    <a:lnTo>
                      <a:pt x="39" y="38"/>
                    </a:lnTo>
                    <a:lnTo>
                      <a:pt x="39" y="77"/>
                    </a:lnTo>
                    <a:lnTo>
                      <a:pt x="1" y="153"/>
                    </a:lnTo>
                    <a:lnTo>
                      <a:pt x="1" y="842"/>
                    </a:lnTo>
                    <a:lnTo>
                      <a:pt x="39" y="881"/>
                    </a:lnTo>
                    <a:lnTo>
                      <a:pt x="39" y="957"/>
                    </a:lnTo>
                    <a:lnTo>
                      <a:pt x="116" y="996"/>
                    </a:lnTo>
                    <a:lnTo>
                      <a:pt x="230" y="996"/>
                    </a:lnTo>
                    <a:lnTo>
                      <a:pt x="269" y="957"/>
                    </a:lnTo>
                    <a:lnTo>
                      <a:pt x="307" y="881"/>
                    </a:lnTo>
                    <a:lnTo>
                      <a:pt x="345" y="842"/>
                    </a:lnTo>
                    <a:lnTo>
                      <a:pt x="345" y="153"/>
                    </a:lnTo>
                    <a:lnTo>
                      <a:pt x="307" y="77"/>
                    </a:lnTo>
                    <a:lnTo>
                      <a:pt x="269"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5" name="Google Shape;2795;p112"/>
              <p:cNvSpPr/>
              <p:nvPr/>
            </p:nvSpPr>
            <p:spPr>
              <a:xfrm>
                <a:off x="6080963" y="2084500"/>
                <a:ext cx="10300" cy="29681"/>
              </a:xfrm>
              <a:custGeom>
                <a:rect b="b" l="l" r="r" t="t"/>
                <a:pathLst>
                  <a:path extrusionOk="0" h="997" w="346">
                    <a:moveTo>
                      <a:pt x="116" y="1"/>
                    </a:moveTo>
                    <a:lnTo>
                      <a:pt x="39" y="39"/>
                    </a:lnTo>
                    <a:lnTo>
                      <a:pt x="39" y="77"/>
                    </a:lnTo>
                    <a:lnTo>
                      <a:pt x="1" y="154"/>
                    </a:lnTo>
                    <a:lnTo>
                      <a:pt x="1" y="805"/>
                    </a:lnTo>
                    <a:lnTo>
                      <a:pt x="39" y="881"/>
                    </a:lnTo>
                    <a:lnTo>
                      <a:pt x="39" y="920"/>
                    </a:lnTo>
                    <a:lnTo>
                      <a:pt x="116" y="958"/>
                    </a:lnTo>
                    <a:lnTo>
                      <a:pt x="154" y="996"/>
                    </a:lnTo>
                    <a:lnTo>
                      <a:pt x="230" y="958"/>
                    </a:lnTo>
                    <a:lnTo>
                      <a:pt x="269" y="920"/>
                    </a:lnTo>
                    <a:lnTo>
                      <a:pt x="307" y="881"/>
                    </a:lnTo>
                    <a:lnTo>
                      <a:pt x="345" y="805"/>
                    </a:lnTo>
                    <a:lnTo>
                      <a:pt x="345" y="154"/>
                    </a:lnTo>
                    <a:lnTo>
                      <a:pt x="307" y="77"/>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6" name="Google Shape;2796;p112"/>
              <p:cNvSpPr/>
              <p:nvPr/>
            </p:nvSpPr>
            <p:spPr>
              <a:xfrm>
                <a:off x="6112876" y="2025258"/>
                <a:ext cx="110596" cy="115121"/>
              </a:xfrm>
              <a:custGeom>
                <a:rect b="b" l="l" r="r" t="t"/>
                <a:pathLst>
                  <a:path extrusionOk="0" h="3867" w="3715">
                    <a:moveTo>
                      <a:pt x="154" y="0"/>
                    </a:moveTo>
                    <a:lnTo>
                      <a:pt x="77" y="38"/>
                    </a:lnTo>
                    <a:lnTo>
                      <a:pt x="39" y="38"/>
                    </a:lnTo>
                    <a:lnTo>
                      <a:pt x="1" y="115"/>
                    </a:lnTo>
                    <a:lnTo>
                      <a:pt x="1" y="153"/>
                    </a:lnTo>
                    <a:lnTo>
                      <a:pt x="1" y="230"/>
                    </a:lnTo>
                    <a:lnTo>
                      <a:pt x="39" y="268"/>
                    </a:lnTo>
                    <a:lnTo>
                      <a:pt x="77" y="306"/>
                    </a:lnTo>
                    <a:lnTo>
                      <a:pt x="3408" y="306"/>
                    </a:lnTo>
                    <a:lnTo>
                      <a:pt x="3408" y="3675"/>
                    </a:lnTo>
                    <a:lnTo>
                      <a:pt x="3408" y="3752"/>
                    </a:lnTo>
                    <a:lnTo>
                      <a:pt x="3446" y="3790"/>
                    </a:lnTo>
                    <a:lnTo>
                      <a:pt x="3484" y="3828"/>
                    </a:lnTo>
                    <a:lnTo>
                      <a:pt x="3561" y="3867"/>
                    </a:lnTo>
                    <a:lnTo>
                      <a:pt x="3599" y="3828"/>
                    </a:lnTo>
                    <a:lnTo>
                      <a:pt x="3676" y="3790"/>
                    </a:lnTo>
                    <a:lnTo>
                      <a:pt x="3714" y="3675"/>
                    </a:lnTo>
                    <a:lnTo>
                      <a:pt x="3714" y="153"/>
                    </a:lnTo>
                    <a:lnTo>
                      <a:pt x="3714" y="115"/>
                    </a:lnTo>
                    <a:lnTo>
                      <a:pt x="3676" y="38"/>
                    </a:lnTo>
                    <a:lnTo>
                      <a:pt x="3599" y="38"/>
                    </a:lnTo>
                    <a:lnTo>
                      <a:pt x="356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7" name="Google Shape;2797;p112"/>
              <p:cNvSpPr/>
              <p:nvPr/>
            </p:nvSpPr>
            <p:spPr>
              <a:xfrm>
                <a:off x="6148213" y="1918115"/>
                <a:ext cx="109435" cy="222263"/>
              </a:xfrm>
              <a:custGeom>
                <a:rect b="b" l="l" r="r" t="t"/>
                <a:pathLst>
                  <a:path extrusionOk="0" h="7466" w="3676">
                    <a:moveTo>
                      <a:pt x="77" y="0"/>
                    </a:moveTo>
                    <a:lnTo>
                      <a:pt x="39" y="39"/>
                    </a:lnTo>
                    <a:lnTo>
                      <a:pt x="0" y="77"/>
                    </a:lnTo>
                    <a:lnTo>
                      <a:pt x="0" y="154"/>
                    </a:lnTo>
                    <a:lnTo>
                      <a:pt x="0" y="3676"/>
                    </a:lnTo>
                    <a:lnTo>
                      <a:pt x="0" y="3752"/>
                    </a:lnTo>
                    <a:lnTo>
                      <a:pt x="39" y="3790"/>
                    </a:lnTo>
                    <a:lnTo>
                      <a:pt x="77" y="3829"/>
                    </a:lnTo>
                    <a:lnTo>
                      <a:pt x="230" y="3829"/>
                    </a:lnTo>
                    <a:lnTo>
                      <a:pt x="268" y="3790"/>
                    </a:lnTo>
                    <a:lnTo>
                      <a:pt x="307" y="3752"/>
                    </a:lnTo>
                    <a:lnTo>
                      <a:pt x="307" y="3676"/>
                    </a:lnTo>
                    <a:lnTo>
                      <a:pt x="307" y="307"/>
                    </a:lnTo>
                    <a:lnTo>
                      <a:pt x="3331" y="307"/>
                    </a:lnTo>
                    <a:lnTo>
                      <a:pt x="3331" y="7274"/>
                    </a:lnTo>
                    <a:lnTo>
                      <a:pt x="3369" y="7351"/>
                    </a:lnTo>
                    <a:lnTo>
                      <a:pt x="3369" y="7389"/>
                    </a:lnTo>
                    <a:lnTo>
                      <a:pt x="3446" y="7427"/>
                    </a:lnTo>
                    <a:lnTo>
                      <a:pt x="3484" y="7466"/>
                    </a:lnTo>
                    <a:lnTo>
                      <a:pt x="3561" y="7427"/>
                    </a:lnTo>
                    <a:lnTo>
                      <a:pt x="3599" y="7389"/>
                    </a:lnTo>
                    <a:lnTo>
                      <a:pt x="3637" y="7351"/>
                    </a:lnTo>
                    <a:lnTo>
                      <a:pt x="3676" y="7274"/>
                    </a:lnTo>
                    <a:lnTo>
                      <a:pt x="3676" y="154"/>
                    </a:lnTo>
                    <a:lnTo>
                      <a:pt x="3637" y="77"/>
                    </a:lnTo>
                    <a:lnTo>
                      <a:pt x="3599" y="39"/>
                    </a:lnTo>
                    <a:lnTo>
                      <a:pt x="356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8" name="Google Shape;2798;p112"/>
              <p:cNvSpPr/>
              <p:nvPr/>
            </p:nvSpPr>
            <p:spPr>
              <a:xfrm>
                <a:off x="6149344" y="1936335"/>
                <a:ext cx="104880" cy="10300"/>
              </a:xfrm>
              <a:custGeom>
                <a:rect b="b" l="l" r="r" t="t"/>
                <a:pathLst>
                  <a:path extrusionOk="0" h="346" w="3523">
                    <a:moveTo>
                      <a:pt x="154" y="1"/>
                    </a:moveTo>
                    <a:lnTo>
                      <a:pt x="77" y="39"/>
                    </a:lnTo>
                    <a:lnTo>
                      <a:pt x="39" y="78"/>
                    </a:lnTo>
                    <a:lnTo>
                      <a:pt x="1" y="116"/>
                    </a:lnTo>
                    <a:lnTo>
                      <a:pt x="1" y="192"/>
                    </a:lnTo>
                    <a:lnTo>
                      <a:pt x="1" y="231"/>
                    </a:lnTo>
                    <a:lnTo>
                      <a:pt x="39" y="307"/>
                    </a:lnTo>
                    <a:lnTo>
                      <a:pt x="77" y="307"/>
                    </a:lnTo>
                    <a:lnTo>
                      <a:pt x="154" y="345"/>
                    </a:lnTo>
                    <a:lnTo>
                      <a:pt x="3370" y="345"/>
                    </a:lnTo>
                    <a:lnTo>
                      <a:pt x="3446" y="307"/>
                    </a:lnTo>
                    <a:lnTo>
                      <a:pt x="3485" y="307"/>
                    </a:lnTo>
                    <a:lnTo>
                      <a:pt x="3523" y="231"/>
                    </a:lnTo>
                    <a:lnTo>
                      <a:pt x="3523" y="192"/>
                    </a:lnTo>
                    <a:lnTo>
                      <a:pt x="3523" y="116"/>
                    </a:lnTo>
                    <a:lnTo>
                      <a:pt x="3485" y="78"/>
                    </a:lnTo>
                    <a:lnTo>
                      <a:pt x="3446" y="39"/>
                    </a:lnTo>
                    <a:lnTo>
                      <a:pt x="337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799" name="Google Shape;2799;p112"/>
              <p:cNvSpPr/>
              <p:nvPr/>
            </p:nvSpPr>
            <p:spPr>
              <a:xfrm>
                <a:off x="6149344" y="1959138"/>
                <a:ext cx="104880" cy="9139"/>
              </a:xfrm>
              <a:custGeom>
                <a:rect b="b" l="l" r="r" t="t"/>
                <a:pathLst>
                  <a:path extrusionOk="0" h="307" w="3523">
                    <a:moveTo>
                      <a:pt x="77" y="1"/>
                    </a:moveTo>
                    <a:lnTo>
                      <a:pt x="39" y="39"/>
                    </a:lnTo>
                    <a:lnTo>
                      <a:pt x="1" y="77"/>
                    </a:lnTo>
                    <a:lnTo>
                      <a:pt x="1" y="154"/>
                    </a:lnTo>
                    <a:lnTo>
                      <a:pt x="1" y="230"/>
                    </a:lnTo>
                    <a:lnTo>
                      <a:pt x="39" y="269"/>
                    </a:lnTo>
                    <a:lnTo>
                      <a:pt x="77" y="307"/>
                    </a:lnTo>
                    <a:lnTo>
                      <a:pt x="3446" y="307"/>
                    </a:lnTo>
                    <a:lnTo>
                      <a:pt x="3485" y="269"/>
                    </a:lnTo>
                    <a:lnTo>
                      <a:pt x="3523" y="230"/>
                    </a:lnTo>
                    <a:lnTo>
                      <a:pt x="3523" y="154"/>
                    </a:lnTo>
                    <a:lnTo>
                      <a:pt x="3523" y="77"/>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00" name="Google Shape;2800;p112"/>
              <p:cNvSpPr/>
              <p:nvPr/>
            </p:nvSpPr>
            <p:spPr>
              <a:xfrm>
                <a:off x="6149344" y="1980781"/>
                <a:ext cx="104880" cy="9169"/>
              </a:xfrm>
              <a:custGeom>
                <a:rect b="b" l="l" r="r" t="t"/>
                <a:pathLst>
                  <a:path extrusionOk="0" h="308" w="3523">
                    <a:moveTo>
                      <a:pt x="77" y="1"/>
                    </a:moveTo>
                    <a:lnTo>
                      <a:pt x="39" y="39"/>
                    </a:lnTo>
                    <a:lnTo>
                      <a:pt x="1" y="116"/>
                    </a:lnTo>
                    <a:lnTo>
                      <a:pt x="1" y="154"/>
                    </a:lnTo>
                    <a:lnTo>
                      <a:pt x="1" y="231"/>
                    </a:lnTo>
                    <a:lnTo>
                      <a:pt x="39" y="269"/>
                    </a:lnTo>
                    <a:lnTo>
                      <a:pt x="77" y="307"/>
                    </a:lnTo>
                    <a:lnTo>
                      <a:pt x="3446" y="307"/>
                    </a:lnTo>
                    <a:lnTo>
                      <a:pt x="3485" y="269"/>
                    </a:lnTo>
                    <a:lnTo>
                      <a:pt x="3523" y="231"/>
                    </a:lnTo>
                    <a:lnTo>
                      <a:pt x="3523" y="154"/>
                    </a:lnTo>
                    <a:lnTo>
                      <a:pt x="3523" y="116"/>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01" name="Google Shape;2801;p112"/>
              <p:cNvSpPr/>
              <p:nvPr/>
            </p:nvSpPr>
            <p:spPr>
              <a:xfrm>
                <a:off x="6149344" y="2003585"/>
                <a:ext cx="104880" cy="9139"/>
              </a:xfrm>
              <a:custGeom>
                <a:rect b="b" l="l" r="r" t="t"/>
                <a:pathLst>
                  <a:path extrusionOk="0" h="307" w="3523">
                    <a:moveTo>
                      <a:pt x="77" y="1"/>
                    </a:moveTo>
                    <a:lnTo>
                      <a:pt x="39" y="39"/>
                    </a:lnTo>
                    <a:lnTo>
                      <a:pt x="1" y="77"/>
                    </a:lnTo>
                    <a:lnTo>
                      <a:pt x="1" y="154"/>
                    </a:lnTo>
                    <a:lnTo>
                      <a:pt x="1" y="230"/>
                    </a:lnTo>
                    <a:lnTo>
                      <a:pt x="39" y="269"/>
                    </a:lnTo>
                    <a:lnTo>
                      <a:pt x="77" y="307"/>
                    </a:lnTo>
                    <a:lnTo>
                      <a:pt x="3446" y="307"/>
                    </a:lnTo>
                    <a:lnTo>
                      <a:pt x="3485" y="269"/>
                    </a:lnTo>
                    <a:lnTo>
                      <a:pt x="3523" y="230"/>
                    </a:lnTo>
                    <a:lnTo>
                      <a:pt x="3523" y="154"/>
                    </a:lnTo>
                    <a:lnTo>
                      <a:pt x="3523" y="77"/>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02" name="Google Shape;2802;p112"/>
              <p:cNvSpPr/>
              <p:nvPr/>
            </p:nvSpPr>
            <p:spPr>
              <a:xfrm>
                <a:off x="6212040" y="2025258"/>
                <a:ext cx="42184" cy="9139"/>
              </a:xfrm>
              <a:custGeom>
                <a:rect b="b" l="l" r="r" t="t"/>
                <a:pathLst>
                  <a:path extrusionOk="0" h="307" w="1417">
                    <a:moveTo>
                      <a:pt x="192" y="0"/>
                    </a:moveTo>
                    <a:lnTo>
                      <a:pt x="115" y="38"/>
                    </a:lnTo>
                    <a:lnTo>
                      <a:pt x="77" y="38"/>
                    </a:lnTo>
                    <a:lnTo>
                      <a:pt x="39" y="115"/>
                    </a:lnTo>
                    <a:lnTo>
                      <a:pt x="0" y="153"/>
                    </a:lnTo>
                    <a:lnTo>
                      <a:pt x="39" y="230"/>
                    </a:lnTo>
                    <a:lnTo>
                      <a:pt x="77" y="268"/>
                    </a:lnTo>
                    <a:lnTo>
                      <a:pt x="115" y="306"/>
                    </a:lnTo>
                    <a:lnTo>
                      <a:pt x="1264" y="306"/>
                    </a:lnTo>
                    <a:lnTo>
                      <a:pt x="1379" y="268"/>
                    </a:lnTo>
                    <a:lnTo>
                      <a:pt x="1417" y="230"/>
                    </a:lnTo>
                    <a:lnTo>
                      <a:pt x="1417" y="153"/>
                    </a:lnTo>
                    <a:lnTo>
                      <a:pt x="1417" y="115"/>
                    </a:lnTo>
                    <a:lnTo>
                      <a:pt x="1379" y="38"/>
                    </a:lnTo>
                    <a:lnTo>
                      <a:pt x="1340" y="38"/>
                    </a:lnTo>
                    <a:lnTo>
                      <a:pt x="126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03" name="Google Shape;2803;p112"/>
              <p:cNvSpPr/>
              <p:nvPr/>
            </p:nvSpPr>
            <p:spPr>
              <a:xfrm>
                <a:off x="6216595" y="2048032"/>
                <a:ext cx="37629" cy="9139"/>
              </a:xfrm>
              <a:custGeom>
                <a:rect b="b" l="l" r="r" t="t"/>
                <a:pathLst>
                  <a:path extrusionOk="0" h="307" w="1264">
                    <a:moveTo>
                      <a:pt x="115" y="1"/>
                    </a:moveTo>
                    <a:lnTo>
                      <a:pt x="39" y="39"/>
                    </a:lnTo>
                    <a:lnTo>
                      <a:pt x="0" y="77"/>
                    </a:lnTo>
                    <a:lnTo>
                      <a:pt x="0" y="154"/>
                    </a:lnTo>
                    <a:lnTo>
                      <a:pt x="0" y="192"/>
                    </a:lnTo>
                    <a:lnTo>
                      <a:pt x="39" y="269"/>
                    </a:lnTo>
                    <a:lnTo>
                      <a:pt x="115" y="269"/>
                    </a:lnTo>
                    <a:lnTo>
                      <a:pt x="154" y="307"/>
                    </a:lnTo>
                    <a:lnTo>
                      <a:pt x="1111" y="307"/>
                    </a:lnTo>
                    <a:lnTo>
                      <a:pt x="1226" y="269"/>
                    </a:lnTo>
                    <a:lnTo>
                      <a:pt x="1264" y="192"/>
                    </a:lnTo>
                    <a:lnTo>
                      <a:pt x="1264" y="154"/>
                    </a:lnTo>
                    <a:lnTo>
                      <a:pt x="1264" y="77"/>
                    </a:lnTo>
                    <a:lnTo>
                      <a:pt x="1226" y="39"/>
                    </a:lnTo>
                    <a:lnTo>
                      <a:pt x="118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04" name="Google Shape;2804;p112"/>
              <p:cNvSpPr/>
              <p:nvPr/>
            </p:nvSpPr>
            <p:spPr>
              <a:xfrm>
                <a:off x="6216595" y="2069704"/>
                <a:ext cx="37629" cy="10271"/>
              </a:xfrm>
              <a:custGeom>
                <a:rect b="b" l="l" r="r" t="t"/>
                <a:pathLst>
                  <a:path extrusionOk="0" h="345" w="1264">
                    <a:moveTo>
                      <a:pt x="154" y="0"/>
                    </a:moveTo>
                    <a:lnTo>
                      <a:pt x="115" y="38"/>
                    </a:lnTo>
                    <a:lnTo>
                      <a:pt x="39" y="38"/>
                    </a:lnTo>
                    <a:lnTo>
                      <a:pt x="0" y="115"/>
                    </a:lnTo>
                    <a:lnTo>
                      <a:pt x="0" y="153"/>
                    </a:lnTo>
                    <a:lnTo>
                      <a:pt x="0" y="230"/>
                    </a:lnTo>
                    <a:lnTo>
                      <a:pt x="39" y="268"/>
                    </a:lnTo>
                    <a:lnTo>
                      <a:pt x="115" y="306"/>
                    </a:lnTo>
                    <a:lnTo>
                      <a:pt x="154" y="345"/>
                    </a:lnTo>
                    <a:lnTo>
                      <a:pt x="1111" y="345"/>
                    </a:lnTo>
                    <a:lnTo>
                      <a:pt x="1226" y="268"/>
                    </a:lnTo>
                    <a:lnTo>
                      <a:pt x="1264" y="230"/>
                    </a:lnTo>
                    <a:lnTo>
                      <a:pt x="1264" y="153"/>
                    </a:lnTo>
                    <a:lnTo>
                      <a:pt x="1264" y="115"/>
                    </a:lnTo>
                    <a:lnTo>
                      <a:pt x="1226" y="38"/>
                    </a:lnTo>
                    <a:lnTo>
                      <a:pt x="1187" y="38"/>
                    </a:lnTo>
                    <a:lnTo>
                      <a:pt x="111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05" name="Google Shape;2805;p112"/>
              <p:cNvSpPr/>
              <p:nvPr/>
            </p:nvSpPr>
            <p:spPr>
              <a:xfrm>
                <a:off x="6216595" y="2092478"/>
                <a:ext cx="37629" cy="9169"/>
              </a:xfrm>
              <a:custGeom>
                <a:rect b="b" l="l" r="r" t="t"/>
                <a:pathLst>
                  <a:path extrusionOk="0" h="308" w="1264">
                    <a:moveTo>
                      <a:pt x="115" y="1"/>
                    </a:moveTo>
                    <a:lnTo>
                      <a:pt x="39" y="39"/>
                    </a:lnTo>
                    <a:lnTo>
                      <a:pt x="0" y="77"/>
                    </a:lnTo>
                    <a:lnTo>
                      <a:pt x="0" y="154"/>
                    </a:lnTo>
                    <a:lnTo>
                      <a:pt x="0" y="230"/>
                    </a:lnTo>
                    <a:lnTo>
                      <a:pt x="39" y="269"/>
                    </a:lnTo>
                    <a:lnTo>
                      <a:pt x="115" y="307"/>
                    </a:lnTo>
                    <a:lnTo>
                      <a:pt x="1111" y="307"/>
                    </a:lnTo>
                    <a:lnTo>
                      <a:pt x="1226" y="269"/>
                    </a:lnTo>
                    <a:lnTo>
                      <a:pt x="1264" y="230"/>
                    </a:lnTo>
                    <a:lnTo>
                      <a:pt x="1264" y="154"/>
                    </a:lnTo>
                    <a:lnTo>
                      <a:pt x="1264" y="77"/>
                    </a:lnTo>
                    <a:lnTo>
                      <a:pt x="1226" y="39"/>
                    </a:lnTo>
                    <a:lnTo>
                      <a:pt x="118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06" name="Google Shape;2806;p112"/>
              <p:cNvSpPr/>
              <p:nvPr/>
            </p:nvSpPr>
            <p:spPr>
              <a:xfrm>
                <a:off x="6216595" y="2114151"/>
                <a:ext cx="37629" cy="10271"/>
              </a:xfrm>
              <a:custGeom>
                <a:rect b="b" l="l" r="r" t="t"/>
                <a:pathLst>
                  <a:path extrusionOk="0" h="345" w="1264">
                    <a:moveTo>
                      <a:pt x="154" y="0"/>
                    </a:moveTo>
                    <a:lnTo>
                      <a:pt x="115" y="38"/>
                    </a:lnTo>
                    <a:lnTo>
                      <a:pt x="39" y="38"/>
                    </a:lnTo>
                    <a:lnTo>
                      <a:pt x="0" y="115"/>
                    </a:lnTo>
                    <a:lnTo>
                      <a:pt x="0" y="153"/>
                    </a:lnTo>
                    <a:lnTo>
                      <a:pt x="0" y="230"/>
                    </a:lnTo>
                    <a:lnTo>
                      <a:pt x="39" y="268"/>
                    </a:lnTo>
                    <a:lnTo>
                      <a:pt x="115" y="306"/>
                    </a:lnTo>
                    <a:lnTo>
                      <a:pt x="154" y="345"/>
                    </a:lnTo>
                    <a:lnTo>
                      <a:pt x="1111" y="345"/>
                    </a:lnTo>
                    <a:lnTo>
                      <a:pt x="1226" y="268"/>
                    </a:lnTo>
                    <a:lnTo>
                      <a:pt x="1264" y="230"/>
                    </a:lnTo>
                    <a:lnTo>
                      <a:pt x="1264" y="153"/>
                    </a:lnTo>
                    <a:lnTo>
                      <a:pt x="1264" y="115"/>
                    </a:lnTo>
                    <a:lnTo>
                      <a:pt x="1226" y="38"/>
                    </a:lnTo>
                    <a:lnTo>
                      <a:pt x="1187" y="38"/>
                    </a:lnTo>
                    <a:lnTo>
                      <a:pt x="111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07" name="Google Shape;2807;p112"/>
              <p:cNvSpPr/>
              <p:nvPr/>
            </p:nvSpPr>
            <p:spPr>
              <a:xfrm>
                <a:off x="6137942" y="2077683"/>
                <a:ext cx="61594" cy="62696"/>
              </a:xfrm>
              <a:custGeom>
                <a:rect b="b" l="l" r="r" t="t"/>
                <a:pathLst>
                  <a:path extrusionOk="0" h="2106" w="2069">
                    <a:moveTo>
                      <a:pt x="154" y="0"/>
                    </a:moveTo>
                    <a:lnTo>
                      <a:pt x="77" y="38"/>
                    </a:lnTo>
                    <a:lnTo>
                      <a:pt x="39" y="38"/>
                    </a:lnTo>
                    <a:lnTo>
                      <a:pt x="1" y="115"/>
                    </a:lnTo>
                    <a:lnTo>
                      <a:pt x="1" y="153"/>
                    </a:lnTo>
                    <a:lnTo>
                      <a:pt x="1" y="1914"/>
                    </a:lnTo>
                    <a:lnTo>
                      <a:pt x="1" y="1991"/>
                    </a:lnTo>
                    <a:lnTo>
                      <a:pt x="39" y="2029"/>
                    </a:lnTo>
                    <a:lnTo>
                      <a:pt x="77" y="2067"/>
                    </a:lnTo>
                    <a:lnTo>
                      <a:pt x="154" y="2106"/>
                    </a:lnTo>
                    <a:lnTo>
                      <a:pt x="192" y="2067"/>
                    </a:lnTo>
                    <a:lnTo>
                      <a:pt x="269" y="2029"/>
                    </a:lnTo>
                    <a:lnTo>
                      <a:pt x="307" y="1991"/>
                    </a:lnTo>
                    <a:lnTo>
                      <a:pt x="307" y="1914"/>
                    </a:lnTo>
                    <a:lnTo>
                      <a:pt x="307" y="306"/>
                    </a:lnTo>
                    <a:lnTo>
                      <a:pt x="1762" y="306"/>
                    </a:lnTo>
                    <a:lnTo>
                      <a:pt x="1762" y="1914"/>
                    </a:lnTo>
                    <a:lnTo>
                      <a:pt x="1762" y="1991"/>
                    </a:lnTo>
                    <a:lnTo>
                      <a:pt x="1800" y="2029"/>
                    </a:lnTo>
                    <a:lnTo>
                      <a:pt x="1839" y="2067"/>
                    </a:lnTo>
                    <a:lnTo>
                      <a:pt x="1915" y="2106"/>
                    </a:lnTo>
                    <a:lnTo>
                      <a:pt x="1992" y="2067"/>
                    </a:lnTo>
                    <a:lnTo>
                      <a:pt x="2030" y="2029"/>
                    </a:lnTo>
                    <a:lnTo>
                      <a:pt x="2068" y="1914"/>
                    </a:lnTo>
                    <a:lnTo>
                      <a:pt x="2068" y="153"/>
                    </a:lnTo>
                    <a:lnTo>
                      <a:pt x="2068" y="115"/>
                    </a:lnTo>
                    <a:lnTo>
                      <a:pt x="2030" y="38"/>
                    </a:lnTo>
                    <a:lnTo>
                      <a:pt x="1992" y="38"/>
                    </a:lnTo>
                    <a:lnTo>
                      <a:pt x="19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2808" name="Google Shape;2808;p112"/>
          <p:cNvGrpSpPr/>
          <p:nvPr/>
        </p:nvGrpSpPr>
        <p:grpSpPr>
          <a:xfrm>
            <a:off x="792162" y="1975833"/>
            <a:ext cx="783948" cy="674313"/>
            <a:chOff x="2317709" y="4779920"/>
            <a:chExt cx="2089970" cy="1798169"/>
          </a:xfrm>
        </p:grpSpPr>
        <p:sp>
          <p:nvSpPr>
            <p:cNvPr id="2809" name="Google Shape;2809;p112"/>
            <p:cNvSpPr/>
            <p:nvPr/>
          </p:nvSpPr>
          <p:spPr>
            <a:xfrm>
              <a:off x="3469125" y="5540400"/>
              <a:ext cx="152700" cy="2367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10" name="Google Shape;2810;p112"/>
            <p:cNvSpPr/>
            <p:nvPr/>
          </p:nvSpPr>
          <p:spPr>
            <a:xfrm>
              <a:off x="3763600" y="5427075"/>
              <a:ext cx="152700" cy="3501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11" name="Google Shape;2811;p112"/>
            <p:cNvSpPr/>
            <p:nvPr/>
          </p:nvSpPr>
          <p:spPr>
            <a:xfrm>
              <a:off x="4058075" y="5353400"/>
              <a:ext cx="152700" cy="4236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12" name="Google Shape;2812;p112"/>
            <p:cNvSpPr/>
            <p:nvPr/>
          </p:nvSpPr>
          <p:spPr>
            <a:xfrm>
              <a:off x="2504450" y="5088800"/>
              <a:ext cx="688200" cy="688200"/>
            </a:xfrm>
            <a:prstGeom prst="pie">
              <a:avLst>
                <a:gd fmla="val 0" name="adj1"/>
                <a:gd fmla="val 13519345"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13" name="Google Shape;2813;p112"/>
            <p:cNvSpPr/>
            <p:nvPr/>
          </p:nvSpPr>
          <p:spPr>
            <a:xfrm>
              <a:off x="2639150" y="4998075"/>
              <a:ext cx="688200" cy="688200"/>
            </a:xfrm>
            <a:prstGeom prst="pie">
              <a:avLst>
                <a:gd fmla="val 16322439" name="adj1"/>
                <a:gd fmla="val 21519488"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14" name="Google Shape;2814;p112"/>
            <p:cNvSpPr/>
            <p:nvPr/>
          </p:nvSpPr>
          <p:spPr>
            <a:xfrm>
              <a:off x="2554950" y="4998075"/>
              <a:ext cx="688200" cy="688200"/>
            </a:xfrm>
            <a:prstGeom prst="pie">
              <a:avLst>
                <a:gd fmla="val 13487356" name="adj1"/>
                <a:gd fmla="val 16063755"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815" name="Google Shape;2815;p112"/>
            <p:cNvGrpSpPr/>
            <p:nvPr/>
          </p:nvGrpSpPr>
          <p:grpSpPr>
            <a:xfrm>
              <a:off x="2317709" y="4779920"/>
              <a:ext cx="2089970" cy="1798169"/>
              <a:chOff x="3448253" y="368111"/>
              <a:chExt cx="310025" cy="266739"/>
            </a:xfrm>
          </p:grpSpPr>
          <p:sp>
            <p:nvSpPr>
              <p:cNvPr id="2816" name="Google Shape;2816;p112"/>
              <p:cNvSpPr/>
              <p:nvPr/>
            </p:nvSpPr>
            <p:spPr>
              <a:xfrm>
                <a:off x="3448253" y="368111"/>
                <a:ext cx="310025" cy="217708"/>
              </a:xfrm>
              <a:custGeom>
                <a:rect b="b" l="l" r="r" t="t"/>
                <a:pathLst>
                  <a:path extrusionOk="0" h="7313" w="10414">
                    <a:moveTo>
                      <a:pt x="9648" y="269"/>
                    </a:moveTo>
                    <a:lnTo>
                      <a:pt x="9877" y="307"/>
                    </a:lnTo>
                    <a:lnTo>
                      <a:pt x="10031" y="422"/>
                    </a:lnTo>
                    <a:lnTo>
                      <a:pt x="10145" y="575"/>
                    </a:lnTo>
                    <a:lnTo>
                      <a:pt x="10184" y="766"/>
                    </a:lnTo>
                    <a:lnTo>
                      <a:pt x="10184" y="6547"/>
                    </a:lnTo>
                    <a:lnTo>
                      <a:pt x="10145" y="6777"/>
                    </a:lnTo>
                    <a:lnTo>
                      <a:pt x="10031" y="6930"/>
                    </a:lnTo>
                    <a:lnTo>
                      <a:pt x="9877" y="7045"/>
                    </a:lnTo>
                    <a:lnTo>
                      <a:pt x="9648" y="7083"/>
                    </a:lnTo>
                    <a:lnTo>
                      <a:pt x="766" y="7083"/>
                    </a:lnTo>
                    <a:lnTo>
                      <a:pt x="574" y="7045"/>
                    </a:lnTo>
                    <a:lnTo>
                      <a:pt x="383" y="6930"/>
                    </a:lnTo>
                    <a:lnTo>
                      <a:pt x="268" y="6777"/>
                    </a:lnTo>
                    <a:lnTo>
                      <a:pt x="230" y="6547"/>
                    </a:lnTo>
                    <a:lnTo>
                      <a:pt x="230" y="766"/>
                    </a:lnTo>
                    <a:lnTo>
                      <a:pt x="268" y="575"/>
                    </a:lnTo>
                    <a:lnTo>
                      <a:pt x="383" y="422"/>
                    </a:lnTo>
                    <a:lnTo>
                      <a:pt x="574" y="307"/>
                    </a:lnTo>
                    <a:lnTo>
                      <a:pt x="766" y="269"/>
                    </a:lnTo>
                    <a:close/>
                    <a:moveTo>
                      <a:pt x="766" y="1"/>
                    </a:moveTo>
                    <a:lnTo>
                      <a:pt x="613" y="39"/>
                    </a:lnTo>
                    <a:lnTo>
                      <a:pt x="460" y="77"/>
                    </a:lnTo>
                    <a:lnTo>
                      <a:pt x="345" y="154"/>
                    </a:lnTo>
                    <a:lnTo>
                      <a:pt x="230" y="230"/>
                    </a:lnTo>
                    <a:lnTo>
                      <a:pt x="115" y="345"/>
                    </a:lnTo>
                    <a:lnTo>
                      <a:pt x="77" y="498"/>
                    </a:lnTo>
                    <a:lnTo>
                      <a:pt x="0" y="613"/>
                    </a:lnTo>
                    <a:lnTo>
                      <a:pt x="0" y="766"/>
                    </a:lnTo>
                    <a:lnTo>
                      <a:pt x="0" y="6547"/>
                    </a:lnTo>
                    <a:lnTo>
                      <a:pt x="0" y="6700"/>
                    </a:lnTo>
                    <a:lnTo>
                      <a:pt x="77" y="6854"/>
                    </a:lnTo>
                    <a:lnTo>
                      <a:pt x="115" y="7007"/>
                    </a:lnTo>
                    <a:lnTo>
                      <a:pt x="230" y="7083"/>
                    </a:lnTo>
                    <a:lnTo>
                      <a:pt x="345" y="7198"/>
                    </a:lnTo>
                    <a:lnTo>
                      <a:pt x="460" y="7275"/>
                    </a:lnTo>
                    <a:lnTo>
                      <a:pt x="613" y="7313"/>
                    </a:lnTo>
                    <a:lnTo>
                      <a:pt x="9801" y="7313"/>
                    </a:lnTo>
                    <a:lnTo>
                      <a:pt x="9954" y="7275"/>
                    </a:lnTo>
                    <a:lnTo>
                      <a:pt x="10107" y="7198"/>
                    </a:lnTo>
                    <a:lnTo>
                      <a:pt x="10222" y="7083"/>
                    </a:lnTo>
                    <a:lnTo>
                      <a:pt x="10299" y="7007"/>
                    </a:lnTo>
                    <a:lnTo>
                      <a:pt x="10375" y="6854"/>
                    </a:lnTo>
                    <a:lnTo>
                      <a:pt x="10413" y="6700"/>
                    </a:lnTo>
                    <a:lnTo>
                      <a:pt x="10413" y="6547"/>
                    </a:lnTo>
                    <a:lnTo>
                      <a:pt x="10413" y="766"/>
                    </a:lnTo>
                    <a:lnTo>
                      <a:pt x="10413" y="613"/>
                    </a:lnTo>
                    <a:lnTo>
                      <a:pt x="10375" y="498"/>
                    </a:lnTo>
                    <a:lnTo>
                      <a:pt x="10299" y="345"/>
                    </a:lnTo>
                    <a:lnTo>
                      <a:pt x="10222" y="230"/>
                    </a:lnTo>
                    <a:lnTo>
                      <a:pt x="10107" y="154"/>
                    </a:lnTo>
                    <a:lnTo>
                      <a:pt x="9954" y="77"/>
                    </a:lnTo>
                    <a:lnTo>
                      <a:pt x="9801" y="39"/>
                    </a:lnTo>
                    <a:lnTo>
                      <a:pt x="964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17" name="Google Shape;2817;p112"/>
              <p:cNvSpPr/>
              <p:nvPr/>
            </p:nvSpPr>
            <p:spPr>
              <a:xfrm>
                <a:off x="3448253" y="541342"/>
                <a:ext cx="310025" cy="6877"/>
              </a:xfrm>
              <a:custGeom>
                <a:rect b="b" l="l" r="r" t="t"/>
                <a:pathLst>
                  <a:path extrusionOk="0" h="231" w="10414">
                    <a:moveTo>
                      <a:pt x="115" y="1"/>
                    </a:moveTo>
                    <a:lnTo>
                      <a:pt x="38" y="39"/>
                    </a:lnTo>
                    <a:lnTo>
                      <a:pt x="0" y="116"/>
                    </a:lnTo>
                    <a:lnTo>
                      <a:pt x="38" y="192"/>
                    </a:lnTo>
                    <a:lnTo>
                      <a:pt x="115" y="231"/>
                    </a:lnTo>
                    <a:lnTo>
                      <a:pt x="10299" y="231"/>
                    </a:lnTo>
                    <a:lnTo>
                      <a:pt x="10375" y="192"/>
                    </a:lnTo>
                    <a:lnTo>
                      <a:pt x="10413" y="116"/>
                    </a:lnTo>
                    <a:lnTo>
                      <a:pt x="10375" y="39"/>
                    </a:lnTo>
                    <a:lnTo>
                      <a:pt x="10299"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18" name="Google Shape;2818;p112"/>
              <p:cNvSpPr/>
              <p:nvPr/>
            </p:nvSpPr>
            <p:spPr>
              <a:xfrm>
                <a:off x="3562212" y="578971"/>
                <a:ext cx="6877" cy="55878"/>
              </a:xfrm>
              <a:custGeom>
                <a:rect b="b" l="l" r="r" t="t"/>
                <a:pathLst>
                  <a:path extrusionOk="0" h="1877" w="231">
                    <a:moveTo>
                      <a:pt x="115" y="0"/>
                    </a:moveTo>
                    <a:lnTo>
                      <a:pt x="39" y="39"/>
                    </a:lnTo>
                    <a:lnTo>
                      <a:pt x="1" y="115"/>
                    </a:lnTo>
                    <a:lnTo>
                      <a:pt x="1" y="1761"/>
                    </a:lnTo>
                    <a:lnTo>
                      <a:pt x="39" y="1838"/>
                    </a:lnTo>
                    <a:lnTo>
                      <a:pt x="115" y="1876"/>
                    </a:lnTo>
                    <a:lnTo>
                      <a:pt x="192" y="1838"/>
                    </a:lnTo>
                    <a:lnTo>
                      <a:pt x="230" y="1761"/>
                    </a:lnTo>
                    <a:lnTo>
                      <a:pt x="230" y="115"/>
                    </a:lnTo>
                    <a:lnTo>
                      <a:pt x="192"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19" name="Google Shape;2819;p112"/>
              <p:cNvSpPr/>
              <p:nvPr/>
            </p:nvSpPr>
            <p:spPr>
              <a:xfrm>
                <a:off x="3637441" y="578971"/>
                <a:ext cx="8008" cy="55878"/>
              </a:xfrm>
              <a:custGeom>
                <a:rect b="b" l="l" r="r" t="t"/>
                <a:pathLst>
                  <a:path extrusionOk="0" h="1877" w="269">
                    <a:moveTo>
                      <a:pt x="115" y="0"/>
                    </a:moveTo>
                    <a:lnTo>
                      <a:pt x="39" y="39"/>
                    </a:lnTo>
                    <a:lnTo>
                      <a:pt x="0" y="115"/>
                    </a:lnTo>
                    <a:lnTo>
                      <a:pt x="0" y="1761"/>
                    </a:lnTo>
                    <a:lnTo>
                      <a:pt x="39" y="1838"/>
                    </a:lnTo>
                    <a:lnTo>
                      <a:pt x="115" y="1876"/>
                    </a:lnTo>
                    <a:lnTo>
                      <a:pt x="230" y="1838"/>
                    </a:lnTo>
                    <a:lnTo>
                      <a:pt x="268" y="1761"/>
                    </a:lnTo>
                    <a:lnTo>
                      <a:pt x="268" y="115"/>
                    </a:lnTo>
                    <a:lnTo>
                      <a:pt x="230"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0" name="Google Shape;2820;p112"/>
              <p:cNvSpPr/>
              <p:nvPr/>
            </p:nvSpPr>
            <p:spPr>
              <a:xfrm>
                <a:off x="3529168" y="627973"/>
                <a:ext cx="149326" cy="6877"/>
              </a:xfrm>
              <a:custGeom>
                <a:rect b="b" l="l" r="r" t="t"/>
                <a:pathLst>
                  <a:path extrusionOk="0" h="231" w="5016">
                    <a:moveTo>
                      <a:pt x="115" y="0"/>
                    </a:moveTo>
                    <a:lnTo>
                      <a:pt x="0" y="39"/>
                    </a:lnTo>
                    <a:lnTo>
                      <a:pt x="0" y="115"/>
                    </a:lnTo>
                    <a:lnTo>
                      <a:pt x="0" y="192"/>
                    </a:lnTo>
                    <a:lnTo>
                      <a:pt x="115" y="230"/>
                    </a:lnTo>
                    <a:lnTo>
                      <a:pt x="4901" y="230"/>
                    </a:lnTo>
                    <a:lnTo>
                      <a:pt x="4977" y="192"/>
                    </a:lnTo>
                    <a:lnTo>
                      <a:pt x="5016" y="115"/>
                    </a:lnTo>
                    <a:lnTo>
                      <a:pt x="4977" y="39"/>
                    </a:lnTo>
                    <a:lnTo>
                      <a:pt x="490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1" name="Google Shape;2821;p112"/>
              <p:cNvSpPr/>
              <p:nvPr/>
            </p:nvSpPr>
            <p:spPr>
              <a:xfrm>
                <a:off x="3473319" y="425090"/>
                <a:ext cx="106011" cy="93508"/>
              </a:xfrm>
              <a:custGeom>
                <a:rect b="b" l="l" r="r" t="t"/>
                <a:pathLst>
                  <a:path extrusionOk="0" h="3141" w="3561">
                    <a:moveTo>
                      <a:pt x="613" y="307"/>
                    </a:moveTo>
                    <a:lnTo>
                      <a:pt x="1685" y="1417"/>
                    </a:lnTo>
                    <a:lnTo>
                      <a:pt x="1800" y="1456"/>
                    </a:lnTo>
                    <a:lnTo>
                      <a:pt x="3331" y="1456"/>
                    </a:lnTo>
                    <a:lnTo>
                      <a:pt x="3293" y="1762"/>
                    </a:lnTo>
                    <a:lnTo>
                      <a:pt x="3178" y="2030"/>
                    </a:lnTo>
                    <a:lnTo>
                      <a:pt x="3025" y="2260"/>
                    </a:lnTo>
                    <a:lnTo>
                      <a:pt x="2833" y="2489"/>
                    </a:lnTo>
                    <a:lnTo>
                      <a:pt x="2604" y="2681"/>
                    </a:lnTo>
                    <a:lnTo>
                      <a:pt x="2374" y="2796"/>
                    </a:lnTo>
                    <a:lnTo>
                      <a:pt x="2068" y="2872"/>
                    </a:lnTo>
                    <a:lnTo>
                      <a:pt x="1800" y="2911"/>
                    </a:lnTo>
                    <a:lnTo>
                      <a:pt x="1455" y="2872"/>
                    </a:lnTo>
                    <a:lnTo>
                      <a:pt x="1187" y="2796"/>
                    </a:lnTo>
                    <a:lnTo>
                      <a:pt x="919" y="2643"/>
                    </a:lnTo>
                    <a:lnTo>
                      <a:pt x="690" y="2451"/>
                    </a:lnTo>
                    <a:lnTo>
                      <a:pt x="498" y="2221"/>
                    </a:lnTo>
                    <a:lnTo>
                      <a:pt x="345" y="1953"/>
                    </a:lnTo>
                    <a:lnTo>
                      <a:pt x="268" y="1647"/>
                    </a:lnTo>
                    <a:lnTo>
                      <a:pt x="230" y="1341"/>
                    </a:lnTo>
                    <a:lnTo>
                      <a:pt x="268" y="1073"/>
                    </a:lnTo>
                    <a:lnTo>
                      <a:pt x="307" y="805"/>
                    </a:lnTo>
                    <a:lnTo>
                      <a:pt x="422" y="537"/>
                    </a:lnTo>
                    <a:lnTo>
                      <a:pt x="613" y="307"/>
                    </a:lnTo>
                    <a:close/>
                    <a:moveTo>
                      <a:pt x="613" y="1"/>
                    </a:moveTo>
                    <a:lnTo>
                      <a:pt x="498" y="39"/>
                    </a:lnTo>
                    <a:lnTo>
                      <a:pt x="307" y="346"/>
                    </a:lnTo>
                    <a:lnTo>
                      <a:pt x="115" y="652"/>
                    </a:lnTo>
                    <a:lnTo>
                      <a:pt x="39" y="996"/>
                    </a:lnTo>
                    <a:lnTo>
                      <a:pt x="0" y="1341"/>
                    </a:lnTo>
                    <a:lnTo>
                      <a:pt x="39" y="1685"/>
                    </a:lnTo>
                    <a:lnTo>
                      <a:pt x="115" y="2030"/>
                    </a:lnTo>
                    <a:lnTo>
                      <a:pt x="307" y="2336"/>
                    </a:lnTo>
                    <a:lnTo>
                      <a:pt x="498" y="2604"/>
                    </a:lnTo>
                    <a:lnTo>
                      <a:pt x="766" y="2834"/>
                    </a:lnTo>
                    <a:lnTo>
                      <a:pt x="1072" y="2987"/>
                    </a:lnTo>
                    <a:lnTo>
                      <a:pt x="1417" y="3102"/>
                    </a:lnTo>
                    <a:lnTo>
                      <a:pt x="1800" y="3140"/>
                    </a:lnTo>
                    <a:lnTo>
                      <a:pt x="2144" y="3102"/>
                    </a:lnTo>
                    <a:lnTo>
                      <a:pt x="2489" y="2987"/>
                    </a:lnTo>
                    <a:lnTo>
                      <a:pt x="2795" y="2834"/>
                    </a:lnTo>
                    <a:lnTo>
                      <a:pt x="3063" y="2604"/>
                    </a:lnTo>
                    <a:lnTo>
                      <a:pt x="3255" y="2336"/>
                    </a:lnTo>
                    <a:lnTo>
                      <a:pt x="3446" y="2030"/>
                    </a:lnTo>
                    <a:lnTo>
                      <a:pt x="3561" y="1685"/>
                    </a:lnTo>
                    <a:lnTo>
                      <a:pt x="3561" y="1341"/>
                    </a:lnTo>
                    <a:lnTo>
                      <a:pt x="3561" y="1264"/>
                    </a:lnTo>
                    <a:lnTo>
                      <a:pt x="3446" y="1226"/>
                    </a:lnTo>
                    <a:lnTo>
                      <a:pt x="1838" y="1226"/>
                    </a:lnTo>
                    <a:lnTo>
                      <a:pt x="690" y="39"/>
                    </a:lnTo>
                    <a:lnTo>
                      <a:pt x="61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2" name="Google Shape;2822;p112"/>
              <p:cNvSpPr/>
              <p:nvPr/>
            </p:nvSpPr>
            <p:spPr>
              <a:xfrm>
                <a:off x="3494962" y="397761"/>
                <a:ext cx="42214" cy="58141"/>
              </a:xfrm>
              <a:custGeom>
                <a:rect b="b" l="l" r="r" t="t"/>
                <a:pathLst>
                  <a:path extrusionOk="0" h="1953" w="1418">
                    <a:moveTo>
                      <a:pt x="1188" y="268"/>
                    </a:moveTo>
                    <a:lnTo>
                      <a:pt x="1188" y="1532"/>
                    </a:lnTo>
                    <a:lnTo>
                      <a:pt x="307" y="613"/>
                    </a:lnTo>
                    <a:lnTo>
                      <a:pt x="499" y="498"/>
                    </a:lnTo>
                    <a:lnTo>
                      <a:pt x="728" y="383"/>
                    </a:lnTo>
                    <a:lnTo>
                      <a:pt x="958" y="306"/>
                    </a:lnTo>
                    <a:lnTo>
                      <a:pt x="1188" y="268"/>
                    </a:lnTo>
                    <a:close/>
                    <a:moveTo>
                      <a:pt x="1302" y="0"/>
                    </a:moveTo>
                    <a:lnTo>
                      <a:pt x="958" y="38"/>
                    </a:lnTo>
                    <a:lnTo>
                      <a:pt x="613" y="153"/>
                    </a:lnTo>
                    <a:lnTo>
                      <a:pt x="307" y="306"/>
                    </a:lnTo>
                    <a:lnTo>
                      <a:pt x="39" y="536"/>
                    </a:lnTo>
                    <a:lnTo>
                      <a:pt x="1" y="613"/>
                    </a:lnTo>
                    <a:lnTo>
                      <a:pt x="39" y="728"/>
                    </a:lnTo>
                    <a:lnTo>
                      <a:pt x="1226" y="1914"/>
                    </a:lnTo>
                    <a:lnTo>
                      <a:pt x="1302" y="1953"/>
                    </a:lnTo>
                    <a:lnTo>
                      <a:pt x="1341" y="1914"/>
                    </a:lnTo>
                    <a:lnTo>
                      <a:pt x="1417" y="1876"/>
                    </a:lnTo>
                    <a:lnTo>
                      <a:pt x="1417" y="1838"/>
                    </a:lnTo>
                    <a:lnTo>
                      <a:pt x="1417" y="115"/>
                    </a:lnTo>
                    <a:lnTo>
                      <a:pt x="1417" y="38"/>
                    </a:lnTo>
                    <a:lnTo>
                      <a:pt x="13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3" name="Google Shape;2823;p112"/>
              <p:cNvSpPr/>
              <p:nvPr/>
            </p:nvSpPr>
            <p:spPr>
              <a:xfrm>
                <a:off x="3543993" y="397761"/>
                <a:ext cx="57010" cy="58141"/>
              </a:xfrm>
              <a:custGeom>
                <a:rect b="b" l="l" r="r" t="t"/>
                <a:pathLst>
                  <a:path extrusionOk="0" h="1953" w="1915">
                    <a:moveTo>
                      <a:pt x="230" y="268"/>
                    </a:moveTo>
                    <a:lnTo>
                      <a:pt x="536" y="306"/>
                    </a:lnTo>
                    <a:lnTo>
                      <a:pt x="766" y="383"/>
                    </a:lnTo>
                    <a:lnTo>
                      <a:pt x="1034" y="536"/>
                    </a:lnTo>
                    <a:lnTo>
                      <a:pt x="1225" y="728"/>
                    </a:lnTo>
                    <a:lnTo>
                      <a:pt x="1417" y="919"/>
                    </a:lnTo>
                    <a:lnTo>
                      <a:pt x="1531" y="1149"/>
                    </a:lnTo>
                    <a:lnTo>
                      <a:pt x="1646" y="1417"/>
                    </a:lnTo>
                    <a:lnTo>
                      <a:pt x="1685" y="1723"/>
                    </a:lnTo>
                    <a:lnTo>
                      <a:pt x="230" y="1723"/>
                    </a:lnTo>
                    <a:lnTo>
                      <a:pt x="230" y="268"/>
                    </a:lnTo>
                    <a:close/>
                    <a:moveTo>
                      <a:pt x="115" y="0"/>
                    </a:moveTo>
                    <a:lnTo>
                      <a:pt x="38" y="38"/>
                    </a:lnTo>
                    <a:lnTo>
                      <a:pt x="0" y="115"/>
                    </a:lnTo>
                    <a:lnTo>
                      <a:pt x="0" y="1838"/>
                    </a:lnTo>
                    <a:lnTo>
                      <a:pt x="38" y="1914"/>
                    </a:lnTo>
                    <a:lnTo>
                      <a:pt x="115" y="1953"/>
                    </a:lnTo>
                    <a:lnTo>
                      <a:pt x="1799" y="1953"/>
                    </a:lnTo>
                    <a:lnTo>
                      <a:pt x="1876" y="1914"/>
                    </a:lnTo>
                    <a:lnTo>
                      <a:pt x="1914" y="1838"/>
                    </a:lnTo>
                    <a:lnTo>
                      <a:pt x="1876" y="1455"/>
                    </a:lnTo>
                    <a:lnTo>
                      <a:pt x="1761" y="1110"/>
                    </a:lnTo>
                    <a:lnTo>
                      <a:pt x="1608" y="804"/>
                    </a:lnTo>
                    <a:lnTo>
                      <a:pt x="1378" y="536"/>
                    </a:lnTo>
                    <a:lnTo>
                      <a:pt x="1149" y="306"/>
                    </a:lnTo>
                    <a:lnTo>
                      <a:pt x="842" y="153"/>
                    </a:lnTo>
                    <a:lnTo>
                      <a:pt x="498" y="38"/>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4" name="Google Shape;2824;p112"/>
              <p:cNvSpPr/>
              <p:nvPr/>
            </p:nvSpPr>
            <p:spPr>
              <a:xfrm>
                <a:off x="3488144" y="461588"/>
                <a:ext cx="42184" cy="42184"/>
              </a:xfrm>
              <a:custGeom>
                <a:rect b="b" l="l" r="r" t="t"/>
                <a:pathLst>
                  <a:path extrusionOk="0" h="1417" w="1417">
                    <a:moveTo>
                      <a:pt x="1302" y="0"/>
                    </a:moveTo>
                    <a:lnTo>
                      <a:pt x="1187" y="38"/>
                    </a:lnTo>
                    <a:lnTo>
                      <a:pt x="0" y="1225"/>
                    </a:lnTo>
                    <a:lnTo>
                      <a:pt x="0" y="1302"/>
                    </a:lnTo>
                    <a:lnTo>
                      <a:pt x="0" y="1378"/>
                    </a:lnTo>
                    <a:lnTo>
                      <a:pt x="115" y="1417"/>
                    </a:lnTo>
                    <a:lnTo>
                      <a:pt x="192" y="1378"/>
                    </a:lnTo>
                    <a:lnTo>
                      <a:pt x="1378" y="191"/>
                    </a:lnTo>
                    <a:lnTo>
                      <a:pt x="1417" y="115"/>
                    </a:lnTo>
                    <a:lnTo>
                      <a:pt x="1378" y="38"/>
                    </a:lnTo>
                    <a:lnTo>
                      <a:pt x="13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5" name="Google Shape;2825;p112"/>
              <p:cNvSpPr/>
              <p:nvPr/>
            </p:nvSpPr>
            <p:spPr>
              <a:xfrm>
                <a:off x="3614637" y="400024"/>
                <a:ext cx="119705" cy="6877"/>
              </a:xfrm>
              <a:custGeom>
                <a:rect b="b" l="l" r="r" t="t"/>
                <a:pathLst>
                  <a:path extrusionOk="0" h="231" w="4021">
                    <a:moveTo>
                      <a:pt x="115" y="1"/>
                    </a:moveTo>
                    <a:lnTo>
                      <a:pt x="39" y="39"/>
                    </a:lnTo>
                    <a:lnTo>
                      <a:pt x="1" y="116"/>
                    </a:lnTo>
                    <a:lnTo>
                      <a:pt x="39" y="192"/>
                    </a:lnTo>
                    <a:lnTo>
                      <a:pt x="115" y="230"/>
                    </a:lnTo>
                    <a:lnTo>
                      <a:pt x="3906" y="230"/>
                    </a:lnTo>
                    <a:lnTo>
                      <a:pt x="3982" y="192"/>
                    </a:lnTo>
                    <a:lnTo>
                      <a:pt x="4020" y="116"/>
                    </a:lnTo>
                    <a:lnTo>
                      <a:pt x="3982" y="39"/>
                    </a:lnTo>
                    <a:lnTo>
                      <a:pt x="390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6" name="Google Shape;2826;p112"/>
              <p:cNvSpPr/>
              <p:nvPr/>
            </p:nvSpPr>
            <p:spPr>
              <a:xfrm>
                <a:off x="3614637" y="422828"/>
                <a:ext cx="119705" cy="6877"/>
              </a:xfrm>
              <a:custGeom>
                <a:rect b="b" l="l" r="r" t="t"/>
                <a:pathLst>
                  <a:path extrusionOk="0" h="231" w="4021">
                    <a:moveTo>
                      <a:pt x="115" y="0"/>
                    </a:moveTo>
                    <a:lnTo>
                      <a:pt x="39" y="39"/>
                    </a:lnTo>
                    <a:lnTo>
                      <a:pt x="1" y="115"/>
                    </a:lnTo>
                    <a:lnTo>
                      <a:pt x="39" y="192"/>
                    </a:lnTo>
                    <a:lnTo>
                      <a:pt x="115" y="230"/>
                    </a:lnTo>
                    <a:lnTo>
                      <a:pt x="3906" y="230"/>
                    </a:lnTo>
                    <a:lnTo>
                      <a:pt x="3982" y="192"/>
                    </a:lnTo>
                    <a:lnTo>
                      <a:pt x="4020" y="115"/>
                    </a:lnTo>
                    <a:lnTo>
                      <a:pt x="3982" y="39"/>
                    </a:lnTo>
                    <a:lnTo>
                      <a:pt x="390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7" name="Google Shape;2827;p112"/>
              <p:cNvSpPr/>
              <p:nvPr/>
            </p:nvSpPr>
            <p:spPr>
              <a:xfrm>
                <a:off x="3614637" y="477545"/>
                <a:ext cx="29681" cy="41053"/>
              </a:xfrm>
              <a:custGeom>
                <a:rect b="b" l="l" r="r" t="t"/>
                <a:pathLst>
                  <a:path extrusionOk="0" h="1379" w="997">
                    <a:moveTo>
                      <a:pt x="766" y="230"/>
                    </a:moveTo>
                    <a:lnTo>
                      <a:pt x="766" y="1149"/>
                    </a:lnTo>
                    <a:lnTo>
                      <a:pt x="230" y="1149"/>
                    </a:lnTo>
                    <a:lnTo>
                      <a:pt x="230" y="230"/>
                    </a:lnTo>
                    <a:close/>
                    <a:moveTo>
                      <a:pt x="115" y="0"/>
                    </a:moveTo>
                    <a:lnTo>
                      <a:pt x="39" y="38"/>
                    </a:lnTo>
                    <a:lnTo>
                      <a:pt x="1" y="115"/>
                    </a:lnTo>
                    <a:lnTo>
                      <a:pt x="1" y="1263"/>
                    </a:lnTo>
                    <a:lnTo>
                      <a:pt x="39" y="1340"/>
                    </a:lnTo>
                    <a:lnTo>
                      <a:pt x="115" y="1378"/>
                    </a:lnTo>
                    <a:lnTo>
                      <a:pt x="881" y="1378"/>
                    </a:lnTo>
                    <a:lnTo>
                      <a:pt x="958" y="1340"/>
                    </a:lnTo>
                    <a:lnTo>
                      <a:pt x="996" y="1263"/>
                    </a:lnTo>
                    <a:lnTo>
                      <a:pt x="996" y="115"/>
                    </a:lnTo>
                    <a:lnTo>
                      <a:pt x="958" y="38"/>
                    </a:lnTo>
                    <a:lnTo>
                      <a:pt x="88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8" name="Google Shape;2828;p112"/>
              <p:cNvSpPr/>
              <p:nvPr/>
            </p:nvSpPr>
            <p:spPr>
              <a:xfrm>
                <a:off x="3660215" y="462720"/>
                <a:ext cx="28549" cy="55878"/>
              </a:xfrm>
              <a:custGeom>
                <a:rect b="b" l="l" r="r" t="t"/>
                <a:pathLst>
                  <a:path extrusionOk="0" h="1877" w="959">
                    <a:moveTo>
                      <a:pt x="728" y="230"/>
                    </a:moveTo>
                    <a:lnTo>
                      <a:pt x="728" y="1647"/>
                    </a:lnTo>
                    <a:lnTo>
                      <a:pt x="231" y="1647"/>
                    </a:lnTo>
                    <a:lnTo>
                      <a:pt x="231" y="230"/>
                    </a:lnTo>
                    <a:close/>
                    <a:moveTo>
                      <a:pt x="116" y="0"/>
                    </a:moveTo>
                    <a:lnTo>
                      <a:pt x="1" y="39"/>
                    </a:lnTo>
                    <a:lnTo>
                      <a:pt x="1" y="115"/>
                    </a:lnTo>
                    <a:lnTo>
                      <a:pt x="1" y="1761"/>
                    </a:lnTo>
                    <a:lnTo>
                      <a:pt x="1" y="1838"/>
                    </a:lnTo>
                    <a:lnTo>
                      <a:pt x="116" y="1876"/>
                    </a:lnTo>
                    <a:lnTo>
                      <a:pt x="843" y="1876"/>
                    </a:lnTo>
                    <a:lnTo>
                      <a:pt x="958" y="1838"/>
                    </a:lnTo>
                    <a:lnTo>
                      <a:pt x="958" y="1761"/>
                    </a:lnTo>
                    <a:lnTo>
                      <a:pt x="958" y="115"/>
                    </a:lnTo>
                    <a:lnTo>
                      <a:pt x="958" y="39"/>
                    </a:lnTo>
                    <a:lnTo>
                      <a:pt x="84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29" name="Google Shape;2829;p112"/>
              <p:cNvSpPr/>
              <p:nvPr/>
            </p:nvSpPr>
            <p:spPr>
              <a:xfrm>
                <a:off x="3704691" y="447894"/>
                <a:ext cx="29651" cy="70704"/>
              </a:xfrm>
              <a:custGeom>
                <a:rect b="b" l="l" r="r" t="t"/>
                <a:pathLst>
                  <a:path extrusionOk="0" h="2375" w="996">
                    <a:moveTo>
                      <a:pt x="766" y="230"/>
                    </a:moveTo>
                    <a:lnTo>
                      <a:pt x="766" y="2145"/>
                    </a:lnTo>
                    <a:lnTo>
                      <a:pt x="230" y="2145"/>
                    </a:lnTo>
                    <a:lnTo>
                      <a:pt x="230" y="230"/>
                    </a:lnTo>
                    <a:close/>
                    <a:moveTo>
                      <a:pt x="115" y="1"/>
                    </a:moveTo>
                    <a:lnTo>
                      <a:pt x="38" y="39"/>
                    </a:lnTo>
                    <a:lnTo>
                      <a:pt x="0" y="115"/>
                    </a:lnTo>
                    <a:lnTo>
                      <a:pt x="0" y="2259"/>
                    </a:lnTo>
                    <a:lnTo>
                      <a:pt x="38" y="2336"/>
                    </a:lnTo>
                    <a:lnTo>
                      <a:pt x="115" y="2374"/>
                    </a:lnTo>
                    <a:lnTo>
                      <a:pt x="881" y="2374"/>
                    </a:lnTo>
                    <a:lnTo>
                      <a:pt x="957" y="2336"/>
                    </a:lnTo>
                    <a:lnTo>
                      <a:pt x="995" y="2259"/>
                    </a:lnTo>
                    <a:lnTo>
                      <a:pt x="995" y="115"/>
                    </a:lnTo>
                    <a:lnTo>
                      <a:pt x="957" y="39"/>
                    </a:lnTo>
                    <a:lnTo>
                      <a:pt x="88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2830" name="Google Shape;2830;p112"/>
          <p:cNvGrpSpPr/>
          <p:nvPr/>
        </p:nvGrpSpPr>
        <p:grpSpPr>
          <a:xfrm>
            <a:off x="4879312" y="2059505"/>
            <a:ext cx="783929" cy="507115"/>
            <a:chOff x="16718251" y="5172113"/>
            <a:chExt cx="1851948" cy="1198286"/>
          </a:xfrm>
        </p:grpSpPr>
        <p:sp>
          <p:nvSpPr>
            <p:cNvPr id="2831" name="Google Shape;2831;p112"/>
            <p:cNvSpPr/>
            <p:nvPr/>
          </p:nvSpPr>
          <p:spPr>
            <a:xfrm rot="2004823">
              <a:off x="16867487" y="5713518"/>
              <a:ext cx="207017" cy="273914"/>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32" name="Google Shape;2832;p112"/>
            <p:cNvSpPr/>
            <p:nvPr/>
          </p:nvSpPr>
          <p:spPr>
            <a:xfrm rot="2004823">
              <a:off x="17037296" y="5785125"/>
              <a:ext cx="207017" cy="33715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33" name="Google Shape;2833;p112"/>
            <p:cNvSpPr/>
            <p:nvPr/>
          </p:nvSpPr>
          <p:spPr>
            <a:xfrm rot="2004823">
              <a:off x="17208596" y="5914675"/>
              <a:ext cx="207017" cy="33715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34" name="Google Shape;2834;p112"/>
            <p:cNvSpPr/>
            <p:nvPr/>
          </p:nvSpPr>
          <p:spPr>
            <a:xfrm rot="2004823">
              <a:off x="17379491" y="6058180"/>
              <a:ext cx="207017" cy="27824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35" name="Google Shape;2835;p112"/>
            <p:cNvSpPr/>
            <p:nvPr/>
          </p:nvSpPr>
          <p:spPr>
            <a:xfrm rot="3224254">
              <a:off x="17430042" y="5174279"/>
              <a:ext cx="215052" cy="483392"/>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36" name="Google Shape;2836;p112"/>
            <p:cNvSpPr/>
            <p:nvPr/>
          </p:nvSpPr>
          <p:spPr>
            <a:xfrm rot="4610547">
              <a:off x="17652119" y="5163030"/>
              <a:ext cx="189782" cy="262411"/>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37" name="Google Shape;2837;p112"/>
            <p:cNvSpPr/>
            <p:nvPr/>
          </p:nvSpPr>
          <p:spPr>
            <a:xfrm rot="6275795">
              <a:off x="17888494" y="5133751"/>
              <a:ext cx="178563" cy="464684"/>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38" name="Google Shape;2838;p112"/>
            <p:cNvSpPr/>
            <p:nvPr/>
          </p:nvSpPr>
          <p:spPr>
            <a:xfrm rot="-2267637">
              <a:off x="18197009" y="5221007"/>
              <a:ext cx="241831" cy="498081"/>
            </a:xfrm>
            <a:prstGeom prst="roundRect">
              <a:avLst>
                <a:gd fmla="val 1666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39" name="Google Shape;2839;p112"/>
            <p:cNvSpPr/>
            <p:nvPr/>
          </p:nvSpPr>
          <p:spPr>
            <a:xfrm rot="7400569">
              <a:off x="18124794" y="5248205"/>
              <a:ext cx="178478" cy="464620"/>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40" name="Google Shape;2840;p112"/>
            <p:cNvSpPr/>
            <p:nvPr/>
          </p:nvSpPr>
          <p:spPr>
            <a:xfrm>
              <a:off x="16718251" y="5172113"/>
              <a:ext cx="1851948" cy="1198235"/>
            </a:xfrm>
            <a:custGeom>
              <a:rect b="b" l="l" r="r" t="t"/>
              <a:pathLst>
                <a:path extrusionOk="0" h="6738" w="10414">
                  <a:moveTo>
                    <a:pt x="6126" y="268"/>
                  </a:moveTo>
                  <a:lnTo>
                    <a:pt x="6317" y="306"/>
                  </a:lnTo>
                  <a:lnTo>
                    <a:pt x="6470" y="383"/>
                  </a:lnTo>
                  <a:lnTo>
                    <a:pt x="7083" y="651"/>
                  </a:lnTo>
                  <a:lnTo>
                    <a:pt x="7274" y="689"/>
                  </a:lnTo>
                  <a:lnTo>
                    <a:pt x="7466" y="727"/>
                  </a:lnTo>
                  <a:lnTo>
                    <a:pt x="7657" y="766"/>
                  </a:lnTo>
                  <a:lnTo>
                    <a:pt x="7848" y="766"/>
                  </a:lnTo>
                  <a:lnTo>
                    <a:pt x="8040" y="727"/>
                  </a:lnTo>
                  <a:lnTo>
                    <a:pt x="8231" y="651"/>
                  </a:lnTo>
                  <a:lnTo>
                    <a:pt x="8423" y="574"/>
                  </a:lnTo>
                  <a:lnTo>
                    <a:pt x="8576" y="498"/>
                  </a:lnTo>
                  <a:lnTo>
                    <a:pt x="8691" y="421"/>
                  </a:lnTo>
                  <a:lnTo>
                    <a:pt x="8767" y="421"/>
                  </a:lnTo>
                  <a:lnTo>
                    <a:pt x="8882" y="459"/>
                  </a:lnTo>
                  <a:lnTo>
                    <a:pt x="8920" y="536"/>
                  </a:lnTo>
                  <a:lnTo>
                    <a:pt x="10107" y="2220"/>
                  </a:lnTo>
                  <a:lnTo>
                    <a:pt x="10145" y="2297"/>
                  </a:lnTo>
                  <a:lnTo>
                    <a:pt x="10145" y="2412"/>
                  </a:lnTo>
                  <a:lnTo>
                    <a:pt x="10145" y="2488"/>
                  </a:lnTo>
                  <a:lnTo>
                    <a:pt x="10069" y="2565"/>
                  </a:lnTo>
                  <a:lnTo>
                    <a:pt x="9418" y="3101"/>
                  </a:lnTo>
                  <a:lnTo>
                    <a:pt x="7006" y="1378"/>
                  </a:lnTo>
                  <a:lnTo>
                    <a:pt x="6815" y="1302"/>
                  </a:lnTo>
                  <a:lnTo>
                    <a:pt x="6662" y="1225"/>
                  </a:lnTo>
                  <a:lnTo>
                    <a:pt x="6432" y="1187"/>
                  </a:lnTo>
                  <a:lnTo>
                    <a:pt x="6240" y="1149"/>
                  </a:lnTo>
                  <a:lnTo>
                    <a:pt x="6049" y="1187"/>
                  </a:lnTo>
                  <a:lnTo>
                    <a:pt x="5858" y="1225"/>
                  </a:lnTo>
                  <a:lnTo>
                    <a:pt x="5666" y="1302"/>
                  </a:lnTo>
                  <a:lnTo>
                    <a:pt x="5475" y="1378"/>
                  </a:lnTo>
                  <a:lnTo>
                    <a:pt x="4365" y="2182"/>
                  </a:lnTo>
                  <a:lnTo>
                    <a:pt x="4211" y="2259"/>
                  </a:lnTo>
                  <a:lnTo>
                    <a:pt x="4020" y="2259"/>
                  </a:lnTo>
                  <a:lnTo>
                    <a:pt x="3867" y="2182"/>
                  </a:lnTo>
                  <a:lnTo>
                    <a:pt x="3714" y="2067"/>
                  </a:lnTo>
                  <a:lnTo>
                    <a:pt x="3637" y="1876"/>
                  </a:lnTo>
                  <a:lnTo>
                    <a:pt x="3637" y="1723"/>
                  </a:lnTo>
                  <a:lnTo>
                    <a:pt x="3714" y="1531"/>
                  </a:lnTo>
                  <a:lnTo>
                    <a:pt x="3829" y="1417"/>
                  </a:lnTo>
                  <a:lnTo>
                    <a:pt x="5092" y="536"/>
                  </a:lnTo>
                  <a:lnTo>
                    <a:pt x="5245" y="421"/>
                  </a:lnTo>
                  <a:lnTo>
                    <a:pt x="5398" y="345"/>
                  </a:lnTo>
                  <a:lnTo>
                    <a:pt x="5781" y="268"/>
                  </a:lnTo>
                  <a:close/>
                  <a:moveTo>
                    <a:pt x="1723" y="3101"/>
                  </a:moveTo>
                  <a:lnTo>
                    <a:pt x="1876" y="3178"/>
                  </a:lnTo>
                  <a:lnTo>
                    <a:pt x="2029" y="3331"/>
                  </a:lnTo>
                  <a:lnTo>
                    <a:pt x="2068" y="3484"/>
                  </a:lnTo>
                  <a:lnTo>
                    <a:pt x="2068" y="3637"/>
                  </a:lnTo>
                  <a:lnTo>
                    <a:pt x="1991" y="3828"/>
                  </a:lnTo>
                  <a:lnTo>
                    <a:pt x="1838" y="4020"/>
                  </a:lnTo>
                  <a:lnTo>
                    <a:pt x="1685" y="4211"/>
                  </a:lnTo>
                  <a:lnTo>
                    <a:pt x="1570" y="4364"/>
                  </a:lnTo>
                  <a:lnTo>
                    <a:pt x="1417" y="4403"/>
                  </a:lnTo>
                  <a:lnTo>
                    <a:pt x="1225" y="4403"/>
                  </a:lnTo>
                  <a:lnTo>
                    <a:pt x="1072" y="4326"/>
                  </a:lnTo>
                  <a:lnTo>
                    <a:pt x="1034" y="4326"/>
                  </a:lnTo>
                  <a:lnTo>
                    <a:pt x="919" y="4173"/>
                  </a:lnTo>
                  <a:lnTo>
                    <a:pt x="881" y="4020"/>
                  </a:lnTo>
                  <a:lnTo>
                    <a:pt x="881" y="3867"/>
                  </a:lnTo>
                  <a:lnTo>
                    <a:pt x="957" y="3675"/>
                  </a:lnTo>
                  <a:lnTo>
                    <a:pt x="1225" y="3254"/>
                  </a:lnTo>
                  <a:lnTo>
                    <a:pt x="1302" y="3178"/>
                  </a:lnTo>
                  <a:lnTo>
                    <a:pt x="1417" y="3139"/>
                  </a:lnTo>
                  <a:lnTo>
                    <a:pt x="1493" y="3101"/>
                  </a:lnTo>
                  <a:close/>
                  <a:moveTo>
                    <a:pt x="2718" y="3599"/>
                  </a:moveTo>
                  <a:lnTo>
                    <a:pt x="2833" y="3637"/>
                  </a:lnTo>
                  <a:lnTo>
                    <a:pt x="2948" y="3675"/>
                  </a:lnTo>
                  <a:lnTo>
                    <a:pt x="2986" y="3714"/>
                  </a:lnTo>
                  <a:lnTo>
                    <a:pt x="3101" y="3828"/>
                  </a:lnTo>
                  <a:lnTo>
                    <a:pt x="3178" y="3982"/>
                  </a:lnTo>
                  <a:lnTo>
                    <a:pt x="3178" y="4173"/>
                  </a:lnTo>
                  <a:lnTo>
                    <a:pt x="3101" y="4326"/>
                  </a:lnTo>
                  <a:lnTo>
                    <a:pt x="2527" y="5092"/>
                  </a:lnTo>
                  <a:lnTo>
                    <a:pt x="2412" y="5207"/>
                  </a:lnTo>
                  <a:lnTo>
                    <a:pt x="2259" y="5283"/>
                  </a:lnTo>
                  <a:lnTo>
                    <a:pt x="2068" y="5283"/>
                  </a:lnTo>
                  <a:lnTo>
                    <a:pt x="1914" y="5207"/>
                  </a:lnTo>
                  <a:lnTo>
                    <a:pt x="1876" y="5168"/>
                  </a:lnTo>
                  <a:lnTo>
                    <a:pt x="1761" y="5053"/>
                  </a:lnTo>
                  <a:lnTo>
                    <a:pt x="1723" y="4900"/>
                  </a:lnTo>
                  <a:lnTo>
                    <a:pt x="1723" y="4709"/>
                  </a:lnTo>
                  <a:lnTo>
                    <a:pt x="1800" y="4556"/>
                  </a:lnTo>
                  <a:lnTo>
                    <a:pt x="2068" y="4173"/>
                  </a:lnTo>
                  <a:lnTo>
                    <a:pt x="2221" y="3982"/>
                  </a:lnTo>
                  <a:lnTo>
                    <a:pt x="2336" y="3790"/>
                  </a:lnTo>
                  <a:lnTo>
                    <a:pt x="2450" y="3675"/>
                  </a:lnTo>
                  <a:lnTo>
                    <a:pt x="2642" y="3599"/>
                  </a:lnTo>
                  <a:close/>
                  <a:moveTo>
                    <a:pt x="3675" y="4288"/>
                  </a:moveTo>
                  <a:lnTo>
                    <a:pt x="3790" y="4326"/>
                  </a:lnTo>
                  <a:lnTo>
                    <a:pt x="3943" y="4364"/>
                  </a:lnTo>
                  <a:lnTo>
                    <a:pt x="3943" y="4403"/>
                  </a:lnTo>
                  <a:lnTo>
                    <a:pt x="4097" y="4517"/>
                  </a:lnTo>
                  <a:lnTo>
                    <a:pt x="4135" y="4671"/>
                  </a:lnTo>
                  <a:lnTo>
                    <a:pt x="4135" y="4862"/>
                  </a:lnTo>
                  <a:lnTo>
                    <a:pt x="4058" y="5015"/>
                  </a:lnTo>
                  <a:lnTo>
                    <a:pt x="3943" y="5207"/>
                  </a:lnTo>
                  <a:lnTo>
                    <a:pt x="3637" y="5628"/>
                  </a:lnTo>
                  <a:lnTo>
                    <a:pt x="3522" y="5781"/>
                  </a:lnTo>
                  <a:lnTo>
                    <a:pt x="3369" y="5896"/>
                  </a:lnTo>
                  <a:lnTo>
                    <a:pt x="3216" y="5972"/>
                  </a:lnTo>
                  <a:lnTo>
                    <a:pt x="3063" y="5972"/>
                  </a:lnTo>
                  <a:lnTo>
                    <a:pt x="2872" y="5896"/>
                  </a:lnTo>
                  <a:lnTo>
                    <a:pt x="2872" y="5857"/>
                  </a:lnTo>
                  <a:lnTo>
                    <a:pt x="2757" y="5743"/>
                  </a:lnTo>
                  <a:lnTo>
                    <a:pt x="2680" y="5589"/>
                  </a:lnTo>
                  <a:lnTo>
                    <a:pt x="2680" y="5398"/>
                  </a:lnTo>
                  <a:lnTo>
                    <a:pt x="2757" y="5245"/>
                  </a:lnTo>
                  <a:lnTo>
                    <a:pt x="3293" y="4479"/>
                  </a:lnTo>
                  <a:lnTo>
                    <a:pt x="3446" y="4364"/>
                  </a:lnTo>
                  <a:lnTo>
                    <a:pt x="3599" y="4288"/>
                  </a:lnTo>
                  <a:close/>
                  <a:moveTo>
                    <a:pt x="4671" y="268"/>
                  </a:moveTo>
                  <a:lnTo>
                    <a:pt x="4901" y="345"/>
                  </a:lnTo>
                  <a:lnTo>
                    <a:pt x="3675" y="1187"/>
                  </a:lnTo>
                  <a:lnTo>
                    <a:pt x="3561" y="1302"/>
                  </a:lnTo>
                  <a:lnTo>
                    <a:pt x="3484" y="1417"/>
                  </a:lnTo>
                  <a:lnTo>
                    <a:pt x="3407" y="1531"/>
                  </a:lnTo>
                  <a:lnTo>
                    <a:pt x="3369" y="1684"/>
                  </a:lnTo>
                  <a:lnTo>
                    <a:pt x="3369" y="1799"/>
                  </a:lnTo>
                  <a:lnTo>
                    <a:pt x="3407" y="1952"/>
                  </a:lnTo>
                  <a:lnTo>
                    <a:pt x="3446" y="2067"/>
                  </a:lnTo>
                  <a:lnTo>
                    <a:pt x="3522" y="2220"/>
                  </a:lnTo>
                  <a:lnTo>
                    <a:pt x="3599" y="2335"/>
                  </a:lnTo>
                  <a:lnTo>
                    <a:pt x="3714" y="2412"/>
                  </a:lnTo>
                  <a:lnTo>
                    <a:pt x="3829" y="2488"/>
                  </a:lnTo>
                  <a:lnTo>
                    <a:pt x="3982" y="2527"/>
                  </a:lnTo>
                  <a:lnTo>
                    <a:pt x="4135" y="2527"/>
                  </a:lnTo>
                  <a:lnTo>
                    <a:pt x="4250" y="2488"/>
                  </a:lnTo>
                  <a:lnTo>
                    <a:pt x="4403" y="2450"/>
                  </a:lnTo>
                  <a:lnTo>
                    <a:pt x="4518" y="2374"/>
                  </a:lnTo>
                  <a:lnTo>
                    <a:pt x="5628" y="1608"/>
                  </a:lnTo>
                  <a:lnTo>
                    <a:pt x="5781" y="1531"/>
                  </a:lnTo>
                  <a:lnTo>
                    <a:pt x="5934" y="1455"/>
                  </a:lnTo>
                  <a:lnTo>
                    <a:pt x="6087" y="1417"/>
                  </a:lnTo>
                  <a:lnTo>
                    <a:pt x="6394" y="1417"/>
                  </a:lnTo>
                  <a:lnTo>
                    <a:pt x="6547" y="1455"/>
                  </a:lnTo>
                  <a:lnTo>
                    <a:pt x="6700" y="1531"/>
                  </a:lnTo>
                  <a:lnTo>
                    <a:pt x="6853" y="1608"/>
                  </a:lnTo>
                  <a:lnTo>
                    <a:pt x="9341" y="3369"/>
                  </a:lnTo>
                  <a:lnTo>
                    <a:pt x="9495" y="3484"/>
                  </a:lnTo>
                  <a:lnTo>
                    <a:pt x="9533" y="3637"/>
                  </a:lnTo>
                  <a:lnTo>
                    <a:pt x="9533" y="3828"/>
                  </a:lnTo>
                  <a:lnTo>
                    <a:pt x="9456" y="4020"/>
                  </a:lnTo>
                  <a:lnTo>
                    <a:pt x="9341" y="4135"/>
                  </a:lnTo>
                  <a:lnTo>
                    <a:pt x="9150" y="4211"/>
                  </a:lnTo>
                  <a:lnTo>
                    <a:pt x="8997" y="4173"/>
                  </a:lnTo>
                  <a:lnTo>
                    <a:pt x="8805" y="4135"/>
                  </a:lnTo>
                  <a:lnTo>
                    <a:pt x="8423" y="3828"/>
                  </a:lnTo>
                  <a:lnTo>
                    <a:pt x="7159" y="2948"/>
                  </a:lnTo>
                  <a:lnTo>
                    <a:pt x="7083" y="2948"/>
                  </a:lnTo>
                  <a:lnTo>
                    <a:pt x="7006" y="2986"/>
                  </a:lnTo>
                  <a:lnTo>
                    <a:pt x="6968" y="3101"/>
                  </a:lnTo>
                  <a:lnTo>
                    <a:pt x="7006" y="3178"/>
                  </a:lnTo>
                  <a:lnTo>
                    <a:pt x="7198" y="3292"/>
                  </a:lnTo>
                  <a:lnTo>
                    <a:pt x="8270" y="4058"/>
                  </a:lnTo>
                  <a:lnTo>
                    <a:pt x="8384" y="4173"/>
                  </a:lnTo>
                  <a:lnTo>
                    <a:pt x="8461" y="4326"/>
                  </a:lnTo>
                  <a:lnTo>
                    <a:pt x="8461" y="4517"/>
                  </a:lnTo>
                  <a:lnTo>
                    <a:pt x="8384" y="4671"/>
                  </a:lnTo>
                  <a:lnTo>
                    <a:pt x="8231" y="4824"/>
                  </a:lnTo>
                  <a:lnTo>
                    <a:pt x="8078" y="4862"/>
                  </a:lnTo>
                  <a:lnTo>
                    <a:pt x="7887" y="4862"/>
                  </a:lnTo>
                  <a:lnTo>
                    <a:pt x="7734" y="4785"/>
                  </a:lnTo>
                  <a:lnTo>
                    <a:pt x="7427" y="4594"/>
                  </a:lnTo>
                  <a:lnTo>
                    <a:pt x="6470" y="3943"/>
                  </a:lnTo>
                  <a:lnTo>
                    <a:pt x="6394" y="3905"/>
                  </a:lnTo>
                  <a:lnTo>
                    <a:pt x="6317" y="3982"/>
                  </a:lnTo>
                  <a:lnTo>
                    <a:pt x="6279" y="4058"/>
                  </a:lnTo>
                  <a:lnTo>
                    <a:pt x="6355" y="4135"/>
                  </a:lnTo>
                  <a:lnTo>
                    <a:pt x="7274" y="4824"/>
                  </a:lnTo>
                  <a:lnTo>
                    <a:pt x="7389" y="4939"/>
                  </a:lnTo>
                  <a:lnTo>
                    <a:pt x="7466" y="5092"/>
                  </a:lnTo>
                  <a:lnTo>
                    <a:pt x="7466" y="5283"/>
                  </a:lnTo>
                  <a:lnTo>
                    <a:pt x="7389" y="5475"/>
                  </a:lnTo>
                  <a:lnTo>
                    <a:pt x="7274" y="5589"/>
                  </a:lnTo>
                  <a:lnTo>
                    <a:pt x="7083" y="5666"/>
                  </a:lnTo>
                  <a:lnTo>
                    <a:pt x="6891" y="5628"/>
                  </a:lnTo>
                  <a:lnTo>
                    <a:pt x="6738" y="5551"/>
                  </a:lnTo>
                  <a:lnTo>
                    <a:pt x="6202" y="5168"/>
                  </a:lnTo>
                  <a:lnTo>
                    <a:pt x="5972" y="5053"/>
                  </a:lnTo>
                  <a:lnTo>
                    <a:pt x="5819" y="4900"/>
                  </a:lnTo>
                  <a:lnTo>
                    <a:pt x="5705" y="4900"/>
                  </a:lnTo>
                  <a:lnTo>
                    <a:pt x="5628" y="4939"/>
                  </a:lnTo>
                  <a:lnTo>
                    <a:pt x="5590" y="5053"/>
                  </a:lnTo>
                  <a:lnTo>
                    <a:pt x="5666" y="5130"/>
                  </a:lnTo>
                  <a:lnTo>
                    <a:pt x="6049" y="5398"/>
                  </a:lnTo>
                  <a:lnTo>
                    <a:pt x="6240" y="5513"/>
                  </a:lnTo>
                  <a:lnTo>
                    <a:pt x="6355" y="5666"/>
                  </a:lnTo>
                  <a:lnTo>
                    <a:pt x="6394" y="5819"/>
                  </a:lnTo>
                  <a:lnTo>
                    <a:pt x="6394" y="6011"/>
                  </a:lnTo>
                  <a:lnTo>
                    <a:pt x="6317" y="6164"/>
                  </a:lnTo>
                  <a:lnTo>
                    <a:pt x="6202" y="6279"/>
                  </a:lnTo>
                  <a:lnTo>
                    <a:pt x="6049" y="6355"/>
                  </a:lnTo>
                  <a:lnTo>
                    <a:pt x="5858" y="6355"/>
                  </a:lnTo>
                  <a:lnTo>
                    <a:pt x="5705" y="6279"/>
                  </a:lnTo>
                  <a:lnTo>
                    <a:pt x="5169" y="5934"/>
                  </a:lnTo>
                  <a:lnTo>
                    <a:pt x="5245" y="5743"/>
                  </a:lnTo>
                  <a:lnTo>
                    <a:pt x="5245" y="5513"/>
                  </a:lnTo>
                  <a:lnTo>
                    <a:pt x="5207" y="5360"/>
                  </a:lnTo>
                  <a:lnTo>
                    <a:pt x="5130" y="5245"/>
                  </a:lnTo>
                  <a:lnTo>
                    <a:pt x="5054" y="5130"/>
                  </a:lnTo>
                  <a:lnTo>
                    <a:pt x="4939" y="5053"/>
                  </a:lnTo>
                  <a:lnTo>
                    <a:pt x="4939" y="5015"/>
                  </a:lnTo>
                  <a:lnTo>
                    <a:pt x="4824" y="4977"/>
                  </a:lnTo>
                  <a:lnTo>
                    <a:pt x="4671" y="4900"/>
                  </a:lnTo>
                  <a:lnTo>
                    <a:pt x="4403" y="4900"/>
                  </a:lnTo>
                  <a:lnTo>
                    <a:pt x="4403" y="4709"/>
                  </a:lnTo>
                  <a:lnTo>
                    <a:pt x="4365" y="4517"/>
                  </a:lnTo>
                  <a:lnTo>
                    <a:pt x="4250" y="4326"/>
                  </a:lnTo>
                  <a:lnTo>
                    <a:pt x="4097" y="4173"/>
                  </a:lnTo>
                  <a:lnTo>
                    <a:pt x="3943" y="4096"/>
                  </a:lnTo>
                  <a:lnTo>
                    <a:pt x="3829" y="4058"/>
                  </a:lnTo>
                  <a:lnTo>
                    <a:pt x="3675" y="4020"/>
                  </a:lnTo>
                  <a:lnTo>
                    <a:pt x="3561" y="4058"/>
                  </a:lnTo>
                  <a:lnTo>
                    <a:pt x="3446" y="4058"/>
                  </a:lnTo>
                  <a:lnTo>
                    <a:pt x="3446" y="3943"/>
                  </a:lnTo>
                  <a:lnTo>
                    <a:pt x="3407" y="3828"/>
                  </a:lnTo>
                  <a:lnTo>
                    <a:pt x="3331" y="3675"/>
                  </a:lnTo>
                  <a:lnTo>
                    <a:pt x="3254" y="3599"/>
                  </a:lnTo>
                  <a:lnTo>
                    <a:pt x="3139" y="3484"/>
                  </a:lnTo>
                  <a:lnTo>
                    <a:pt x="3101" y="3484"/>
                  </a:lnTo>
                  <a:lnTo>
                    <a:pt x="2986" y="3407"/>
                  </a:lnTo>
                  <a:lnTo>
                    <a:pt x="2872" y="3369"/>
                  </a:lnTo>
                  <a:lnTo>
                    <a:pt x="2718" y="3331"/>
                  </a:lnTo>
                  <a:lnTo>
                    <a:pt x="2604" y="3331"/>
                  </a:lnTo>
                  <a:lnTo>
                    <a:pt x="2450" y="3369"/>
                  </a:lnTo>
                  <a:lnTo>
                    <a:pt x="2336" y="3446"/>
                  </a:lnTo>
                  <a:lnTo>
                    <a:pt x="2297" y="3292"/>
                  </a:lnTo>
                  <a:lnTo>
                    <a:pt x="2221" y="3178"/>
                  </a:lnTo>
                  <a:lnTo>
                    <a:pt x="2144" y="3063"/>
                  </a:lnTo>
                  <a:lnTo>
                    <a:pt x="2029" y="2986"/>
                  </a:lnTo>
                  <a:lnTo>
                    <a:pt x="2029" y="2948"/>
                  </a:lnTo>
                  <a:lnTo>
                    <a:pt x="1914" y="2871"/>
                  </a:lnTo>
                  <a:lnTo>
                    <a:pt x="1800" y="2833"/>
                  </a:lnTo>
                  <a:lnTo>
                    <a:pt x="1532" y="2833"/>
                  </a:lnTo>
                  <a:lnTo>
                    <a:pt x="1302" y="2910"/>
                  </a:lnTo>
                  <a:lnTo>
                    <a:pt x="1187" y="2986"/>
                  </a:lnTo>
                  <a:lnTo>
                    <a:pt x="1072" y="3063"/>
                  </a:lnTo>
                  <a:lnTo>
                    <a:pt x="383" y="2565"/>
                  </a:lnTo>
                  <a:lnTo>
                    <a:pt x="306" y="2488"/>
                  </a:lnTo>
                  <a:lnTo>
                    <a:pt x="268" y="2412"/>
                  </a:lnTo>
                  <a:lnTo>
                    <a:pt x="268" y="2297"/>
                  </a:lnTo>
                  <a:lnTo>
                    <a:pt x="306" y="2220"/>
                  </a:lnTo>
                  <a:lnTo>
                    <a:pt x="1455" y="536"/>
                  </a:lnTo>
                  <a:lnTo>
                    <a:pt x="1532" y="459"/>
                  </a:lnTo>
                  <a:lnTo>
                    <a:pt x="1646" y="421"/>
                  </a:lnTo>
                  <a:lnTo>
                    <a:pt x="1723" y="421"/>
                  </a:lnTo>
                  <a:lnTo>
                    <a:pt x="1838" y="498"/>
                  </a:lnTo>
                  <a:lnTo>
                    <a:pt x="1991" y="574"/>
                  </a:lnTo>
                  <a:lnTo>
                    <a:pt x="2182" y="651"/>
                  </a:lnTo>
                  <a:lnTo>
                    <a:pt x="2374" y="727"/>
                  </a:lnTo>
                  <a:lnTo>
                    <a:pt x="2565" y="766"/>
                  </a:lnTo>
                  <a:lnTo>
                    <a:pt x="2757" y="766"/>
                  </a:lnTo>
                  <a:lnTo>
                    <a:pt x="2948" y="727"/>
                  </a:lnTo>
                  <a:lnTo>
                    <a:pt x="3139" y="689"/>
                  </a:lnTo>
                  <a:lnTo>
                    <a:pt x="3331" y="651"/>
                  </a:lnTo>
                  <a:lnTo>
                    <a:pt x="3943" y="383"/>
                  </a:lnTo>
                  <a:lnTo>
                    <a:pt x="4173" y="306"/>
                  </a:lnTo>
                  <a:lnTo>
                    <a:pt x="4441" y="268"/>
                  </a:lnTo>
                  <a:close/>
                  <a:moveTo>
                    <a:pt x="4633" y="5168"/>
                  </a:moveTo>
                  <a:lnTo>
                    <a:pt x="4786" y="5245"/>
                  </a:lnTo>
                  <a:lnTo>
                    <a:pt x="4939" y="5398"/>
                  </a:lnTo>
                  <a:lnTo>
                    <a:pt x="4977" y="5551"/>
                  </a:lnTo>
                  <a:lnTo>
                    <a:pt x="4977" y="5743"/>
                  </a:lnTo>
                  <a:lnTo>
                    <a:pt x="4901" y="5896"/>
                  </a:lnTo>
                  <a:lnTo>
                    <a:pt x="4594" y="6317"/>
                  </a:lnTo>
                  <a:lnTo>
                    <a:pt x="4479" y="6432"/>
                  </a:lnTo>
                  <a:lnTo>
                    <a:pt x="4326" y="6470"/>
                  </a:lnTo>
                  <a:lnTo>
                    <a:pt x="4135" y="6470"/>
                  </a:lnTo>
                  <a:lnTo>
                    <a:pt x="3982" y="6393"/>
                  </a:lnTo>
                  <a:lnTo>
                    <a:pt x="3943" y="6393"/>
                  </a:lnTo>
                  <a:lnTo>
                    <a:pt x="3829" y="6240"/>
                  </a:lnTo>
                  <a:lnTo>
                    <a:pt x="3790" y="6087"/>
                  </a:lnTo>
                  <a:lnTo>
                    <a:pt x="3790" y="5934"/>
                  </a:lnTo>
                  <a:lnTo>
                    <a:pt x="3867" y="5781"/>
                  </a:lnTo>
                  <a:lnTo>
                    <a:pt x="4097" y="5398"/>
                  </a:lnTo>
                  <a:lnTo>
                    <a:pt x="4135" y="5360"/>
                  </a:lnTo>
                  <a:lnTo>
                    <a:pt x="4288" y="5245"/>
                  </a:lnTo>
                  <a:lnTo>
                    <a:pt x="4441" y="5168"/>
                  </a:lnTo>
                  <a:close/>
                  <a:moveTo>
                    <a:pt x="4518" y="0"/>
                  </a:moveTo>
                  <a:lnTo>
                    <a:pt x="4173" y="38"/>
                  </a:lnTo>
                  <a:lnTo>
                    <a:pt x="3829" y="153"/>
                  </a:lnTo>
                  <a:lnTo>
                    <a:pt x="3216" y="383"/>
                  </a:lnTo>
                  <a:lnTo>
                    <a:pt x="2910" y="498"/>
                  </a:lnTo>
                  <a:lnTo>
                    <a:pt x="2565" y="498"/>
                  </a:lnTo>
                  <a:lnTo>
                    <a:pt x="2259" y="421"/>
                  </a:lnTo>
                  <a:lnTo>
                    <a:pt x="1991" y="268"/>
                  </a:lnTo>
                  <a:lnTo>
                    <a:pt x="1800" y="191"/>
                  </a:lnTo>
                  <a:lnTo>
                    <a:pt x="1608" y="191"/>
                  </a:lnTo>
                  <a:lnTo>
                    <a:pt x="1417" y="268"/>
                  </a:lnTo>
                  <a:lnTo>
                    <a:pt x="1264" y="383"/>
                  </a:lnTo>
                  <a:lnTo>
                    <a:pt x="77" y="2067"/>
                  </a:lnTo>
                  <a:lnTo>
                    <a:pt x="0" y="2259"/>
                  </a:lnTo>
                  <a:lnTo>
                    <a:pt x="0" y="2450"/>
                  </a:lnTo>
                  <a:lnTo>
                    <a:pt x="77" y="2642"/>
                  </a:lnTo>
                  <a:lnTo>
                    <a:pt x="230" y="2756"/>
                  </a:lnTo>
                  <a:lnTo>
                    <a:pt x="919" y="3254"/>
                  </a:lnTo>
                  <a:lnTo>
                    <a:pt x="728" y="3522"/>
                  </a:lnTo>
                  <a:lnTo>
                    <a:pt x="651" y="3675"/>
                  </a:lnTo>
                  <a:lnTo>
                    <a:pt x="613" y="3790"/>
                  </a:lnTo>
                  <a:lnTo>
                    <a:pt x="613" y="3943"/>
                  </a:lnTo>
                  <a:lnTo>
                    <a:pt x="613" y="4058"/>
                  </a:lnTo>
                  <a:lnTo>
                    <a:pt x="651" y="4211"/>
                  </a:lnTo>
                  <a:lnTo>
                    <a:pt x="689" y="4326"/>
                  </a:lnTo>
                  <a:lnTo>
                    <a:pt x="804" y="4441"/>
                  </a:lnTo>
                  <a:lnTo>
                    <a:pt x="881" y="4517"/>
                  </a:lnTo>
                  <a:lnTo>
                    <a:pt x="919" y="4556"/>
                  </a:lnTo>
                  <a:lnTo>
                    <a:pt x="1110" y="4632"/>
                  </a:lnTo>
                  <a:lnTo>
                    <a:pt x="1340" y="4671"/>
                  </a:lnTo>
                  <a:lnTo>
                    <a:pt x="1455" y="4671"/>
                  </a:lnTo>
                  <a:lnTo>
                    <a:pt x="1455" y="4785"/>
                  </a:lnTo>
                  <a:lnTo>
                    <a:pt x="1455" y="4939"/>
                  </a:lnTo>
                  <a:lnTo>
                    <a:pt x="1493" y="5053"/>
                  </a:lnTo>
                  <a:lnTo>
                    <a:pt x="1570" y="5207"/>
                  </a:lnTo>
                  <a:lnTo>
                    <a:pt x="1646" y="5283"/>
                  </a:lnTo>
                  <a:lnTo>
                    <a:pt x="1723" y="5398"/>
                  </a:lnTo>
                  <a:lnTo>
                    <a:pt x="1761" y="5398"/>
                  </a:lnTo>
                  <a:lnTo>
                    <a:pt x="1953" y="5513"/>
                  </a:lnTo>
                  <a:lnTo>
                    <a:pt x="2182" y="5551"/>
                  </a:lnTo>
                  <a:lnTo>
                    <a:pt x="2412" y="5513"/>
                  </a:lnTo>
                  <a:lnTo>
                    <a:pt x="2450" y="5666"/>
                  </a:lnTo>
                  <a:lnTo>
                    <a:pt x="2489" y="5819"/>
                  </a:lnTo>
                  <a:lnTo>
                    <a:pt x="2565" y="5972"/>
                  </a:lnTo>
                  <a:lnTo>
                    <a:pt x="2718" y="6087"/>
                  </a:lnTo>
                  <a:lnTo>
                    <a:pt x="2757" y="6087"/>
                  </a:lnTo>
                  <a:lnTo>
                    <a:pt x="2948" y="6202"/>
                  </a:lnTo>
                  <a:lnTo>
                    <a:pt x="3139" y="6240"/>
                  </a:lnTo>
                  <a:lnTo>
                    <a:pt x="3331" y="6202"/>
                  </a:lnTo>
                  <a:lnTo>
                    <a:pt x="3522" y="6125"/>
                  </a:lnTo>
                  <a:lnTo>
                    <a:pt x="3561" y="6279"/>
                  </a:lnTo>
                  <a:lnTo>
                    <a:pt x="3599" y="6393"/>
                  </a:lnTo>
                  <a:lnTo>
                    <a:pt x="3714" y="6508"/>
                  </a:lnTo>
                  <a:lnTo>
                    <a:pt x="3790" y="6585"/>
                  </a:lnTo>
                  <a:lnTo>
                    <a:pt x="3829" y="6623"/>
                  </a:lnTo>
                  <a:lnTo>
                    <a:pt x="4020" y="6700"/>
                  </a:lnTo>
                  <a:lnTo>
                    <a:pt x="4250" y="6738"/>
                  </a:lnTo>
                  <a:lnTo>
                    <a:pt x="4365" y="6738"/>
                  </a:lnTo>
                  <a:lnTo>
                    <a:pt x="4479" y="6700"/>
                  </a:lnTo>
                  <a:lnTo>
                    <a:pt x="4633" y="6661"/>
                  </a:lnTo>
                  <a:lnTo>
                    <a:pt x="4747" y="6546"/>
                  </a:lnTo>
                  <a:lnTo>
                    <a:pt x="4824" y="6470"/>
                  </a:lnTo>
                  <a:lnTo>
                    <a:pt x="5054" y="6164"/>
                  </a:lnTo>
                  <a:lnTo>
                    <a:pt x="5551" y="6508"/>
                  </a:lnTo>
                  <a:lnTo>
                    <a:pt x="5743" y="6585"/>
                  </a:lnTo>
                  <a:lnTo>
                    <a:pt x="5934" y="6623"/>
                  </a:lnTo>
                  <a:lnTo>
                    <a:pt x="6087" y="6623"/>
                  </a:lnTo>
                  <a:lnTo>
                    <a:pt x="6202" y="6585"/>
                  </a:lnTo>
                  <a:lnTo>
                    <a:pt x="6355" y="6508"/>
                  </a:lnTo>
                  <a:lnTo>
                    <a:pt x="6470" y="6432"/>
                  </a:lnTo>
                  <a:lnTo>
                    <a:pt x="6547" y="6317"/>
                  </a:lnTo>
                  <a:lnTo>
                    <a:pt x="6623" y="6202"/>
                  </a:lnTo>
                  <a:lnTo>
                    <a:pt x="6662" y="6087"/>
                  </a:lnTo>
                  <a:lnTo>
                    <a:pt x="6662" y="5819"/>
                  </a:lnTo>
                  <a:lnTo>
                    <a:pt x="6853" y="5896"/>
                  </a:lnTo>
                  <a:lnTo>
                    <a:pt x="7006" y="5934"/>
                  </a:lnTo>
                  <a:lnTo>
                    <a:pt x="7121" y="5896"/>
                  </a:lnTo>
                  <a:lnTo>
                    <a:pt x="7274" y="5857"/>
                  </a:lnTo>
                  <a:lnTo>
                    <a:pt x="7389" y="5819"/>
                  </a:lnTo>
                  <a:lnTo>
                    <a:pt x="7504" y="5704"/>
                  </a:lnTo>
                  <a:lnTo>
                    <a:pt x="7619" y="5589"/>
                  </a:lnTo>
                  <a:lnTo>
                    <a:pt x="7657" y="5475"/>
                  </a:lnTo>
                  <a:lnTo>
                    <a:pt x="7734" y="5360"/>
                  </a:lnTo>
                  <a:lnTo>
                    <a:pt x="7734" y="5245"/>
                  </a:lnTo>
                  <a:lnTo>
                    <a:pt x="7734" y="5092"/>
                  </a:lnTo>
                  <a:lnTo>
                    <a:pt x="7848" y="5130"/>
                  </a:lnTo>
                  <a:lnTo>
                    <a:pt x="8155" y="5130"/>
                  </a:lnTo>
                  <a:lnTo>
                    <a:pt x="8308" y="5053"/>
                  </a:lnTo>
                  <a:lnTo>
                    <a:pt x="8461" y="4977"/>
                  </a:lnTo>
                  <a:lnTo>
                    <a:pt x="8576" y="4824"/>
                  </a:lnTo>
                  <a:lnTo>
                    <a:pt x="8652" y="4709"/>
                  </a:lnTo>
                  <a:lnTo>
                    <a:pt x="8691" y="4594"/>
                  </a:lnTo>
                  <a:lnTo>
                    <a:pt x="8691" y="4364"/>
                  </a:lnTo>
                  <a:lnTo>
                    <a:pt x="8882" y="4441"/>
                  </a:lnTo>
                  <a:lnTo>
                    <a:pt x="9073" y="4479"/>
                  </a:lnTo>
                  <a:lnTo>
                    <a:pt x="9265" y="4441"/>
                  </a:lnTo>
                  <a:lnTo>
                    <a:pt x="9418" y="4364"/>
                  </a:lnTo>
                  <a:lnTo>
                    <a:pt x="9571" y="4288"/>
                  </a:lnTo>
                  <a:lnTo>
                    <a:pt x="9686" y="4135"/>
                  </a:lnTo>
                  <a:lnTo>
                    <a:pt x="9801" y="3943"/>
                  </a:lnTo>
                  <a:lnTo>
                    <a:pt x="9801" y="3675"/>
                  </a:lnTo>
                  <a:lnTo>
                    <a:pt x="9763" y="3446"/>
                  </a:lnTo>
                  <a:lnTo>
                    <a:pt x="9609" y="3254"/>
                  </a:lnTo>
                  <a:lnTo>
                    <a:pt x="10222" y="2795"/>
                  </a:lnTo>
                  <a:lnTo>
                    <a:pt x="10375" y="2642"/>
                  </a:lnTo>
                  <a:lnTo>
                    <a:pt x="10413" y="2450"/>
                  </a:lnTo>
                  <a:lnTo>
                    <a:pt x="10413" y="2259"/>
                  </a:lnTo>
                  <a:lnTo>
                    <a:pt x="10337" y="2067"/>
                  </a:lnTo>
                  <a:lnTo>
                    <a:pt x="9150" y="383"/>
                  </a:lnTo>
                  <a:lnTo>
                    <a:pt x="8997" y="268"/>
                  </a:lnTo>
                  <a:lnTo>
                    <a:pt x="8805" y="191"/>
                  </a:lnTo>
                  <a:lnTo>
                    <a:pt x="8614" y="191"/>
                  </a:lnTo>
                  <a:lnTo>
                    <a:pt x="8423" y="268"/>
                  </a:lnTo>
                  <a:lnTo>
                    <a:pt x="8155" y="421"/>
                  </a:lnTo>
                  <a:lnTo>
                    <a:pt x="7848" y="498"/>
                  </a:lnTo>
                  <a:lnTo>
                    <a:pt x="7504" y="498"/>
                  </a:lnTo>
                  <a:lnTo>
                    <a:pt x="7198" y="383"/>
                  </a:lnTo>
                  <a:lnTo>
                    <a:pt x="6585" y="153"/>
                  </a:lnTo>
                  <a:lnTo>
                    <a:pt x="6240" y="38"/>
                  </a:lnTo>
                  <a:lnTo>
                    <a:pt x="5896" y="0"/>
                  </a:lnTo>
                  <a:lnTo>
                    <a:pt x="5551" y="38"/>
                  </a:lnTo>
                  <a:lnTo>
                    <a:pt x="5207" y="153"/>
                  </a:lnTo>
                  <a:lnTo>
                    <a:pt x="4862" y="38"/>
                  </a:lnTo>
                  <a:lnTo>
                    <a:pt x="451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2841" name="Google Shape;2841;p112"/>
          <p:cNvSpPr/>
          <p:nvPr/>
        </p:nvSpPr>
        <p:spPr>
          <a:xfrm>
            <a:off x="1680855"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42" name="Google Shape;2842;p112"/>
          <p:cNvSpPr/>
          <p:nvPr/>
        </p:nvSpPr>
        <p:spPr>
          <a:xfrm>
            <a:off x="3043204"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43" name="Google Shape;2843;p112"/>
          <p:cNvSpPr/>
          <p:nvPr/>
        </p:nvSpPr>
        <p:spPr>
          <a:xfrm>
            <a:off x="4405552"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44" name="Google Shape;2844;p112"/>
          <p:cNvSpPr/>
          <p:nvPr/>
        </p:nvSpPr>
        <p:spPr>
          <a:xfrm>
            <a:off x="5767900"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845" name="Google Shape;2845;p112"/>
          <p:cNvGrpSpPr/>
          <p:nvPr/>
        </p:nvGrpSpPr>
        <p:grpSpPr>
          <a:xfrm>
            <a:off x="6290649" y="1970149"/>
            <a:ext cx="685936" cy="685681"/>
            <a:chOff x="16744392" y="5101381"/>
            <a:chExt cx="1828675" cy="1828483"/>
          </a:xfrm>
        </p:grpSpPr>
        <p:sp>
          <p:nvSpPr>
            <p:cNvPr id="2846" name="Google Shape;2846;p112"/>
            <p:cNvSpPr/>
            <p:nvPr/>
          </p:nvSpPr>
          <p:spPr>
            <a:xfrm>
              <a:off x="17314639" y="5671523"/>
              <a:ext cx="688200" cy="6882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47" name="Google Shape;2847;p112"/>
            <p:cNvSpPr/>
            <p:nvPr/>
          </p:nvSpPr>
          <p:spPr>
            <a:xfrm>
              <a:off x="17454600" y="5821658"/>
              <a:ext cx="408300" cy="387900"/>
            </a:xfrm>
            <a:prstGeom prst="star5">
              <a:avLst>
                <a:gd fmla="val 28207" name="adj"/>
                <a:gd fmla="val 105146" name="hf"/>
                <a:gd fmla="val 110557" name="vf"/>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848" name="Google Shape;2848;p112"/>
            <p:cNvGrpSpPr/>
            <p:nvPr/>
          </p:nvGrpSpPr>
          <p:grpSpPr>
            <a:xfrm>
              <a:off x="16744392" y="5101381"/>
              <a:ext cx="1828675" cy="1828483"/>
              <a:chOff x="2196841" y="1351682"/>
              <a:chExt cx="282696" cy="282666"/>
            </a:xfrm>
          </p:grpSpPr>
          <p:sp>
            <p:nvSpPr>
              <p:cNvPr id="2849" name="Google Shape;2849;p112"/>
              <p:cNvSpPr/>
              <p:nvPr/>
            </p:nvSpPr>
            <p:spPr>
              <a:xfrm>
                <a:off x="2196841" y="1351682"/>
                <a:ext cx="282696" cy="282666"/>
              </a:xfrm>
              <a:custGeom>
                <a:rect b="b" l="l" r="r" t="t"/>
                <a:pathLst>
                  <a:path extrusionOk="0" h="9495" w="9496">
                    <a:moveTo>
                      <a:pt x="1609" y="766"/>
                    </a:moveTo>
                    <a:lnTo>
                      <a:pt x="1800" y="804"/>
                    </a:lnTo>
                    <a:lnTo>
                      <a:pt x="1915" y="919"/>
                    </a:lnTo>
                    <a:lnTo>
                      <a:pt x="2030" y="1034"/>
                    </a:lnTo>
                    <a:lnTo>
                      <a:pt x="2068" y="1226"/>
                    </a:lnTo>
                    <a:lnTo>
                      <a:pt x="2030" y="1379"/>
                    </a:lnTo>
                    <a:lnTo>
                      <a:pt x="1915" y="1532"/>
                    </a:lnTo>
                    <a:lnTo>
                      <a:pt x="1800" y="1647"/>
                    </a:lnTo>
                    <a:lnTo>
                      <a:pt x="1609" y="1685"/>
                    </a:lnTo>
                    <a:lnTo>
                      <a:pt x="1417" y="1647"/>
                    </a:lnTo>
                    <a:lnTo>
                      <a:pt x="1302" y="1532"/>
                    </a:lnTo>
                    <a:lnTo>
                      <a:pt x="1187" y="1379"/>
                    </a:lnTo>
                    <a:lnTo>
                      <a:pt x="1149" y="1226"/>
                    </a:lnTo>
                    <a:lnTo>
                      <a:pt x="1187" y="1034"/>
                    </a:lnTo>
                    <a:lnTo>
                      <a:pt x="1302" y="919"/>
                    </a:lnTo>
                    <a:lnTo>
                      <a:pt x="1417" y="804"/>
                    </a:lnTo>
                    <a:lnTo>
                      <a:pt x="1609" y="766"/>
                    </a:lnTo>
                    <a:close/>
                    <a:moveTo>
                      <a:pt x="7887" y="766"/>
                    </a:moveTo>
                    <a:lnTo>
                      <a:pt x="8079" y="804"/>
                    </a:lnTo>
                    <a:lnTo>
                      <a:pt x="8232" y="919"/>
                    </a:lnTo>
                    <a:lnTo>
                      <a:pt x="8308" y="1034"/>
                    </a:lnTo>
                    <a:lnTo>
                      <a:pt x="8347" y="1226"/>
                    </a:lnTo>
                    <a:lnTo>
                      <a:pt x="8308" y="1379"/>
                    </a:lnTo>
                    <a:lnTo>
                      <a:pt x="8232" y="1532"/>
                    </a:lnTo>
                    <a:lnTo>
                      <a:pt x="8079" y="1647"/>
                    </a:lnTo>
                    <a:lnTo>
                      <a:pt x="7887" y="1685"/>
                    </a:lnTo>
                    <a:lnTo>
                      <a:pt x="7734" y="1647"/>
                    </a:lnTo>
                    <a:lnTo>
                      <a:pt x="7581" y="1532"/>
                    </a:lnTo>
                    <a:lnTo>
                      <a:pt x="7466" y="1379"/>
                    </a:lnTo>
                    <a:lnTo>
                      <a:pt x="7466" y="1226"/>
                    </a:lnTo>
                    <a:lnTo>
                      <a:pt x="7466" y="1034"/>
                    </a:lnTo>
                    <a:lnTo>
                      <a:pt x="7581" y="919"/>
                    </a:lnTo>
                    <a:lnTo>
                      <a:pt x="7734" y="804"/>
                    </a:lnTo>
                    <a:lnTo>
                      <a:pt x="7887" y="766"/>
                    </a:lnTo>
                    <a:close/>
                    <a:moveTo>
                      <a:pt x="1609" y="230"/>
                    </a:moveTo>
                    <a:lnTo>
                      <a:pt x="1877" y="268"/>
                    </a:lnTo>
                    <a:lnTo>
                      <a:pt x="2145" y="345"/>
                    </a:lnTo>
                    <a:lnTo>
                      <a:pt x="2374" y="460"/>
                    </a:lnTo>
                    <a:lnTo>
                      <a:pt x="2566" y="651"/>
                    </a:lnTo>
                    <a:lnTo>
                      <a:pt x="2757" y="843"/>
                    </a:lnTo>
                    <a:lnTo>
                      <a:pt x="2872" y="1072"/>
                    </a:lnTo>
                    <a:lnTo>
                      <a:pt x="2948" y="1340"/>
                    </a:lnTo>
                    <a:lnTo>
                      <a:pt x="2987" y="1608"/>
                    </a:lnTo>
                    <a:lnTo>
                      <a:pt x="2948" y="1838"/>
                    </a:lnTo>
                    <a:lnTo>
                      <a:pt x="2872" y="2106"/>
                    </a:lnTo>
                    <a:lnTo>
                      <a:pt x="2795" y="2297"/>
                    </a:lnTo>
                    <a:lnTo>
                      <a:pt x="2642" y="2489"/>
                    </a:lnTo>
                    <a:lnTo>
                      <a:pt x="2566" y="2259"/>
                    </a:lnTo>
                    <a:lnTo>
                      <a:pt x="2413" y="2068"/>
                    </a:lnTo>
                    <a:lnTo>
                      <a:pt x="2259" y="1876"/>
                    </a:lnTo>
                    <a:lnTo>
                      <a:pt x="2030" y="1762"/>
                    </a:lnTo>
                    <a:lnTo>
                      <a:pt x="2145" y="1647"/>
                    </a:lnTo>
                    <a:lnTo>
                      <a:pt x="2221" y="1532"/>
                    </a:lnTo>
                    <a:lnTo>
                      <a:pt x="2298" y="1379"/>
                    </a:lnTo>
                    <a:lnTo>
                      <a:pt x="2298" y="1226"/>
                    </a:lnTo>
                    <a:lnTo>
                      <a:pt x="2298" y="1072"/>
                    </a:lnTo>
                    <a:lnTo>
                      <a:pt x="2259" y="958"/>
                    </a:lnTo>
                    <a:lnTo>
                      <a:pt x="2183" y="843"/>
                    </a:lnTo>
                    <a:lnTo>
                      <a:pt x="2106" y="728"/>
                    </a:lnTo>
                    <a:lnTo>
                      <a:pt x="1991" y="651"/>
                    </a:lnTo>
                    <a:lnTo>
                      <a:pt x="1877" y="575"/>
                    </a:lnTo>
                    <a:lnTo>
                      <a:pt x="1762" y="536"/>
                    </a:lnTo>
                    <a:lnTo>
                      <a:pt x="1455" y="536"/>
                    </a:lnTo>
                    <a:lnTo>
                      <a:pt x="1341" y="575"/>
                    </a:lnTo>
                    <a:lnTo>
                      <a:pt x="1226" y="651"/>
                    </a:lnTo>
                    <a:lnTo>
                      <a:pt x="1111" y="728"/>
                    </a:lnTo>
                    <a:lnTo>
                      <a:pt x="1034" y="843"/>
                    </a:lnTo>
                    <a:lnTo>
                      <a:pt x="958" y="958"/>
                    </a:lnTo>
                    <a:lnTo>
                      <a:pt x="919" y="1072"/>
                    </a:lnTo>
                    <a:lnTo>
                      <a:pt x="919" y="1226"/>
                    </a:lnTo>
                    <a:lnTo>
                      <a:pt x="919" y="1379"/>
                    </a:lnTo>
                    <a:lnTo>
                      <a:pt x="996" y="1532"/>
                    </a:lnTo>
                    <a:lnTo>
                      <a:pt x="1073" y="1647"/>
                    </a:lnTo>
                    <a:lnTo>
                      <a:pt x="1187" y="1762"/>
                    </a:lnTo>
                    <a:lnTo>
                      <a:pt x="958" y="1876"/>
                    </a:lnTo>
                    <a:lnTo>
                      <a:pt x="805" y="2068"/>
                    </a:lnTo>
                    <a:lnTo>
                      <a:pt x="651" y="2259"/>
                    </a:lnTo>
                    <a:lnTo>
                      <a:pt x="575" y="2489"/>
                    </a:lnTo>
                    <a:lnTo>
                      <a:pt x="422" y="2297"/>
                    </a:lnTo>
                    <a:lnTo>
                      <a:pt x="307" y="2106"/>
                    </a:lnTo>
                    <a:lnTo>
                      <a:pt x="269" y="1838"/>
                    </a:lnTo>
                    <a:lnTo>
                      <a:pt x="230" y="1608"/>
                    </a:lnTo>
                    <a:lnTo>
                      <a:pt x="269" y="1340"/>
                    </a:lnTo>
                    <a:lnTo>
                      <a:pt x="345" y="1072"/>
                    </a:lnTo>
                    <a:lnTo>
                      <a:pt x="460" y="843"/>
                    </a:lnTo>
                    <a:lnTo>
                      <a:pt x="651" y="651"/>
                    </a:lnTo>
                    <a:lnTo>
                      <a:pt x="843" y="460"/>
                    </a:lnTo>
                    <a:lnTo>
                      <a:pt x="1073" y="345"/>
                    </a:lnTo>
                    <a:lnTo>
                      <a:pt x="1341" y="268"/>
                    </a:lnTo>
                    <a:lnTo>
                      <a:pt x="1609" y="230"/>
                    </a:lnTo>
                    <a:close/>
                    <a:moveTo>
                      <a:pt x="7887" y="230"/>
                    </a:moveTo>
                    <a:lnTo>
                      <a:pt x="8155" y="268"/>
                    </a:lnTo>
                    <a:lnTo>
                      <a:pt x="8423" y="345"/>
                    </a:lnTo>
                    <a:lnTo>
                      <a:pt x="8653" y="460"/>
                    </a:lnTo>
                    <a:lnTo>
                      <a:pt x="8844" y="651"/>
                    </a:lnTo>
                    <a:lnTo>
                      <a:pt x="9036" y="843"/>
                    </a:lnTo>
                    <a:lnTo>
                      <a:pt x="9150" y="1072"/>
                    </a:lnTo>
                    <a:lnTo>
                      <a:pt x="9227" y="1340"/>
                    </a:lnTo>
                    <a:lnTo>
                      <a:pt x="9265" y="1608"/>
                    </a:lnTo>
                    <a:lnTo>
                      <a:pt x="9227" y="1838"/>
                    </a:lnTo>
                    <a:lnTo>
                      <a:pt x="9189" y="2106"/>
                    </a:lnTo>
                    <a:lnTo>
                      <a:pt x="9074" y="2297"/>
                    </a:lnTo>
                    <a:lnTo>
                      <a:pt x="8921" y="2489"/>
                    </a:lnTo>
                    <a:lnTo>
                      <a:pt x="8844" y="2259"/>
                    </a:lnTo>
                    <a:lnTo>
                      <a:pt x="8729" y="2068"/>
                    </a:lnTo>
                    <a:lnTo>
                      <a:pt x="8538" y="1876"/>
                    </a:lnTo>
                    <a:lnTo>
                      <a:pt x="8308" y="1762"/>
                    </a:lnTo>
                    <a:lnTo>
                      <a:pt x="8423" y="1647"/>
                    </a:lnTo>
                    <a:lnTo>
                      <a:pt x="8500" y="1532"/>
                    </a:lnTo>
                    <a:lnTo>
                      <a:pt x="8576" y="1379"/>
                    </a:lnTo>
                    <a:lnTo>
                      <a:pt x="8576" y="1226"/>
                    </a:lnTo>
                    <a:lnTo>
                      <a:pt x="8576" y="1072"/>
                    </a:lnTo>
                    <a:lnTo>
                      <a:pt x="8538" y="958"/>
                    </a:lnTo>
                    <a:lnTo>
                      <a:pt x="8461" y="843"/>
                    </a:lnTo>
                    <a:lnTo>
                      <a:pt x="8385" y="728"/>
                    </a:lnTo>
                    <a:lnTo>
                      <a:pt x="8270" y="651"/>
                    </a:lnTo>
                    <a:lnTo>
                      <a:pt x="8155" y="575"/>
                    </a:lnTo>
                    <a:lnTo>
                      <a:pt x="8040" y="536"/>
                    </a:lnTo>
                    <a:lnTo>
                      <a:pt x="7772" y="536"/>
                    </a:lnTo>
                    <a:lnTo>
                      <a:pt x="7619" y="575"/>
                    </a:lnTo>
                    <a:lnTo>
                      <a:pt x="7504" y="651"/>
                    </a:lnTo>
                    <a:lnTo>
                      <a:pt x="7428" y="728"/>
                    </a:lnTo>
                    <a:lnTo>
                      <a:pt x="7313" y="843"/>
                    </a:lnTo>
                    <a:lnTo>
                      <a:pt x="7275" y="958"/>
                    </a:lnTo>
                    <a:lnTo>
                      <a:pt x="7236" y="1072"/>
                    </a:lnTo>
                    <a:lnTo>
                      <a:pt x="7198" y="1226"/>
                    </a:lnTo>
                    <a:lnTo>
                      <a:pt x="7236" y="1379"/>
                    </a:lnTo>
                    <a:lnTo>
                      <a:pt x="7275" y="1532"/>
                    </a:lnTo>
                    <a:lnTo>
                      <a:pt x="7351" y="1647"/>
                    </a:lnTo>
                    <a:lnTo>
                      <a:pt x="7466" y="1762"/>
                    </a:lnTo>
                    <a:lnTo>
                      <a:pt x="7275" y="1876"/>
                    </a:lnTo>
                    <a:lnTo>
                      <a:pt x="7083" y="2068"/>
                    </a:lnTo>
                    <a:lnTo>
                      <a:pt x="6930" y="2259"/>
                    </a:lnTo>
                    <a:lnTo>
                      <a:pt x="6853" y="2489"/>
                    </a:lnTo>
                    <a:lnTo>
                      <a:pt x="6739" y="2297"/>
                    </a:lnTo>
                    <a:lnTo>
                      <a:pt x="6624" y="2106"/>
                    </a:lnTo>
                    <a:lnTo>
                      <a:pt x="6547" y="1838"/>
                    </a:lnTo>
                    <a:lnTo>
                      <a:pt x="6509" y="1608"/>
                    </a:lnTo>
                    <a:lnTo>
                      <a:pt x="6547" y="1340"/>
                    </a:lnTo>
                    <a:lnTo>
                      <a:pt x="6624" y="1072"/>
                    </a:lnTo>
                    <a:lnTo>
                      <a:pt x="6739" y="843"/>
                    </a:lnTo>
                    <a:lnTo>
                      <a:pt x="6930" y="651"/>
                    </a:lnTo>
                    <a:lnTo>
                      <a:pt x="7121" y="460"/>
                    </a:lnTo>
                    <a:lnTo>
                      <a:pt x="7351" y="345"/>
                    </a:lnTo>
                    <a:lnTo>
                      <a:pt x="7619" y="268"/>
                    </a:lnTo>
                    <a:lnTo>
                      <a:pt x="7887" y="230"/>
                    </a:lnTo>
                    <a:close/>
                    <a:moveTo>
                      <a:pt x="1762" y="1915"/>
                    </a:moveTo>
                    <a:lnTo>
                      <a:pt x="1915" y="1953"/>
                    </a:lnTo>
                    <a:lnTo>
                      <a:pt x="2068" y="2030"/>
                    </a:lnTo>
                    <a:lnTo>
                      <a:pt x="2183" y="2144"/>
                    </a:lnTo>
                    <a:lnTo>
                      <a:pt x="2259" y="2259"/>
                    </a:lnTo>
                    <a:lnTo>
                      <a:pt x="2336" y="2374"/>
                    </a:lnTo>
                    <a:lnTo>
                      <a:pt x="2413" y="2527"/>
                    </a:lnTo>
                    <a:lnTo>
                      <a:pt x="2413" y="2680"/>
                    </a:lnTo>
                    <a:lnTo>
                      <a:pt x="2259" y="2795"/>
                    </a:lnTo>
                    <a:lnTo>
                      <a:pt x="2030" y="2910"/>
                    </a:lnTo>
                    <a:lnTo>
                      <a:pt x="1838" y="2948"/>
                    </a:lnTo>
                    <a:lnTo>
                      <a:pt x="1609" y="2987"/>
                    </a:lnTo>
                    <a:lnTo>
                      <a:pt x="1379" y="2948"/>
                    </a:lnTo>
                    <a:lnTo>
                      <a:pt x="1149" y="2910"/>
                    </a:lnTo>
                    <a:lnTo>
                      <a:pt x="958" y="2833"/>
                    </a:lnTo>
                    <a:lnTo>
                      <a:pt x="805" y="2719"/>
                    </a:lnTo>
                    <a:lnTo>
                      <a:pt x="805" y="2527"/>
                    </a:lnTo>
                    <a:lnTo>
                      <a:pt x="843" y="2412"/>
                    </a:lnTo>
                    <a:lnTo>
                      <a:pt x="919" y="2259"/>
                    </a:lnTo>
                    <a:lnTo>
                      <a:pt x="1034" y="2144"/>
                    </a:lnTo>
                    <a:lnTo>
                      <a:pt x="1149" y="2030"/>
                    </a:lnTo>
                    <a:lnTo>
                      <a:pt x="1302" y="1991"/>
                    </a:lnTo>
                    <a:lnTo>
                      <a:pt x="1455" y="1915"/>
                    </a:lnTo>
                    <a:close/>
                    <a:moveTo>
                      <a:pt x="8079" y="1915"/>
                    </a:moveTo>
                    <a:lnTo>
                      <a:pt x="8193" y="1953"/>
                    </a:lnTo>
                    <a:lnTo>
                      <a:pt x="8347" y="2030"/>
                    </a:lnTo>
                    <a:lnTo>
                      <a:pt x="8461" y="2144"/>
                    </a:lnTo>
                    <a:lnTo>
                      <a:pt x="8576" y="2259"/>
                    </a:lnTo>
                    <a:lnTo>
                      <a:pt x="8653" y="2374"/>
                    </a:lnTo>
                    <a:lnTo>
                      <a:pt x="8691" y="2527"/>
                    </a:lnTo>
                    <a:lnTo>
                      <a:pt x="8729" y="2680"/>
                    </a:lnTo>
                    <a:lnTo>
                      <a:pt x="8538" y="2795"/>
                    </a:lnTo>
                    <a:lnTo>
                      <a:pt x="8347" y="2910"/>
                    </a:lnTo>
                    <a:lnTo>
                      <a:pt x="8117" y="2948"/>
                    </a:lnTo>
                    <a:lnTo>
                      <a:pt x="7887" y="2987"/>
                    </a:lnTo>
                    <a:lnTo>
                      <a:pt x="7657" y="2948"/>
                    </a:lnTo>
                    <a:lnTo>
                      <a:pt x="7466" y="2910"/>
                    </a:lnTo>
                    <a:lnTo>
                      <a:pt x="7275" y="2833"/>
                    </a:lnTo>
                    <a:lnTo>
                      <a:pt x="7083" y="2719"/>
                    </a:lnTo>
                    <a:lnTo>
                      <a:pt x="7083" y="2527"/>
                    </a:lnTo>
                    <a:lnTo>
                      <a:pt x="7160" y="2412"/>
                    </a:lnTo>
                    <a:lnTo>
                      <a:pt x="7236" y="2259"/>
                    </a:lnTo>
                    <a:lnTo>
                      <a:pt x="7313" y="2144"/>
                    </a:lnTo>
                    <a:lnTo>
                      <a:pt x="7466" y="2030"/>
                    </a:lnTo>
                    <a:lnTo>
                      <a:pt x="7581" y="1991"/>
                    </a:lnTo>
                    <a:lnTo>
                      <a:pt x="7734" y="1915"/>
                    </a:lnTo>
                    <a:close/>
                    <a:moveTo>
                      <a:pt x="4748" y="3063"/>
                    </a:moveTo>
                    <a:lnTo>
                      <a:pt x="5092" y="3101"/>
                    </a:lnTo>
                    <a:lnTo>
                      <a:pt x="5399" y="3178"/>
                    </a:lnTo>
                    <a:lnTo>
                      <a:pt x="5705" y="3331"/>
                    </a:lnTo>
                    <a:lnTo>
                      <a:pt x="5935" y="3561"/>
                    </a:lnTo>
                    <a:lnTo>
                      <a:pt x="6164" y="3791"/>
                    </a:lnTo>
                    <a:lnTo>
                      <a:pt x="6317" y="4097"/>
                    </a:lnTo>
                    <a:lnTo>
                      <a:pt x="6432" y="4403"/>
                    </a:lnTo>
                    <a:lnTo>
                      <a:pt x="6432" y="4748"/>
                    </a:lnTo>
                    <a:lnTo>
                      <a:pt x="6432" y="5092"/>
                    </a:lnTo>
                    <a:lnTo>
                      <a:pt x="6317" y="5398"/>
                    </a:lnTo>
                    <a:lnTo>
                      <a:pt x="6164" y="5705"/>
                    </a:lnTo>
                    <a:lnTo>
                      <a:pt x="5935" y="5934"/>
                    </a:lnTo>
                    <a:lnTo>
                      <a:pt x="5705" y="6164"/>
                    </a:lnTo>
                    <a:lnTo>
                      <a:pt x="5399" y="6317"/>
                    </a:lnTo>
                    <a:lnTo>
                      <a:pt x="5092" y="6432"/>
                    </a:lnTo>
                    <a:lnTo>
                      <a:pt x="4403" y="6432"/>
                    </a:lnTo>
                    <a:lnTo>
                      <a:pt x="4097" y="6317"/>
                    </a:lnTo>
                    <a:lnTo>
                      <a:pt x="3791" y="6164"/>
                    </a:lnTo>
                    <a:lnTo>
                      <a:pt x="3561" y="5934"/>
                    </a:lnTo>
                    <a:lnTo>
                      <a:pt x="3331" y="5705"/>
                    </a:lnTo>
                    <a:lnTo>
                      <a:pt x="3178" y="5398"/>
                    </a:lnTo>
                    <a:lnTo>
                      <a:pt x="3063" y="5092"/>
                    </a:lnTo>
                    <a:lnTo>
                      <a:pt x="3063" y="4748"/>
                    </a:lnTo>
                    <a:lnTo>
                      <a:pt x="3063" y="4403"/>
                    </a:lnTo>
                    <a:lnTo>
                      <a:pt x="3178" y="4097"/>
                    </a:lnTo>
                    <a:lnTo>
                      <a:pt x="3331" y="3791"/>
                    </a:lnTo>
                    <a:lnTo>
                      <a:pt x="3561" y="3561"/>
                    </a:lnTo>
                    <a:lnTo>
                      <a:pt x="3791" y="3331"/>
                    </a:lnTo>
                    <a:lnTo>
                      <a:pt x="4097" y="3178"/>
                    </a:lnTo>
                    <a:lnTo>
                      <a:pt x="4403" y="3101"/>
                    </a:lnTo>
                    <a:lnTo>
                      <a:pt x="4748" y="3063"/>
                    </a:lnTo>
                    <a:close/>
                    <a:moveTo>
                      <a:pt x="1609" y="7045"/>
                    </a:moveTo>
                    <a:lnTo>
                      <a:pt x="1800" y="7083"/>
                    </a:lnTo>
                    <a:lnTo>
                      <a:pt x="1915" y="7198"/>
                    </a:lnTo>
                    <a:lnTo>
                      <a:pt x="2030" y="7351"/>
                    </a:lnTo>
                    <a:lnTo>
                      <a:pt x="2068" y="7504"/>
                    </a:lnTo>
                    <a:lnTo>
                      <a:pt x="2030" y="7695"/>
                    </a:lnTo>
                    <a:lnTo>
                      <a:pt x="1915" y="7849"/>
                    </a:lnTo>
                    <a:lnTo>
                      <a:pt x="1800" y="7925"/>
                    </a:lnTo>
                    <a:lnTo>
                      <a:pt x="1609" y="7963"/>
                    </a:lnTo>
                    <a:lnTo>
                      <a:pt x="1417" y="7925"/>
                    </a:lnTo>
                    <a:lnTo>
                      <a:pt x="1302" y="7849"/>
                    </a:lnTo>
                    <a:lnTo>
                      <a:pt x="1187" y="7695"/>
                    </a:lnTo>
                    <a:lnTo>
                      <a:pt x="1149" y="7504"/>
                    </a:lnTo>
                    <a:lnTo>
                      <a:pt x="1187" y="7351"/>
                    </a:lnTo>
                    <a:lnTo>
                      <a:pt x="1302" y="7198"/>
                    </a:lnTo>
                    <a:lnTo>
                      <a:pt x="1417" y="7083"/>
                    </a:lnTo>
                    <a:lnTo>
                      <a:pt x="1609" y="7045"/>
                    </a:lnTo>
                    <a:close/>
                    <a:moveTo>
                      <a:pt x="7887" y="7045"/>
                    </a:moveTo>
                    <a:lnTo>
                      <a:pt x="8079" y="7083"/>
                    </a:lnTo>
                    <a:lnTo>
                      <a:pt x="8232" y="7198"/>
                    </a:lnTo>
                    <a:lnTo>
                      <a:pt x="8308" y="7351"/>
                    </a:lnTo>
                    <a:lnTo>
                      <a:pt x="8347" y="7504"/>
                    </a:lnTo>
                    <a:lnTo>
                      <a:pt x="8308" y="7695"/>
                    </a:lnTo>
                    <a:lnTo>
                      <a:pt x="8232" y="7849"/>
                    </a:lnTo>
                    <a:lnTo>
                      <a:pt x="8079" y="7925"/>
                    </a:lnTo>
                    <a:lnTo>
                      <a:pt x="7887" y="7963"/>
                    </a:lnTo>
                    <a:lnTo>
                      <a:pt x="7734" y="7925"/>
                    </a:lnTo>
                    <a:lnTo>
                      <a:pt x="7581" y="7849"/>
                    </a:lnTo>
                    <a:lnTo>
                      <a:pt x="7466" y="7695"/>
                    </a:lnTo>
                    <a:lnTo>
                      <a:pt x="7466" y="7504"/>
                    </a:lnTo>
                    <a:lnTo>
                      <a:pt x="7466" y="7351"/>
                    </a:lnTo>
                    <a:lnTo>
                      <a:pt x="7581" y="7198"/>
                    </a:lnTo>
                    <a:lnTo>
                      <a:pt x="7734" y="7083"/>
                    </a:lnTo>
                    <a:lnTo>
                      <a:pt x="7887" y="7045"/>
                    </a:lnTo>
                    <a:close/>
                    <a:moveTo>
                      <a:pt x="1609" y="6509"/>
                    </a:moveTo>
                    <a:lnTo>
                      <a:pt x="1877" y="6547"/>
                    </a:lnTo>
                    <a:lnTo>
                      <a:pt x="2145" y="6624"/>
                    </a:lnTo>
                    <a:lnTo>
                      <a:pt x="2374" y="6777"/>
                    </a:lnTo>
                    <a:lnTo>
                      <a:pt x="2566" y="6930"/>
                    </a:lnTo>
                    <a:lnTo>
                      <a:pt x="2757" y="7121"/>
                    </a:lnTo>
                    <a:lnTo>
                      <a:pt x="2872" y="7351"/>
                    </a:lnTo>
                    <a:lnTo>
                      <a:pt x="2948" y="7619"/>
                    </a:lnTo>
                    <a:lnTo>
                      <a:pt x="2987" y="7887"/>
                    </a:lnTo>
                    <a:lnTo>
                      <a:pt x="2948" y="8155"/>
                    </a:lnTo>
                    <a:lnTo>
                      <a:pt x="2872" y="8385"/>
                    </a:lnTo>
                    <a:lnTo>
                      <a:pt x="2795" y="8576"/>
                    </a:lnTo>
                    <a:lnTo>
                      <a:pt x="2642" y="8806"/>
                    </a:lnTo>
                    <a:lnTo>
                      <a:pt x="2566" y="8538"/>
                    </a:lnTo>
                    <a:lnTo>
                      <a:pt x="2413" y="8346"/>
                    </a:lnTo>
                    <a:lnTo>
                      <a:pt x="2259" y="8193"/>
                    </a:lnTo>
                    <a:lnTo>
                      <a:pt x="2030" y="8040"/>
                    </a:lnTo>
                    <a:lnTo>
                      <a:pt x="2145" y="7963"/>
                    </a:lnTo>
                    <a:lnTo>
                      <a:pt x="2221" y="7810"/>
                    </a:lnTo>
                    <a:lnTo>
                      <a:pt x="2298" y="7657"/>
                    </a:lnTo>
                    <a:lnTo>
                      <a:pt x="2298" y="7504"/>
                    </a:lnTo>
                    <a:lnTo>
                      <a:pt x="2298" y="7389"/>
                    </a:lnTo>
                    <a:lnTo>
                      <a:pt x="2259" y="7236"/>
                    </a:lnTo>
                    <a:lnTo>
                      <a:pt x="2183" y="7121"/>
                    </a:lnTo>
                    <a:lnTo>
                      <a:pt x="2106" y="7006"/>
                    </a:lnTo>
                    <a:lnTo>
                      <a:pt x="1991" y="6930"/>
                    </a:lnTo>
                    <a:lnTo>
                      <a:pt x="1877" y="6892"/>
                    </a:lnTo>
                    <a:lnTo>
                      <a:pt x="1762" y="6853"/>
                    </a:lnTo>
                    <a:lnTo>
                      <a:pt x="1609" y="6815"/>
                    </a:lnTo>
                    <a:lnTo>
                      <a:pt x="1455" y="6853"/>
                    </a:lnTo>
                    <a:lnTo>
                      <a:pt x="1341" y="6892"/>
                    </a:lnTo>
                    <a:lnTo>
                      <a:pt x="1226" y="6930"/>
                    </a:lnTo>
                    <a:lnTo>
                      <a:pt x="1111" y="7006"/>
                    </a:lnTo>
                    <a:lnTo>
                      <a:pt x="1034" y="7121"/>
                    </a:lnTo>
                    <a:lnTo>
                      <a:pt x="958" y="7236"/>
                    </a:lnTo>
                    <a:lnTo>
                      <a:pt x="919" y="7389"/>
                    </a:lnTo>
                    <a:lnTo>
                      <a:pt x="919" y="7504"/>
                    </a:lnTo>
                    <a:lnTo>
                      <a:pt x="919" y="7657"/>
                    </a:lnTo>
                    <a:lnTo>
                      <a:pt x="996" y="7810"/>
                    </a:lnTo>
                    <a:lnTo>
                      <a:pt x="1073" y="7963"/>
                    </a:lnTo>
                    <a:lnTo>
                      <a:pt x="1187" y="8040"/>
                    </a:lnTo>
                    <a:lnTo>
                      <a:pt x="958" y="8193"/>
                    </a:lnTo>
                    <a:lnTo>
                      <a:pt x="805" y="8346"/>
                    </a:lnTo>
                    <a:lnTo>
                      <a:pt x="651" y="8576"/>
                    </a:lnTo>
                    <a:lnTo>
                      <a:pt x="575" y="8806"/>
                    </a:lnTo>
                    <a:lnTo>
                      <a:pt x="422" y="8614"/>
                    </a:lnTo>
                    <a:lnTo>
                      <a:pt x="307" y="8385"/>
                    </a:lnTo>
                    <a:lnTo>
                      <a:pt x="269" y="8155"/>
                    </a:lnTo>
                    <a:lnTo>
                      <a:pt x="230" y="7887"/>
                    </a:lnTo>
                    <a:lnTo>
                      <a:pt x="269" y="7619"/>
                    </a:lnTo>
                    <a:lnTo>
                      <a:pt x="345" y="7351"/>
                    </a:lnTo>
                    <a:lnTo>
                      <a:pt x="460" y="7121"/>
                    </a:lnTo>
                    <a:lnTo>
                      <a:pt x="651" y="6930"/>
                    </a:lnTo>
                    <a:lnTo>
                      <a:pt x="843" y="6777"/>
                    </a:lnTo>
                    <a:lnTo>
                      <a:pt x="1073" y="6624"/>
                    </a:lnTo>
                    <a:lnTo>
                      <a:pt x="1341" y="6547"/>
                    </a:lnTo>
                    <a:lnTo>
                      <a:pt x="1609" y="6509"/>
                    </a:lnTo>
                    <a:close/>
                    <a:moveTo>
                      <a:pt x="7887" y="6509"/>
                    </a:moveTo>
                    <a:lnTo>
                      <a:pt x="8155" y="6547"/>
                    </a:lnTo>
                    <a:lnTo>
                      <a:pt x="8423" y="6624"/>
                    </a:lnTo>
                    <a:lnTo>
                      <a:pt x="8653" y="6777"/>
                    </a:lnTo>
                    <a:lnTo>
                      <a:pt x="8844" y="6930"/>
                    </a:lnTo>
                    <a:lnTo>
                      <a:pt x="9036" y="7121"/>
                    </a:lnTo>
                    <a:lnTo>
                      <a:pt x="9150" y="7351"/>
                    </a:lnTo>
                    <a:lnTo>
                      <a:pt x="9227" y="7619"/>
                    </a:lnTo>
                    <a:lnTo>
                      <a:pt x="9265" y="7887"/>
                    </a:lnTo>
                    <a:lnTo>
                      <a:pt x="9227" y="8155"/>
                    </a:lnTo>
                    <a:lnTo>
                      <a:pt x="9189" y="8385"/>
                    </a:lnTo>
                    <a:lnTo>
                      <a:pt x="9074" y="8576"/>
                    </a:lnTo>
                    <a:lnTo>
                      <a:pt x="8921" y="8806"/>
                    </a:lnTo>
                    <a:lnTo>
                      <a:pt x="8844" y="8538"/>
                    </a:lnTo>
                    <a:lnTo>
                      <a:pt x="8729" y="8346"/>
                    </a:lnTo>
                    <a:lnTo>
                      <a:pt x="8538" y="8193"/>
                    </a:lnTo>
                    <a:lnTo>
                      <a:pt x="8308" y="8040"/>
                    </a:lnTo>
                    <a:lnTo>
                      <a:pt x="8423" y="7963"/>
                    </a:lnTo>
                    <a:lnTo>
                      <a:pt x="8500" y="7810"/>
                    </a:lnTo>
                    <a:lnTo>
                      <a:pt x="8576" y="7657"/>
                    </a:lnTo>
                    <a:lnTo>
                      <a:pt x="8576" y="7504"/>
                    </a:lnTo>
                    <a:lnTo>
                      <a:pt x="8576" y="7389"/>
                    </a:lnTo>
                    <a:lnTo>
                      <a:pt x="8538" y="7236"/>
                    </a:lnTo>
                    <a:lnTo>
                      <a:pt x="8461" y="7121"/>
                    </a:lnTo>
                    <a:lnTo>
                      <a:pt x="8385" y="7006"/>
                    </a:lnTo>
                    <a:lnTo>
                      <a:pt x="8270" y="6930"/>
                    </a:lnTo>
                    <a:lnTo>
                      <a:pt x="8155" y="6892"/>
                    </a:lnTo>
                    <a:lnTo>
                      <a:pt x="8040" y="6853"/>
                    </a:lnTo>
                    <a:lnTo>
                      <a:pt x="7887" y="6815"/>
                    </a:lnTo>
                    <a:lnTo>
                      <a:pt x="7772" y="6853"/>
                    </a:lnTo>
                    <a:lnTo>
                      <a:pt x="7619" y="6892"/>
                    </a:lnTo>
                    <a:lnTo>
                      <a:pt x="7504" y="6930"/>
                    </a:lnTo>
                    <a:lnTo>
                      <a:pt x="7428" y="7006"/>
                    </a:lnTo>
                    <a:lnTo>
                      <a:pt x="7313" y="7121"/>
                    </a:lnTo>
                    <a:lnTo>
                      <a:pt x="7275" y="7236"/>
                    </a:lnTo>
                    <a:lnTo>
                      <a:pt x="7236" y="7389"/>
                    </a:lnTo>
                    <a:lnTo>
                      <a:pt x="7198" y="7504"/>
                    </a:lnTo>
                    <a:lnTo>
                      <a:pt x="7236" y="7657"/>
                    </a:lnTo>
                    <a:lnTo>
                      <a:pt x="7275" y="7810"/>
                    </a:lnTo>
                    <a:lnTo>
                      <a:pt x="7351" y="7963"/>
                    </a:lnTo>
                    <a:lnTo>
                      <a:pt x="7466" y="8040"/>
                    </a:lnTo>
                    <a:lnTo>
                      <a:pt x="7275" y="8193"/>
                    </a:lnTo>
                    <a:lnTo>
                      <a:pt x="7083" y="8346"/>
                    </a:lnTo>
                    <a:lnTo>
                      <a:pt x="6930" y="8576"/>
                    </a:lnTo>
                    <a:lnTo>
                      <a:pt x="6853" y="8806"/>
                    </a:lnTo>
                    <a:lnTo>
                      <a:pt x="6739" y="8614"/>
                    </a:lnTo>
                    <a:lnTo>
                      <a:pt x="6624" y="8385"/>
                    </a:lnTo>
                    <a:lnTo>
                      <a:pt x="6547" y="8155"/>
                    </a:lnTo>
                    <a:lnTo>
                      <a:pt x="6509" y="7887"/>
                    </a:lnTo>
                    <a:lnTo>
                      <a:pt x="6547" y="7619"/>
                    </a:lnTo>
                    <a:lnTo>
                      <a:pt x="6624" y="7351"/>
                    </a:lnTo>
                    <a:lnTo>
                      <a:pt x="6739" y="7121"/>
                    </a:lnTo>
                    <a:lnTo>
                      <a:pt x="6930" y="6930"/>
                    </a:lnTo>
                    <a:lnTo>
                      <a:pt x="7121" y="6777"/>
                    </a:lnTo>
                    <a:lnTo>
                      <a:pt x="7351" y="6624"/>
                    </a:lnTo>
                    <a:lnTo>
                      <a:pt x="7619" y="6547"/>
                    </a:lnTo>
                    <a:lnTo>
                      <a:pt x="7887" y="6509"/>
                    </a:lnTo>
                    <a:close/>
                    <a:moveTo>
                      <a:pt x="1609" y="8193"/>
                    </a:moveTo>
                    <a:lnTo>
                      <a:pt x="1762" y="8231"/>
                    </a:lnTo>
                    <a:lnTo>
                      <a:pt x="1915" y="8270"/>
                    </a:lnTo>
                    <a:lnTo>
                      <a:pt x="2068" y="8346"/>
                    </a:lnTo>
                    <a:lnTo>
                      <a:pt x="2183" y="8423"/>
                    </a:lnTo>
                    <a:lnTo>
                      <a:pt x="2259" y="8538"/>
                    </a:lnTo>
                    <a:lnTo>
                      <a:pt x="2336" y="8691"/>
                    </a:lnTo>
                    <a:lnTo>
                      <a:pt x="2413" y="8844"/>
                    </a:lnTo>
                    <a:lnTo>
                      <a:pt x="2413" y="8997"/>
                    </a:lnTo>
                    <a:lnTo>
                      <a:pt x="2259" y="9112"/>
                    </a:lnTo>
                    <a:lnTo>
                      <a:pt x="2030" y="9189"/>
                    </a:lnTo>
                    <a:lnTo>
                      <a:pt x="1838" y="9265"/>
                    </a:lnTo>
                    <a:lnTo>
                      <a:pt x="1379" y="9265"/>
                    </a:lnTo>
                    <a:lnTo>
                      <a:pt x="1149" y="9189"/>
                    </a:lnTo>
                    <a:lnTo>
                      <a:pt x="958" y="9112"/>
                    </a:lnTo>
                    <a:lnTo>
                      <a:pt x="805" y="8997"/>
                    </a:lnTo>
                    <a:lnTo>
                      <a:pt x="805" y="8844"/>
                    </a:lnTo>
                    <a:lnTo>
                      <a:pt x="843" y="8691"/>
                    </a:lnTo>
                    <a:lnTo>
                      <a:pt x="919" y="8538"/>
                    </a:lnTo>
                    <a:lnTo>
                      <a:pt x="1034" y="8423"/>
                    </a:lnTo>
                    <a:lnTo>
                      <a:pt x="1149" y="8346"/>
                    </a:lnTo>
                    <a:lnTo>
                      <a:pt x="1302" y="8270"/>
                    </a:lnTo>
                    <a:lnTo>
                      <a:pt x="1455" y="8231"/>
                    </a:lnTo>
                    <a:lnTo>
                      <a:pt x="1609" y="8193"/>
                    </a:lnTo>
                    <a:close/>
                    <a:moveTo>
                      <a:pt x="7887" y="8193"/>
                    </a:moveTo>
                    <a:lnTo>
                      <a:pt x="8079" y="8231"/>
                    </a:lnTo>
                    <a:lnTo>
                      <a:pt x="8193" y="8270"/>
                    </a:lnTo>
                    <a:lnTo>
                      <a:pt x="8347" y="8346"/>
                    </a:lnTo>
                    <a:lnTo>
                      <a:pt x="8461" y="8423"/>
                    </a:lnTo>
                    <a:lnTo>
                      <a:pt x="8576" y="8538"/>
                    </a:lnTo>
                    <a:lnTo>
                      <a:pt x="8653" y="8691"/>
                    </a:lnTo>
                    <a:lnTo>
                      <a:pt x="8691" y="8844"/>
                    </a:lnTo>
                    <a:lnTo>
                      <a:pt x="8729" y="8997"/>
                    </a:lnTo>
                    <a:lnTo>
                      <a:pt x="8538" y="9112"/>
                    </a:lnTo>
                    <a:lnTo>
                      <a:pt x="8347" y="9189"/>
                    </a:lnTo>
                    <a:lnTo>
                      <a:pt x="8117" y="9265"/>
                    </a:lnTo>
                    <a:lnTo>
                      <a:pt x="7657" y="9265"/>
                    </a:lnTo>
                    <a:lnTo>
                      <a:pt x="7466" y="9189"/>
                    </a:lnTo>
                    <a:lnTo>
                      <a:pt x="7275" y="9112"/>
                    </a:lnTo>
                    <a:lnTo>
                      <a:pt x="7083" y="8997"/>
                    </a:lnTo>
                    <a:lnTo>
                      <a:pt x="7083" y="8844"/>
                    </a:lnTo>
                    <a:lnTo>
                      <a:pt x="7160" y="8691"/>
                    </a:lnTo>
                    <a:lnTo>
                      <a:pt x="7236" y="8538"/>
                    </a:lnTo>
                    <a:lnTo>
                      <a:pt x="7313" y="8423"/>
                    </a:lnTo>
                    <a:lnTo>
                      <a:pt x="7466" y="8346"/>
                    </a:lnTo>
                    <a:lnTo>
                      <a:pt x="7581" y="8270"/>
                    </a:lnTo>
                    <a:lnTo>
                      <a:pt x="7734" y="8231"/>
                    </a:lnTo>
                    <a:lnTo>
                      <a:pt x="7887" y="8193"/>
                    </a:lnTo>
                    <a:close/>
                    <a:moveTo>
                      <a:pt x="1609" y="0"/>
                    </a:moveTo>
                    <a:lnTo>
                      <a:pt x="1264" y="39"/>
                    </a:lnTo>
                    <a:lnTo>
                      <a:pt x="958" y="115"/>
                    </a:lnTo>
                    <a:lnTo>
                      <a:pt x="690" y="268"/>
                    </a:lnTo>
                    <a:lnTo>
                      <a:pt x="460" y="460"/>
                    </a:lnTo>
                    <a:lnTo>
                      <a:pt x="269" y="690"/>
                    </a:lnTo>
                    <a:lnTo>
                      <a:pt x="115" y="996"/>
                    </a:lnTo>
                    <a:lnTo>
                      <a:pt x="39" y="1264"/>
                    </a:lnTo>
                    <a:lnTo>
                      <a:pt x="1" y="1608"/>
                    </a:lnTo>
                    <a:lnTo>
                      <a:pt x="39" y="1915"/>
                    </a:lnTo>
                    <a:lnTo>
                      <a:pt x="115" y="2221"/>
                    </a:lnTo>
                    <a:lnTo>
                      <a:pt x="269" y="2489"/>
                    </a:lnTo>
                    <a:lnTo>
                      <a:pt x="460" y="2757"/>
                    </a:lnTo>
                    <a:lnTo>
                      <a:pt x="690" y="2948"/>
                    </a:lnTo>
                    <a:lnTo>
                      <a:pt x="958" y="3101"/>
                    </a:lnTo>
                    <a:lnTo>
                      <a:pt x="1264" y="3178"/>
                    </a:lnTo>
                    <a:lnTo>
                      <a:pt x="1609" y="3216"/>
                    </a:lnTo>
                    <a:lnTo>
                      <a:pt x="1877" y="3178"/>
                    </a:lnTo>
                    <a:lnTo>
                      <a:pt x="2145" y="3101"/>
                    </a:lnTo>
                    <a:lnTo>
                      <a:pt x="2374" y="3025"/>
                    </a:lnTo>
                    <a:lnTo>
                      <a:pt x="2604" y="2872"/>
                    </a:lnTo>
                    <a:lnTo>
                      <a:pt x="3255" y="3523"/>
                    </a:lnTo>
                    <a:lnTo>
                      <a:pt x="3063" y="3791"/>
                    </a:lnTo>
                    <a:lnTo>
                      <a:pt x="2910" y="4097"/>
                    </a:lnTo>
                    <a:lnTo>
                      <a:pt x="2834" y="4403"/>
                    </a:lnTo>
                    <a:lnTo>
                      <a:pt x="2795" y="4748"/>
                    </a:lnTo>
                    <a:lnTo>
                      <a:pt x="2834" y="5130"/>
                    </a:lnTo>
                    <a:lnTo>
                      <a:pt x="2948" y="5475"/>
                    </a:lnTo>
                    <a:lnTo>
                      <a:pt x="3102" y="5781"/>
                    </a:lnTo>
                    <a:lnTo>
                      <a:pt x="3331" y="6088"/>
                    </a:lnTo>
                    <a:lnTo>
                      <a:pt x="2681" y="6738"/>
                    </a:lnTo>
                    <a:lnTo>
                      <a:pt x="2451" y="6547"/>
                    </a:lnTo>
                    <a:lnTo>
                      <a:pt x="2183" y="6394"/>
                    </a:lnTo>
                    <a:lnTo>
                      <a:pt x="1915" y="6317"/>
                    </a:lnTo>
                    <a:lnTo>
                      <a:pt x="1609" y="6279"/>
                    </a:lnTo>
                    <a:lnTo>
                      <a:pt x="1264" y="6317"/>
                    </a:lnTo>
                    <a:lnTo>
                      <a:pt x="958" y="6432"/>
                    </a:lnTo>
                    <a:lnTo>
                      <a:pt x="690" y="6547"/>
                    </a:lnTo>
                    <a:lnTo>
                      <a:pt x="460" y="6777"/>
                    </a:lnTo>
                    <a:lnTo>
                      <a:pt x="269" y="7006"/>
                    </a:lnTo>
                    <a:lnTo>
                      <a:pt x="115" y="7274"/>
                    </a:lnTo>
                    <a:lnTo>
                      <a:pt x="39" y="7581"/>
                    </a:lnTo>
                    <a:lnTo>
                      <a:pt x="1" y="7887"/>
                    </a:lnTo>
                    <a:lnTo>
                      <a:pt x="39" y="8231"/>
                    </a:lnTo>
                    <a:lnTo>
                      <a:pt x="115" y="8538"/>
                    </a:lnTo>
                    <a:lnTo>
                      <a:pt x="269" y="8806"/>
                    </a:lnTo>
                    <a:lnTo>
                      <a:pt x="460" y="9035"/>
                    </a:lnTo>
                    <a:lnTo>
                      <a:pt x="690" y="9227"/>
                    </a:lnTo>
                    <a:lnTo>
                      <a:pt x="958" y="9380"/>
                    </a:lnTo>
                    <a:lnTo>
                      <a:pt x="1264" y="9457"/>
                    </a:lnTo>
                    <a:lnTo>
                      <a:pt x="1609" y="9495"/>
                    </a:lnTo>
                    <a:lnTo>
                      <a:pt x="1915" y="9457"/>
                    </a:lnTo>
                    <a:lnTo>
                      <a:pt x="2221" y="9380"/>
                    </a:lnTo>
                    <a:lnTo>
                      <a:pt x="2489" y="9227"/>
                    </a:lnTo>
                    <a:lnTo>
                      <a:pt x="2757" y="9035"/>
                    </a:lnTo>
                    <a:lnTo>
                      <a:pt x="2948" y="8806"/>
                    </a:lnTo>
                    <a:lnTo>
                      <a:pt x="3102" y="8538"/>
                    </a:lnTo>
                    <a:lnTo>
                      <a:pt x="3178" y="8231"/>
                    </a:lnTo>
                    <a:lnTo>
                      <a:pt x="3216" y="7887"/>
                    </a:lnTo>
                    <a:lnTo>
                      <a:pt x="3178" y="7619"/>
                    </a:lnTo>
                    <a:lnTo>
                      <a:pt x="3102" y="7351"/>
                    </a:lnTo>
                    <a:lnTo>
                      <a:pt x="3025" y="7121"/>
                    </a:lnTo>
                    <a:lnTo>
                      <a:pt x="2872" y="6892"/>
                    </a:lnTo>
                    <a:lnTo>
                      <a:pt x="3523" y="6241"/>
                    </a:lnTo>
                    <a:lnTo>
                      <a:pt x="3791" y="6432"/>
                    </a:lnTo>
                    <a:lnTo>
                      <a:pt x="4097" y="6585"/>
                    </a:lnTo>
                    <a:lnTo>
                      <a:pt x="4403" y="6662"/>
                    </a:lnTo>
                    <a:lnTo>
                      <a:pt x="4748" y="6700"/>
                    </a:lnTo>
                    <a:lnTo>
                      <a:pt x="5131" y="6662"/>
                    </a:lnTo>
                    <a:lnTo>
                      <a:pt x="5475" y="6547"/>
                    </a:lnTo>
                    <a:lnTo>
                      <a:pt x="5781" y="6394"/>
                    </a:lnTo>
                    <a:lnTo>
                      <a:pt x="6088" y="6164"/>
                    </a:lnTo>
                    <a:lnTo>
                      <a:pt x="6700" y="6815"/>
                    </a:lnTo>
                    <a:lnTo>
                      <a:pt x="6547" y="7045"/>
                    </a:lnTo>
                    <a:lnTo>
                      <a:pt x="6394" y="7313"/>
                    </a:lnTo>
                    <a:lnTo>
                      <a:pt x="6317" y="7581"/>
                    </a:lnTo>
                    <a:lnTo>
                      <a:pt x="6279" y="7887"/>
                    </a:lnTo>
                    <a:lnTo>
                      <a:pt x="6317" y="8231"/>
                    </a:lnTo>
                    <a:lnTo>
                      <a:pt x="6394" y="8538"/>
                    </a:lnTo>
                    <a:lnTo>
                      <a:pt x="6547" y="8806"/>
                    </a:lnTo>
                    <a:lnTo>
                      <a:pt x="6739" y="9035"/>
                    </a:lnTo>
                    <a:lnTo>
                      <a:pt x="7007" y="9227"/>
                    </a:lnTo>
                    <a:lnTo>
                      <a:pt x="7275" y="9380"/>
                    </a:lnTo>
                    <a:lnTo>
                      <a:pt x="7581" y="9457"/>
                    </a:lnTo>
                    <a:lnTo>
                      <a:pt x="7887" y="9495"/>
                    </a:lnTo>
                    <a:lnTo>
                      <a:pt x="8232" y="9457"/>
                    </a:lnTo>
                    <a:lnTo>
                      <a:pt x="8538" y="9380"/>
                    </a:lnTo>
                    <a:lnTo>
                      <a:pt x="8806" y="9227"/>
                    </a:lnTo>
                    <a:lnTo>
                      <a:pt x="9036" y="9035"/>
                    </a:lnTo>
                    <a:lnTo>
                      <a:pt x="9227" y="8806"/>
                    </a:lnTo>
                    <a:lnTo>
                      <a:pt x="9380" y="8538"/>
                    </a:lnTo>
                    <a:lnTo>
                      <a:pt x="9457" y="8231"/>
                    </a:lnTo>
                    <a:lnTo>
                      <a:pt x="9495" y="7887"/>
                    </a:lnTo>
                    <a:lnTo>
                      <a:pt x="9457" y="7581"/>
                    </a:lnTo>
                    <a:lnTo>
                      <a:pt x="9380" y="7274"/>
                    </a:lnTo>
                    <a:lnTo>
                      <a:pt x="9227" y="7006"/>
                    </a:lnTo>
                    <a:lnTo>
                      <a:pt x="9036" y="6777"/>
                    </a:lnTo>
                    <a:lnTo>
                      <a:pt x="8806" y="6547"/>
                    </a:lnTo>
                    <a:lnTo>
                      <a:pt x="8538" y="6432"/>
                    </a:lnTo>
                    <a:lnTo>
                      <a:pt x="8232" y="6317"/>
                    </a:lnTo>
                    <a:lnTo>
                      <a:pt x="7887" y="6279"/>
                    </a:lnTo>
                    <a:lnTo>
                      <a:pt x="7619" y="6317"/>
                    </a:lnTo>
                    <a:lnTo>
                      <a:pt x="7351" y="6394"/>
                    </a:lnTo>
                    <a:lnTo>
                      <a:pt x="7121" y="6509"/>
                    </a:lnTo>
                    <a:lnTo>
                      <a:pt x="6892" y="6624"/>
                    </a:lnTo>
                    <a:lnTo>
                      <a:pt x="6241" y="5973"/>
                    </a:lnTo>
                    <a:lnTo>
                      <a:pt x="6432" y="5705"/>
                    </a:lnTo>
                    <a:lnTo>
                      <a:pt x="6585" y="5437"/>
                    </a:lnTo>
                    <a:lnTo>
                      <a:pt x="6662" y="5092"/>
                    </a:lnTo>
                    <a:lnTo>
                      <a:pt x="6700" y="4748"/>
                    </a:lnTo>
                    <a:lnTo>
                      <a:pt x="6662" y="4365"/>
                    </a:lnTo>
                    <a:lnTo>
                      <a:pt x="6547" y="4020"/>
                    </a:lnTo>
                    <a:lnTo>
                      <a:pt x="6394" y="3714"/>
                    </a:lnTo>
                    <a:lnTo>
                      <a:pt x="6164" y="3408"/>
                    </a:lnTo>
                    <a:lnTo>
                      <a:pt x="6815" y="2795"/>
                    </a:lnTo>
                    <a:lnTo>
                      <a:pt x="7045" y="2948"/>
                    </a:lnTo>
                    <a:lnTo>
                      <a:pt x="7313" y="3101"/>
                    </a:lnTo>
                    <a:lnTo>
                      <a:pt x="7581" y="3178"/>
                    </a:lnTo>
                    <a:lnTo>
                      <a:pt x="7887" y="3216"/>
                    </a:lnTo>
                    <a:lnTo>
                      <a:pt x="8232" y="3178"/>
                    </a:lnTo>
                    <a:lnTo>
                      <a:pt x="8538" y="3101"/>
                    </a:lnTo>
                    <a:lnTo>
                      <a:pt x="8806" y="2948"/>
                    </a:lnTo>
                    <a:lnTo>
                      <a:pt x="9036" y="2757"/>
                    </a:lnTo>
                    <a:lnTo>
                      <a:pt x="9227" y="2489"/>
                    </a:lnTo>
                    <a:lnTo>
                      <a:pt x="9380" y="2221"/>
                    </a:lnTo>
                    <a:lnTo>
                      <a:pt x="9457" y="1915"/>
                    </a:lnTo>
                    <a:lnTo>
                      <a:pt x="9495" y="1608"/>
                    </a:lnTo>
                    <a:lnTo>
                      <a:pt x="9457" y="1264"/>
                    </a:lnTo>
                    <a:lnTo>
                      <a:pt x="9380" y="996"/>
                    </a:lnTo>
                    <a:lnTo>
                      <a:pt x="9227" y="690"/>
                    </a:lnTo>
                    <a:lnTo>
                      <a:pt x="9036" y="460"/>
                    </a:lnTo>
                    <a:lnTo>
                      <a:pt x="8806" y="268"/>
                    </a:lnTo>
                    <a:lnTo>
                      <a:pt x="8538" y="115"/>
                    </a:lnTo>
                    <a:lnTo>
                      <a:pt x="8232" y="39"/>
                    </a:lnTo>
                    <a:lnTo>
                      <a:pt x="7887" y="0"/>
                    </a:lnTo>
                    <a:lnTo>
                      <a:pt x="7581" y="39"/>
                    </a:lnTo>
                    <a:lnTo>
                      <a:pt x="7275" y="115"/>
                    </a:lnTo>
                    <a:lnTo>
                      <a:pt x="7007" y="268"/>
                    </a:lnTo>
                    <a:lnTo>
                      <a:pt x="6739" y="460"/>
                    </a:lnTo>
                    <a:lnTo>
                      <a:pt x="6547" y="690"/>
                    </a:lnTo>
                    <a:lnTo>
                      <a:pt x="6394" y="996"/>
                    </a:lnTo>
                    <a:lnTo>
                      <a:pt x="6317" y="1264"/>
                    </a:lnTo>
                    <a:lnTo>
                      <a:pt x="6279" y="1608"/>
                    </a:lnTo>
                    <a:lnTo>
                      <a:pt x="6317" y="1876"/>
                    </a:lnTo>
                    <a:lnTo>
                      <a:pt x="6394" y="2144"/>
                    </a:lnTo>
                    <a:lnTo>
                      <a:pt x="6471" y="2374"/>
                    </a:lnTo>
                    <a:lnTo>
                      <a:pt x="6624" y="2604"/>
                    </a:lnTo>
                    <a:lnTo>
                      <a:pt x="5973" y="3255"/>
                    </a:lnTo>
                    <a:lnTo>
                      <a:pt x="5705" y="3063"/>
                    </a:lnTo>
                    <a:lnTo>
                      <a:pt x="5399" y="2910"/>
                    </a:lnTo>
                    <a:lnTo>
                      <a:pt x="5092" y="2833"/>
                    </a:lnTo>
                    <a:lnTo>
                      <a:pt x="4748" y="2795"/>
                    </a:lnTo>
                    <a:lnTo>
                      <a:pt x="4365" y="2833"/>
                    </a:lnTo>
                    <a:lnTo>
                      <a:pt x="4020" y="2948"/>
                    </a:lnTo>
                    <a:lnTo>
                      <a:pt x="3714" y="3101"/>
                    </a:lnTo>
                    <a:lnTo>
                      <a:pt x="3408" y="3331"/>
                    </a:lnTo>
                    <a:lnTo>
                      <a:pt x="2795" y="2680"/>
                    </a:lnTo>
                    <a:lnTo>
                      <a:pt x="2948" y="2451"/>
                    </a:lnTo>
                    <a:lnTo>
                      <a:pt x="3102" y="2221"/>
                    </a:lnTo>
                    <a:lnTo>
                      <a:pt x="3178" y="1915"/>
                    </a:lnTo>
                    <a:lnTo>
                      <a:pt x="3216" y="1608"/>
                    </a:lnTo>
                    <a:lnTo>
                      <a:pt x="3178" y="1264"/>
                    </a:lnTo>
                    <a:lnTo>
                      <a:pt x="3102" y="996"/>
                    </a:lnTo>
                    <a:lnTo>
                      <a:pt x="2948" y="690"/>
                    </a:lnTo>
                    <a:lnTo>
                      <a:pt x="2757" y="460"/>
                    </a:lnTo>
                    <a:lnTo>
                      <a:pt x="2489" y="268"/>
                    </a:lnTo>
                    <a:lnTo>
                      <a:pt x="2221" y="115"/>
                    </a:lnTo>
                    <a:lnTo>
                      <a:pt x="1915" y="39"/>
                    </a:lnTo>
                    <a:lnTo>
                      <a:pt x="1609"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850" name="Google Shape;2850;p112"/>
              <p:cNvSpPr/>
              <p:nvPr/>
            </p:nvSpPr>
            <p:spPr>
              <a:xfrm>
                <a:off x="2306246" y="1459955"/>
                <a:ext cx="63857" cy="62725"/>
              </a:xfrm>
              <a:custGeom>
                <a:rect b="b" l="l" r="r" t="t"/>
                <a:pathLst>
                  <a:path extrusionOk="0" h="2107" w="2145">
                    <a:moveTo>
                      <a:pt x="1073" y="383"/>
                    </a:moveTo>
                    <a:lnTo>
                      <a:pt x="1264" y="766"/>
                    </a:lnTo>
                    <a:lnTo>
                      <a:pt x="1303" y="843"/>
                    </a:lnTo>
                    <a:lnTo>
                      <a:pt x="1341" y="843"/>
                    </a:lnTo>
                    <a:lnTo>
                      <a:pt x="1800" y="919"/>
                    </a:lnTo>
                    <a:lnTo>
                      <a:pt x="1494" y="1225"/>
                    </a:lnTo>
                    <a:lnTo>
                      <a:pt x="1456" y="1264"/>
                    </a:lnTo>
                    <a:lnTo>
                      <a:pt x="1456" y="1340"/>
                    </a:lnTo>
                    <a:lnTo>
                      <a:pt x="1532" y="1761"/>
                    </a:lnTo>
                    <a:lnTo>
                      <a:pt x="1111" y="1532"/>
                    </a:lnTo>
                    <a:lnTo>
                      <a:pt x="1035" y="1532"/>
                    </a:lnTo>
                    <a:lnTo>
                      <a:pt x="613" y="1761"/>
                    </a:lnTo>
                    <a:lnTo>
                      <a:pt x="690" y="1340"/>
                    </a:lnTo>
                    <a:lnTo>
                      <a:pt x="690" y="1264"/>
                    </a:lnTo>
                    <a:lnTo>
                      <a:pt x="652" y="1225"/>
                    </a:lnTo>
                    <a:lnTo>
                      <a:pt x="345" y="919"/>
                    </a:lnTo>
                    <a:lnTo>
                      <a:pt x="805" y="843"/>
                    </a:lnTo>
                    <a:lnTo>
                      <a:pt x="843" y="843"/>
                    </a:lnTo>
                    <a:lnTo>
                      <a:pt x="881" y="766"/>
                    </a:lnTo>
                    <a:lnTo>
                      <a:pt x="1073" y="383"/>
                    </a:lnTo>
                    <a:close/>
                    <a:moveTo>
                      <a:pt x="1073" y="0"/>
                    </a:moveTo>
                    <a:lnTo>
                      <a:pt x="996" y="39"/>
                    </a:lnTo>
                    <a:lnTo>
                      <a:pt x="958" y="77"/>
                    </a:lnTo>
                    <a:lnTo>
                      <a:pt x="690" y="613"/>
                    </a:lnTo>
                    <a:lnTo>
                      <a:pt x="77" y="728"/>
                    </a:lnTo>
                    <a:lnTo>
                      <a:pt x="39" y="728"/>
                    </a:lnTo>
                    <a:lnTo>
                      <a:pt x="1" y="804"/>
                    </a:lnTo>
                    <a:lnTo>
                      <a:pt x="1" y="843"/>
                    </a:lnTo>
                    <a:lnTo>
                      <a:pt x="1" y="919"/>
                    </a:lnTo>
                    <a:lnTo>
                      <a:pt x="460" y="1340"/>
                    </a:lnTo>
                    <a:lnTo>
                      <a:pt x="345" y="1953"/>
                    </a:lnTo>
                    <a:lnTo>
                      <a:pt x="345" y="2029"/>
                    </a:lnTo>
                    <a:lnTo>
                      <a:pt x="384" y="2068"/>
                    </a:lnTo>
                    <a:lnTo>
                      <a:pt x="460" y="2106"/>
                    </a:lnTo>
                    <a:lnTo>
                      <a:pt x="537" y="2068"/>
                    </a:lnTo>
                    <a:lnTo>
                      <a:pt x="1073" y="1800"/>
                    </a:lnTo>
                    <a:lnTo>
                      <a:pt x="1609" y="2068"/>
                    </a:lnTo>
                    <a:lnTo>
                      <a:pt x="1685" y="2106"/>
                    </a:lnTo>
                    <a:lnTo>
                      <a:pt x="1762" y="2068"/>
                    </a:lnTo>
                    <a:lnTo>
                      <a:pt x="1800" y="2029"/>
                    </a:lnTo>
                    <a:lnTo>
                      <a:pt x="1800" y="1953"/>
                    </a:lnTo>
                    <a:lnTo>
                      <a:pt x="1685" y="1340"/>
                    </a:lnTo>
                    <a:lnTo>
                      <a:pt x="2145" y="919"/>
                    </a:lnTo>
                    <a:lnTo>
                      <a:pt x="2145" y="843"/>
                    </a:lnTo>
                    <a:lnTo>
                      <a:pt x="2145" y="804"/>
                    </a:lnTo>
                    <a:lnTo>
                      <a:pt x="2106" y="728"/>
                    </a:lnTo>
                    <a:lnTo>
                      <a:pt x="2068" y="728"/>
                    </a:lnTo>
                    <a:lnTo>
                      <a:pt x="1456" y="613"/>
                    </a:lnTo>
                    <a:lnTo>
                      <a:pt x="1188" y="77"/>
                    </a:lnTo>
                    <a:lnTo>
                      <a:pt x="1149" y="39"/>
                    </a:lnTo>
                    <a:lnTo>
                      <a:pt x="107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Navy">
  <p:cSld name="Team 4">
    <p:bg>
      <p:bgPr>
        <a:solidFill>
          <a:schemeClr val="dk2"/>
        </a:solidFill>
      </p:bgPr>
    </p:bg>
    <p:spTree>
      <p:nvGrpSpPr>
        <p:cNvPr id="2851" name="Shape 2851"/>
        <p:cNvGrpSpPr/>
        <p:nvPr/>
      </p:nvGrpSpPr>
      <p:grpSpPr>
        <a:xfrm>
          <a:off x="0" y="0"/>
          <a:ext cx="0" cy="0"/>
          <a:chOff x="0" y="0"/>
          <a:chExt cx="0" cy="0"/>
        </a:xfrm>
      </p:grpSpPr>
      <p:sp>
        <p:nvSpPr>
          <p:cNvPr id="2852" name="Google Shape;2852;p113"/>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53" name="Google Shape;2853;p113"/>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Navy/URL">
  <p:cSld name="Team 4_1">
    <p:bg>
      <p:bgPr>
        <a:solidFill>
          <a:schemeClr val="dk2"/>
        </a:solidFill>
      </p:bgPr>
    </p:bg>
    <p:spTree>
      <p:nvGrpSpPr>
        <p:cNvPr id="2854" name="Shape 2854"/>
        <p:cNvGrpSpPr/>
        <p:nvPr/>
      </p:nvGrpSpPr>
      <p:grpSpPr>
        <a:xfrm>
          <a:off x="0" y="0"/>
          <a:ext cx="0" cy="0"/>
          <a:chOff x="0" y="0"/>
          <a:chExt cx="0" cy="0"/>
        </a:xfrm>
      </p:grpSpPr>
      <p:sp>
        <p:nvSpPr>
          <p:cNvPr id="2855" name="Google Shape;2855;p114"/>
          <p:cNvSpPr/>
          <p:nvPr/>
        </p:nvSpPr>
        <p:spPr>
          <a:xfrm>
            <a:off x="355589" y="355500"/>
            <a:ext cx="8430900" cy="4427400"/>
          </a:xfrm>
          <a:prstGeom prst="rect">
            <a:avLst/>
          </a:prstGeom>
          <a:noFill/>
          <a:ln cap="flat" cmpd="sng" w="381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56" name="Google Shape;2856;p114"/>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Navy/URL Tagline">
  <p:cSld name="Team 4_1_2">
    <p:bg>
      <p:bgPr>
        <a:solidFill>
          <a:schemeClr val="dk2"/>
        </a:solidFill>
      </p:bgPr>
    </p:bg>
    <p:spTree>
      <p:nvGrpSpPr>
        <p:cNvPr id="2857" name="Shape 2857"/>
        <p:cNvGrpSpPr/>
        <p:nvPr/>
      </p:nvGrpSpPr>
      <p:grpSpPr>
        <a:xfrm>
          <a:off x="0" y="0"/>
          <a:ext cx="0" cy="0"/>
          <a:chOff x="0" y="0"/>
          <a:chExt cx="0" cy="0"/>
        </a:xfrm>
      </p:grpSpPr>
      <p:sp>
        <p:nvSpPr>
          <p:cNvPr id="2858" name="Google Shape;2858;p115"/>
          <p:cNvSpPr/>
          <p:nvPr/>
        </p:nvSpPr>
        <p:spPr>
          <a:xfrm>
            <a:off x="355589" y="355500"/>
            <a:ext cx="8430900" cy="4427400"/>
          </a:xfrm>
          <a:prstGeom prst="rect">
            <a:avLst/>
          </a:prstGeom>
          <a:noFill/>
          <a:ln cap="flat" cmpd="sng" w="381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59" name="Google Shape;2859;p115"/>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
        <p:nvSpPr>
          <p:cNvPr id="2860" name="Google Shape;2860;p115"/>
          <p:cNvSpPr txBox="1"/>
          <p:nvPr/>
        </p:nvSpPr>
        <p:spPr>
          <a:xfrm>
            <a:off x="635315" y="630000"/>
            <a:ext cx="4345200" cy="38619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400">
                <a:solidFill>
                  <a:schemeClr val="lt1"/>
                </a:solidFill>
                <a:latin typeface="Open Sans Light"/>
                <a:ea typeface="Open Sans Light"/>
                <a:cs typeface="Open Sans Light"/>
                <a:sym typeface="Open Sans Light"/>
              </a:rPr>
              <a:t>Changing the </a:t>
            </a:r>
            <a:br>
              <a:rPr lang="en" sz="4400">
                <a:solidFill>
                  <a:schemeClr val="lt1"/>
                </a:solidFill>
                <a:latin typeface="Open Sans Light"/>
                <a:ea typeface="Open Sans Light"/>
                <a:cs typeface="Open Sans Light"/>
                <a:sym typeface="Open Sans Light"/>
              </a:rPr>
            </a:br>
            <a:r>
              <a:rPr lang="en" sz="4400">
                <a:solidFill>
                  <a:schemeClr val="lt1"/>
                </a:solidFill>
                <a:latin typeface="Open Sans Light"/>
                <a:ea typeface="Open Sans Light"/>
                <a:cs typeface="Open Sans Light"/>
                <a:sym typeface="Open Sans Light"/>
              </a:rPr>
              <a:t>Path to Power and Influence in a Tech-Enabled World</a:t>
            </a:r>
            <a:endParaRPr sz="44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avy">
  <p:cSld name="Team 4_1_1">
    <p:bg>
      <p:bgPr>
        <a:solidFill>
          <a:schemeClr val="dk2"/>
        </a:solidFill>
      </p:bgPr>
    </p:bg>
    <p:spTree>
      <p:nvGrpSpPr>
        <p:cNvPr id="2861" name="Shape 2861"/>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mpact">
  <p:cSld name="Team 4_1_1_2">
    <p:bg>
      <p:bgPr>
        <a:solidFill>
          <a:schemeClr val="dk2"/>
        </a:solidFill>
      </p:bgPr>
    </p:bg>
    <p:spTree>
      <p:nvGrpSpPr>
        <p:cNvPr id="2862" name="Shape 2862"/>
        <p:cNvGrpSpPr/>
        <p:nvPr/>
      </p:nvGrpSpPr>
      <p:grpSpPr>
        <a:xfrm>
          <a:off x="0" y="0"/>
          <a:ext cx="0" cy="0"/>
          <a:chOff x="0" y="0"/>
          <a:chExt cx="0" cy="0"/>
        </a:xfrm>
      </p:grpSpPr>
      <p:sp>
        <p:nvSpPr>
          <p:cNvPr id="2863" name="Google Shape;2863;p117"/>
          <p:cNvSpPr/>
          <p:nvPr/>
        </p:nvSpPr>
        <p:spPr>
          <a:xfrm>
            <a:off x="0" y="1389909"/>
            <a:ext cx="8315700" cy="3753600"/>
          </a:xfrm>
          <a:prstGeom prst="parallelogram">
            <a:avLst>
              <a:gd fmla="val 22306" name="adj"/>
            </a:avLst>
          </a:prstGeom>
          <a:solidFill>
            <a:schemeClr val="accent2"/>
          </a:solidFill>
          <a:ln cap="flat"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64" name="Google Shape;2864;p117"/>
          <p:cNvSpPr txBox="1"/>
          <p:nvPr/>
        </p:nvSpPr>
        <p:spPr>
          <a:xfrm>
            <a:off x="4502120" y="1389909"/>
            <a:ext cx="2539200" cy="1637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15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250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universities represented in our community</a:t>
            </a:r>
            <a:endParaRPr sz="1400">
              <a:solidFill>
                <a:schemeClr val="dk2"/>
              </a:solidFill>
              <a:latin typeface="Open Sans"/>
              <a:ea typeface="Open Sans"/>
              <a:cs typeface="Open Sans"/>
              <a:sym typeface="Open Sans"/>
            </a:endParaRPr>
          </a:p>
        </p:txBody>
      </p:sp>
      <p:sp>
        <p:nvSpPr>
          <p:cNvPr id="2865" name="Google Shape;2865;p117"/>
          <p:cNvSpPr txBox="1"/>
          <p:nvPr/>
        </p:nvSpPr>
        <p:spPr>
          <a:xfrm>
            <a:off x="1219964" y="1389909"/>
            <a:ext cx="2539200" cy="1637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80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of fellows who complete our AI Program secure </a:t>
            </a:r>
            <a:br>
              <a:rPr lang="en" sz="1400">
                <a:solidFill>
                  <a:schemeClr val="dk2"/>
                </a:solidFill>
                <a:latin typeface="Open Sans"/>
                <a:ea typeface="Open Sans"/>
                <a:cs typeface="Open Sans"/>
                <a:sym typeface="Open Sans"/>
              </a:rPr>
            </a:br>
            <a:r>
              <a:rPr lang="en" sz="1400">
                <a:solidFill>
                  <a:schemeClr val="dk2"/>
                </a:solidFill>
                <a:latin typeface="Open Sans"/>
                <a:ea typeface="Open Sans"/>
                <a:cs typeface="Open Sans"/>
                <a:sym typeface="Open Sans"/>
              </a:rPr>
              <a:t>a summer internship or </a:t>
            </a:r>
            <a:br>
              <a:rPr lang="en" sz="1400">
                <a:solidFill>
                  <a:schemeClr val="dk2"/>
                </a:solidFill>
                <a:latin typeface="Open Sans"/>
                <a:ea typeface="Open Sans"/>
                <a:cs typeface="Open Sans"/>
                <a:sym typeface="Open Sans"/>
              </a:rPr>
            </a:br>
            <a:r>
              <a:rPr lang="en" sz="1400">
                <a:solidFill>
                  <a:schemeClr val="dk2"/>
                </a:solidFill>
                <a:latin typeface="Open Sans"/>
                <a:ea typeface="Open Sans"/>
                <a:cs typeface="Open Sans"/>
                <a:sym typeface="Open Sans"/>
              </a:rPr>
              <a:t>full time role</a:t>
            </a:r>
            <a:endParaRPr sz="1400">
              <a:solidFill>
                <a:schemeClr val="dk2"/>
              </a:solidFill>
              <a:latin typeface="Open Sans"/>
              <a:ea typeface="Open Sans"/>
              <a:cs typeface="Open Sans"/>
              <a:sym typeface="Open Sans"/>
            </a:endParaRPr>
          </a:p>
        </p:txBody>
      </p:sp>
      <p:sp>
        <p:nvSpPr>
          <p:cNvPr id="2866" name="Google Shape;2866;p117"/>
          <p:cNvSpPr txBox="1"/>
          <p:nvPr/>
        </p:nvSpPr>
        <p:spPr>
          <a:xfrm>
            <a:off x="1219965" y="3359925"/>
            <a:ext cx="2539200" cy="1596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15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8,000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students served from around the country </a:t>
            </a:r>
            <a:endParaRPr sz="1400">
              <a:solidFill>
                <a:schemeClr val="dk2"/>
              </a:solidFill>
              <a:latin typeface="Open Sans"/>
              <a:ea typeface="Open Sans"/>
              <a:cs typeface="Open Sans"/>
              <a:sym typeface="Open Sans"/>
            </a:endParaRPr>
          </a:p>
        </p:txBody>
      </p:sp>
      <p:sp>
        <p:nvSpPr>
          <p:cNvPr id="2867" name="Google Shape;2867;p117"/>
          <p:cNvSpPr txBox="1"/>
          <p:nvPr/>
        </p:nvSpPr>
        <p:spPr>
          <a:xfrm>
            <a:off x="4502120" y="3359925"/>
            <a:ext cx="2539200" cy="1596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10</a:t>
            </a:r>
            <a:r>
              <a:rPr lang="en" sz="3400">
                <a:solidFill>
                  <a:schemeClr val="dk2"/>
                </a:solidFill>
                <a:latin typeface="Open Sans Light"/>
                <a:ea typeface="Open Sans Light"/>
                <a:cs typeface="Open Sans Light"/>
                <a:sym typeface="Open Sans Light"/>
              </a:rPr>
              <a:t>x</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higher rate of placement for fellows who complete a Sprinternship™, compared with peers</a:t>
            </a:r>
            <a:endParaRPr sz="1400">
              <a:solidFill>
                <a:schemeClr val="dk2"/>
              </a:solidFill>
              <a:latin typeface="Open Sans"/>
              <a:ea typeface="Open Sans"/>
              <a:cs typeface="Open Sans"/>
              <a:sym typeface="Open Sans"/>
            </a:endParaRPr>
          </a:p>
        </p:txBody>
      </p:sp>
      <p:sp>
        <p:nvSpPr>
          <p:cNvPr id="2868" name="Google Shape;2868;p117"/>
          <p:cNvSpPr txBox="1"/>
          <p:nvPr/>
        </p:nvSpPr>
        <p:spPr>
          <a:xfrm>
            <a:off x="950675" y="266119"/>
            <a:ext cx="72426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lt1"/>
                </a:solidFill>
                <a:latin typeface="Open Sans Light"/>
                <a:ea typeface="Open Sans Light"/>
                <a:cs typeface="Open Sans Light"/>
                <a:sym typeface="Open Sans Light"/>
              </a:rPr>
              <a:t>Our Impact</a:t>
            </a:r>
            <a:endParaRPr sz="4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mpact 1">
  <p:cSld name="Team 4_1_1_2_1">
    <p:bg>
      <p:bgPr>
        <a:solidFill>
          <a:schemeClr val="dk2"/>
        </a:solidFill>
      </p:bgPr>
    </p:bg>
    <p:spTree>
      <p:nvGrpSpPr>
        <p:cNvPr id="2869" name="Shape 2869"/>
        <p:cNvGrpSpPr/>
        <p:nvPr/>
      </p:nvGrpSpPr>
      <p:grpSpPr>
        <a:xfrm>
          <a:off x="0" y="0"/>
          <a:ext cx="0" cy="0"/>
          <a:chOff x="0" y="0"/>
          <a:chExt cx="0" cy="0"/>
        </a:xfrm>
      </p:grpSpPr>
      <p:sp>
        <p:nvSpPr>
          <p:cNvPr id="2870" name="Google Shape;2870;p118"/>
          <p:cNvSpPr/>
          <p:nvPr/>
        </p:nvSpPr>
        <p:spPr>
          <a:xfrm>
            <a:off x="0" y="1389909"/>
            <a:ext cx="8315700" cy="3753600"/>
          </a:xfrm>
          <a:prstGeom prst="parallelogram">
            <a:avLst>
              <a:gd fmla="val 22306" name="adj"/>
            </a:avLst>
          </a:prstGeom>
          <a:solidFill>
            <a:schemeClr val="accent2"/>
          </a:solidFill>
          <a:ln cap="flat"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rPr lang="en" sz="500">
                <a:latin typeface="Open Sans"/>
                <a:ea typeface="Open Sans"/>
                <a:cs typeface="Open Sans"/>
                <a:sym typeface="Open Sans"/>
              </a:rPr>
              <a:t>a</a:t>
            </a:r>
            <a:endParaRPr sz="500">
              <a:latin typeface="Open Sans"/>
              <a:ea typeface="Open Sans"/>
              <a:cs typeface="Open Sans"/>
              <a:sym typeface="Open Sans"/>
            </a:endParaRPr>
          </a:p>
        </p:txBody>
      </p:sp>
      <p:grpSp>
        <p:nvGrpSpPr>
          <p:cNvPr id="2871" name="Google Shape;2871;p118"/>
          <p:cNvGrpSpPr/>
          <p:nvPr/>
        </p:nvGrpSpPr>
        <p:grpSpPr>
          <a:xfrm>
            <a:off x="828305" y="1389909"/>
            <a:ext cx="7487540" cy="3401063"/>
            <a:chOff x="2208225" y="3661625"/>
            <a:chExt cx="19961450" cy="9069500"/>
          </a:xfrm>
        </p:grpSpPr>
        <p:sp>
          <p:nvSpPr>
            <p:cNvPr id="2872" name="Google Shape;2872;p118"/>
            <p:cNvSpPr txBox="1"/>
            <p:nvPr/>
          </p:nvSpPr>
          <p:spPr>
            <a:xfrm>
              <a:off x="9444167" y="3661625"/>
              <a:ext cx="60798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873" name="Google Shape;2873;p118"/>
            <p:cNvSpPr txBox="1"/>
            <p:nvPr/>
          </p:nvSpPr>
          <p:spPr>
            <a:xfrm>
              <a:off x="15989975" y="3661625"/>
              <a:ext cx="61797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874" name="Google Shape;2874;p118"/>
            <p:cNvSpPr txBox="1"/>
            <p:nvPr/>
          </p:nvSpPr>
          <p:spPr>
            <a:xfrm>
              <a:off x="2208225" y="8475025"/>
              <a:ext cx="67698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875" name="Google Shape;2875;p118"/>
            <p:cNvSpPr txBox="1"/>
            <p:nvPr/>
          </p:nvSpPr>
          <p:spPr>
            <a:xfrm>
              <a:off x="2208225" y="3661625"/>
              <a:ext cx="67698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876" name="Google Shape;2876;p118"/>
            <p:cNvSpPr txBox="1"/>
            <p:nvPr/>
          </p:nvSpPr>
          <p:spPr>
            <a:xfrm>
              <a:off x="9444144" y="8475024"/>
              <a:ext cx="60798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877" name="Google Shape;2877;p118"/>
            <p:cNvSpPr txBox="1"/>
            <p:nvPr/>
          </p:nvSpPr>
          <p:spPr>
            <a:xfrm>
              <a:off x="15989928" y="8475024"/>
              <a:ext cx="61797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grpSp>
      <p:sp>
        <p:nvSpPr>
          <p:cNvPr id="2878" name="Google Shape;2878;p118"/>
          <p:cNvSpPr txBox="1"/>
          <p:nvPr/>
        </p:nvSpPr>
        <p:spPr>
          <a:xfrm>
            <a:off x="950675" y="266119"/>
            <a:ext cx="72426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4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URL">
  <p:cSld name="Team 4_1_1_1">
    <p:bg>
      <p:bgPr>
        <a:solidFill>
          <a:schemeClr val="dk2"/>
        </a:solidFill>
      </p:bgPr>
    </p:bg>
    <p:spTree>
      <p:nvGrpSpPr>
        <p:cNvPr id="2879" name="Shape 2879"/>
        <p:cNvGrpSpPr/>
        <p:nvPr/>
      </p:nvGrpSpPr>
      <p:grpSpPr>
        <a:xfrm>
          <a:off x="0" y="0"/>
          <a:ext cx="0" cy="0"/>
          <a:chOff x="0" y="0"/>
          <a:chExt cx="0" cy="0"/>
        </a:xfrm>
      </p:grpSpPr>
      <p:sp>
        <p:nvSpPr>
          <p:cNvPr id="2880" name="Google Shape;2880;p119"/>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 Our Approach">
  <p:cSld name="Team 4_1_1_1_1">
    <p:bg>
      <p:bgPr>
        <a:solidFill>
          <a:schemeClr val="dk2"/>
        </a:solidFill>
      </p:bgPr>
    </p:bg>
    <p:spTree>
      <p:nvGrpSpPr>
        <p:cNvPr id="2881" name="Shape 2881"/>
        <p:cNvGrpSpPr/>
        <p:nvPr/>
      </p:nvGrpSpPr>
      <p:grpSpPr>
        <a:xfrm>
          <a:off x="0" y="0"/>
          <a:ext cx="0" cy="0"/>
          <a:chOff x="0" y="0"/>
          <a:chExt cx="0" cy="0"/>
        </a:xfrm>
      </p:grpSpPr>
      <p:sp>
        <p:nvSpPr>
          <p:cNvPr id="2882" name="Google Shape;2882;p120"/>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
        <p:nvSpPr>
          <p:cNvPr id="2883" name="Google Shape;2883;p120"/>
          <p:cNvSpPr txBox="1"/>
          <p:nvPr/>
        </p:nvSpPr>
        <p:spPr>
          <a:xfrm>
            <a:off x="764216" y="264609"/>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lt1"/>
                </a:solidFill>
                <a:latin typeface="Open Sans Light"/>
                <a:ea typeface="Open Sans Light"/>
                <a:cs typeface="Open Sans Light"/>
                <a:sym typeface="Open Sans Light"/>
              </a:rPr>
              <a:t>Our Approach</a:t>
            </a:r>
            <a:endParaRPr sz="4700">
              <a:solidFill>
                <a:schemeClr val="lt1"/>
              </a:solidFill>
              <a:latin typeface="Open Sans Light"/>
              <a:ea typeface="Open Sans Light"/>
              <a:cs typeface="Open Sans Light"/>
              <a:sym typeface="Open Sans Light"/>
            </a:endParaRPr>
          </a:p>
        </p:txBody>
      </p:sp>
      <p:sp>
        <p:nvSpPr>
          <p:cNvPr id="2884" name="Google Shape;2884;p120"/>
          <p:cNvSpPr txBox="1"/>
          <p:nvPr/>
        </p:nvSpPr>
        <p:spPr>
          <a:xfrm>
            <a:off x="588550"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Technical </a:t>
            </a:r>
            <a:endParaRPr sz="900">
              <a:solidFill>
                <a:schemeClr val="dk2"/>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Skills</a:t>
            </a:r>
            <a:endParaRPr sz="900">
              <a:solidFill>
                <a:schemeClr val="dk2"/>
              </a:solidFill>
              <a:latin typeface="Montserrat SemiBold"/>
              <a:ea typeface="Montserrat SemiBold"/>
              <a:cs typeface="Montserrat SemiBold"/>
              <a:sym typeface="Montserrat SemiBold"/>
            </a:endParaRPr>
          </a:p>
        </p:txBody>
      </p:sp>
      <p:sp>
        <p:nvSpPr>
          <p:cNvPr id="2885" name="Google Shape;2885;p120"/>
          <p:cNvSpPr txBox="1"/>
          <p:nvPr/>
        </p:nvSpPr>
        <p:spPr>
          <a:xfrm>
            <a:off x="1936731"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Real-world Experience</a:t>
            </a:r>
            <a:endParaRPr sz="900">
              <a:solidFill>
                <a:schemeClr val="dk2"/>
              </a:solidFill>
              <a:latin typeface="Montserrat SemiBold"/>
              <a:ea typeface="Montserrat SemiBold"/>
              <a:cs typeface="Montserrat SemiBold"/>
              <a:sym typeface="Montserrat SemiBold"/>
            </a:endParaRPr>
          </a:p>
        </p:txBody>
      </p:sp>
      <p:sp>
        <p:nvSpPr>
          <p:cNvPr id="2886" name="Google Shape;2886;p120"/>
          <p:cNvSpPr txBox="1"/>
          <p:nvPr/>
        </p:nvSpPr>
        <p:spPr>
          <a:xfrm>
            <a:off x="3284912"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Career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Readiness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Support</a:t>
            </a:r>
            <a:endParaRPr sz="900">
              <a:solidFill>
                <a:schemeClr val="dk2"/>
              </a:solidFill>
              <a:latin typeface="Montserrat SemiBold"/>
              <a:ea typeface="Montserrat SemiBold"/>
              <a:cs typeface="Montserrat SemiBold"/>
              <a:sym typeface="Montserrat SemiBold"/>
            </a:endParaRPr>
          </a:p>
        </p:txBody>
      </p:sp>
      <p:sp>
        <p:nvSpPr>
          <p:cNvPr id="2887" name="Google Shape;2887;p120"/>
          <p:cNvSpPr txBox="1"/>
          <p:nvPr/>
        </p:nvSpPr>
        <p:spPr>
          <a:xfrm>
            <a:off x="4633093"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Professional Networks </a:t>
            </a:r>
            <a:endParaRPr sz="900">
              <a:solidFill>
                <a:schemeClr val="dk2"/>
              </a:solidFill>
              <a:latin typeface="Montserrat SemiBold"/>
              <a:ea typeface="Montserrat SemiBold"/>
              <a:cs typeface="Montserrat SemiBold"/>
              <a:sym typeface="Montserrat SemiBold"/>
            </a:endParaRPr>
          </a:p>
        </p:txBody>
      </p:sp>
      <p:sp>
        <p:nvSpPr>
          <p:cNvPr id="2888" name="Google Shape;2888;p120"/>
          <p:cNvSpPr txBox="1"/>
          <p:nvPr/>
        </p:nvSpPr>
        <p:spPr>
          <a:xfrm>
            <a:off x="5981274"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Peer and Alumni Communities</a:t>
            </a:r>
            <a:endParaRPr sz="900">
              <a:solidFill>
                <a:schemeClr val="dk2"/>
              </a:solidFill>
              <a:latin typeface="Montserrat SemiBold"/>
              <a:ea typeface="Montserrat SemiBold"/>
              <a:cs typeface="Montserrat SemiBold"/>
              <a:sym typeface="Montserrat SemiBold"/>
            </a:endParaRPr>
          </a:p>
        </p:txBody>
      </p:sp>
      <p:sp>
        <p:nvSpPr>
          <p:cNvPr id="2889" name="Google Shape;2889;p120"/>
          <p:cNvSpPr txBox="1"/>
          <p:nvPr/>
        </p:nvSpPr>
        <p:spPr>
          <a:xfrm>
            <a:off x="7329455"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 Careers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&amp; Leadership Opportunities</a:t>
            </a:r>
            <a:endParaRPr sz="900">
              <a:solidFill>
                <a:schemeClr val="dk2"/>
              </a:solidFill>
              <a:latin typeface="Montserrat SemiBold"/>
              <a:ea typeface="Montserrat SemiBold"/>
              <a:cs typeface="Montserrat SemiBold"/>
              <a:sym typeface="Montserrat SemiBold"/>
            </a:endParaRPr>
          </a:p>
        </p:txBody>
      </p:sp>
      <p:sp>
        <p:nvSpPr>
          <p:cNvPr id="2890" name="Google Shape;2890;p120"/>
          <p:cNvSpPr/>
          <p:nvPr/>
        </p:nvSpPr>
        <p:spPr>
          <a:xfrm>
            <a:off x="1755233"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91" name="Google Shape;2891;p120"/>
          <p:cNvSpPr/>
          <p:nvPr/>
        </p:nvSpPr>
        <p:spPr>
          <a:xfrm>
            <a:off x="3103414"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92" name="Google Shape;2892;p120"/>
          <p:cNvSpPr/>
          <p:nvPr/>
        </p:nvSpPr>
        <p:spPr>
          <a:xfrm>
            <a:off x="4451595"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93" name="Google Shape;2893;p120"/>
          <p:cNvSpPr/>
          <p:nvPr/>
        </p:nvSpPr>
        <p:spPr>
          <a:xfrm>
            <a:off x="5799776"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94" name="Google Shape;2894;p120"/>
          <p:cNvSpPr/>
          <p:nvPr/>
        </p:nvSpPr>
        <p:spPr>
          <a:xfrm>
            <a:off x="7147957" y="1513162"/>
            <a:ext cx="240900" cy="269100"/>
          </a:xfrm>
          <a:prstGeom prst="mathEqual">
            <a:avLst>
              <a:gd fmla="val 23520" name="adj1"/>
              <a:gd fmla="val 11760"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Navy/Photo">
  <p:cSld name="Pricing Table">
    <p:spTree>
      <p:nvGrpSpPr>
        <p:cNvPr id="2895" name="Shape 2895"/>
        <p:cNvGrpSpPr/>
        <p:nvPr/>
      </p:nvGrpSpPr>
      <p:grpSpPr>
        <a:xfrm>
          <a:off x="0" y="0"/>
          <a:ext cx="0" cy="0"/>
          <a:chOff x="0" y="0"/>
          <a:chExt cx="0" cy="0"/>
        </a:xfrm>
      </p:grpSpPr>
      <p:sp>
        <p:nvSpPr>
          <p:cNvPr id="2896" name="Google Shape;2896;p121"/>
          <p:cNvSpPr/>
          <p:nvPr>
            <p:ph idx="2" type="pic"/>
          </p:nvPr>
        </p:nvSpPr>
        <p:spPr>
          <a:xfrm>
            <a:off x="0" y="0"/>
            <a:ext cx="9158700" cy="3146100"/>
          </a:xfrm>
          <a:prstGeom prst="rect">
            <a:avLst/>
          </a:prstGeom>
          <a:noFill/>
          <a:ln>
            <a:noFill/>
          </a:ln>
        </p:spPr>
      </p:sp>
      <p:sp>
        <p:nvSpPr>
          <p:cNvPr id="2897" name="Google Shape;2897;p121"/>
          <p:cNvSpPr/>
          <p:nvPr/>
        </p:nvSpPr>
        <p:spPr>
          <a:xfrm>
            <a:off x="-19" y="3145997"/>
            <a:ext cx="9144000" cy="1997700"/>
          </a:xfrm>
          <a:prstGeom prst="rect">
            <a:avLst/>
          </a:prstGeom>
          <a:solidFill>
            <a:srgbClr val="002D4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ntact Us">
    <p:spTree>
      <p:nvGrpSpPr>
        <p:cNvPr id="2898" name="Shape 289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ndustry Partners">
  <p:cSld name="Contact Us_6">
    <p:spTree>
      <p:nvGrpSpPr>
        <p:cNvPr id="2899" name="Shape 2899"/>
        <p:cNvGrpSpPr/>
        <p:nvPr/>
      </p:nvGrpSpPr>
      <p:grpSpPr>
        <a:xfrm>
          <a:off x="0" y="0"/>
          <a:ext cx="0" cy="0"/>
          <a:chOff x="0" y="0"/>
          <a:chExt cx="0" cy="0"/>
        </a:xfrm>
      </p:grpSpPr>
      <p:sp>
        <p:nvSpPr>
          <p:cNvPr id="2900" name="Google Shape;2900;p123"/>
          <p:cNvSpPr/>
          <p:nvPr/>
        </p:nvSpPr>
        <p:spPr>
          <a:xfrm>
            <a:off x="6766008" y="0"/>
            <a:ext cx="2377800" cy="5143500"/>
          </a:xfrm>
          <a:prstGeom prst="rect">
            <a:avLst/>
          </a:prstGeom>
          <a:solidFill>
            <a:schemeClr val="dk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01" name="Google Shape;2901;p123"/>
          <p:cNvSpPr txBox="1"/>
          <p:nvPr/>
        </p:nvSpPr>
        <p:spPr>
          <a:xfrm>
            <a:off x="508693" y="302756"/>
            <a:ext cx="6204900" cy="7926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lang="en" sz="4700">
                <a:solidFill>
                  <a:schemeClr val="dk2"/>
                </a:solidFill>
                <a:latin typeface="Open Sans Light"/>
                <a:ea typeface="Open Sans Light"/>
                <a:cs typeface="Open Sans Light"/>
                <a:sym typeface="Open Sans Light"/>
              </a:rPr>
              <a:t>Our Industry Partners</a:t>
            </a:r>
            <a:endParaRPr sz="4700">
              <a:solidFill>
                <a:schemeClr val="dk2"/>
              </a:solidFill>
              <a:latin typeface="Open Sans Light"/>
              <a:ea typeface="Open Sans Light"/>
              <a:cs typeface="Open Sans Light"/>
              <a:sym typeface="Open Sans Light"/>
            </a:endParaRPr>
          </a:p>
        </p:txBody>
      </p:sp>
      <p:sp>
        <p:nvSpPr>
          <p:cNvPr id="2902" name="Google Shape;2902;p123"/>
          <p:cNvSpPr txBox="1"/>
          <p:nvPr/>
        </p:nvSpPr>
        <p:spPr>
          <a:xfrm>
            <a:off x="508693" y="1166869"/>
            <a:ext cx="5934900" cy="4995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b="1" lang="en" sz="1300">
                <a:solidFill>
                  <a:schemeClr val="dk2"/>
                </a:solidFill>
                <a:latin typeface="Open Sans"/>
                <a:ea typeface="Open Sans"/>
                <a:cs typeface="Open Sans"/>
                <a:sym typeface="Open Sans"/>
              </a:rPr>
              <a:t>Break Through Tech's network includes a diverse range of organizations, </a:t>
            </a:r>
            <a:r>
              <a:rPr b="1" lang="en" sz="1300">
                <a:solidFill>
                  <a:schemeClr val="dk2"/>
                </a:solidFill>
                <a:latin typeface="Open Sans"/>
                <a:ea typeface="Open Sans"/>
                <a:cs typeface="Open Sans"/>
                <a:sym typeface="Open Sans"/>
              </a:rPr>
              <a:t>spanning sectors like: </a:t>
            </a:r>
            <a:endParaRPr b="1" sz="1300">
              <a:solidFill>
                <a:schemeClr val="dk2"/>
              </a:solidFill>
              <a:latin typeface="Open Sans"/>
              <a:ea typeface="Open Sans"/>
              <a:cs typeface="Open Sans"/>
              <a:sym typeface="Open Sans"/>
            </a:endParaRPr>
          </a:p>
        </p:txBody>
      </p:sp>
      <p:sp>
        <p:nvSpPr>
          <p:cNvPr id="2903" name="Google Shape;2903;p123"/>
          <p:cNvSpPr txBox="1"/>
          <p:nvPr/>
        </p:nvSpPr>
        <p:spPr>
          <a:xfrm>
            <a:off x="7291909" y="670275"/>
            <a:ext cx="13260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lang="en" sz="3600">
                <a:solidFill>
                  <a:schemeClr val="lt1"/>
                </a:solidFill>
                <a:latin typeface="Montserrat ExtraBold"/>
                <a:ea typeface="Montserrat ExtraBold"/>
                <a:cs typeface="Montserrat ExtraBold"/>
                <a:sym typeface="Montserrat ExtraBold"/>
              </a:rPr>
              <a:t>275</a:t>
            </a:r>
            <a:r>
              <a:rPr lang="en" sz="3600">
                <a:solidFill>
                  <a:srgbClr val="C1F400"/>
                </a:solidFill>
                <a:latin typeface="Montserrat Light"/>
                <a:ea typeface="Montserrat Light"/>
                <a:cs typeface="Montserrat Light"/>
                <a:sym typeface="Montserrat Light"/>
              </a:rPr>
              <a:t>+</a:t>
            </a:r>
            <a:endParaRPr i="0" sz="3600" u="none" cap="none" strike="noStrike">
              <a:solidFill>
                <a:srgbClr val="C1F400"/>
              </a:solidFill>
              <a:latin typeface="Montserrat Light"/>
              <a:ea typeface="Montserrat Light"/>
              <a:cs typeface="Montserrat Light"/>
              <a:sym typeface="Montserrat Light"/>
            </a:endParaRPr>
          </a:p>
        </p:txBody>
      </p:sp>
      <p:sp>
        <p:nvSpPr>
          <p:cNvPr id="2904" name="Google Shape;2904;p123"/>
          <p:cNvSpPr txBox="1"/>
          <p:nvPr/>
        </p:nvSpPr>
        <p:spPr>
          <a:xfrm>
            <a:off x="7096503" y="1359822"/>
            <a:ext cx="1716900" cy="6279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Clr>
                <a:srgbClr val="000000"/>
              </a:buClr>
              <a:buSzPts val="800"/>
              <a:buFont typeface="Arial"/>
              <a:buNone/>
            </a:pPr>
            <a:r>
              <a:rPr b="1" lang="en" sz="1100">
                <a:solidFill>
                  <a:schemeClr val="lt1"/>
                </a:solidFill>
                <a:latin typeface="Montserrat"/>
                <a:ea typeface="Montserrat"/>
                <a:cs typeface="Montserrat"/>
                <a:sym typeface="Montserrat"/>
              </a:rPr>
              <a:t>INDUSTRY PARTNERS</a:t>
            </a:r>
            <a:br>
              <a:rPr b="1" lang="en" sz="1100">
                <a:solidFill>
                  <a:schemeClr val="lt1"/>
                </a:solidFill>
                <a:latin typeface="Montserrat"/>
                <a:ea typeface="Montserrat"/>
                <a:cs typeface="Montserrat"/>
                <a:sym typeface="Montserrat"/>
              </a:rPr>
            </a:br>
            <a:r>
              <a:rPr b="1" lang="en" sz="1100">
                <a:solidFill>
                  <a:schemeClr val="lt1"/>
                </a:solidFill>
                <a:latin typeface="Montserrat"/>
                <a:ea typeface="Montserrat"/>
                <a:cs typeface="Montserrat"/>
                <a:sym typeface="Montserrat"/>
              </a:rPr>
              <a:t>ACROSS SECTORS </a:t>
            </a:r>
            <a:endParaRPr b="1" i="0" sz="1100" u="none" cap="none" strike="noStrike">
              <a:solidFill>
                <a:schemeClr val="lt1"/>
              </a:solidFill>
              <a:latin typeface="Montserrat"/>
              <a:ea typeface="Montserrat"/>
              <a:cs typeface="Montserrat"/>
              <a:sym typeface="Montserrat"/>
            </a:endParaRPr>
          </a:p>
        </p:txBody>
      </p:sp>
      <p:grpSp>
        <p:nvGrpSpPr>
          <p:cNvPr id="2905" name="Google Shape;2905;p123"/>
          <p:cNvGrpSpPr/>
          <p:nvPr/>
        </p:nvGrpSpPr>
        <p:grpSpPr>
          <a:xfrm>
            <a:off x="3421897" y="2149859"/>
            <a:ext cx="1056319" cy="1071419"/>
            <a:chOff x="9007267" y="5987082"/>
            <a:chExt cx="2816100" cy="2857118"/>
          </a:xfrm>
        </p:grpSpPr>
        <p:sp>
          <p:nvSpPr>
            <p:cNvPr id="2906" name="Google Shape;2906;p123"/>
            <p:cNvSpPr txBox="1"/>
            <p:nvPr/>
          </p:nvSpPr>
          <p:spPr>
            <a:xfrm>
              <a:off x="9007267"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HEALTHCARE</a:t>
              </a:r>
              <a:endParaRPr b="1" sz="1100">
                <a:solidFill>
                  <a:schemeClr val="dk2"/>
                </a:solidFill>
                <a:latin typeface="Montserrat"/>
                <a:ea typeface="Montserrat"/>
                <a:cs typeface="Montserrat"/>
                <a:sym typeface="Montserrat"/>
              </a:endParaRPr>
            </a:p>
          </p:txBody>
        </p:sp>
        <p:grpSp>
          <p:nvGrpSpPr>
            <p:cNvPr id="2907" name="Google Shape;2907;p123"/>
            <p:cNvGrpSpPr/>
            <p:nvPr/>
          </p:nvGrpSpPr>
          <p:grpSpPr>
            <a:xfrm>
              <a:off x="9575865" y="5987082"/>
              <a:ext cx="1678903" cy="1678802"/>
              <a:chOff x="2724342" y="5260963"/>
              <a:chExt cx="1458901" cy="1458813"/>
            </a:xfrm>
          </p:grpSpPr>
          <p:grpSp>
            <p:nvGrpSpPr>
              <p:cNvPr id="2908" name="Google Shape;2908;p123"/>
              <p:cNvGrpSpPr/>
              <p:nvPr/>
            </p:nvGrpSpPr>
            <p:grpSpPr>
              <a:xfrm>
                <a:off x="2724342" y="5260963"/>
                <a:ext cx="1458901" cy="1458813"/>
                <a:chOff x="397244" y="354446"/>
                <a:chExt cx="294068" cy="294068"/>
              </a:xfrm>
            </p:grpSpPr>
            <p:sp>
              <p:nvSpPr>
                <p:cNvPr id="2909" name="Google Shape;2909;p123"/>
                <p:cNvSpPr/>
                <p:nvPr/>
              </p:nvSpPr>
              <p:spPr>
                <a:xfrm>
                  <a:off x="589856" y="382936"/>
                  <a:ext cx="51323" cy="8008"/>
                </a:xfrm>
                <a:custGeom>
                  <a:rect b="b" l="l" r="r" t="t"/>
                  <a:pathLst>
                    <a:path extrusionOk="0" h="269" w="1724">
                      <a:moveTo>
                        <a:pt x="115" y="0"/>
                      </a:moveTo>
                      <a:lnTo>
                        <a:pt x="39" y="39"/>
                      </a:lnTo>
                      <a:lnTo>
                        <a:pt x="1" y="115"/>
                      </a:lnTo>
                      <a:lnTo>
                        <a:pt x="39" y="230"/>
                      </a:lnTo>
                      <a:lnTo>
                        <a:pt x="115" y="268"/>
                      </a:lnTo>
                      <a:lnTo>
                        <a:pt x="1608" y="268"/>
                      </a:lnTo>
                      <a:lnTo>
                        <a:pt x="1685" y="230"/>
                      </a:lnTo>
                      <a:lnTo>
                        <a:pt x="1723" y="115"/>
                      </a:lnTo>
                      <a:lnTo>
                        <a:pt x="1685" y="39"/>
                      </a:lnTo>
                      <a:lnTo>
                        <a:pt x="1608" y="0"/>
                      </a:lnTo>
                      <a:close/>
                    </a:path>
                  </a:pathLst>
                </a:custGeom>
                <a:solidFill>
                  <a:srgbClr val="434343"/>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10" name="Google Shape;2910;p123"/>
                <p:cNvSpPr/>
                <p:nvPr/>
              </p:nvSpPr>
              <p:spPr>
                <a:xfrm>
                  <a:off x="589856" y="410295"/>
                  <a:ext cx="51323" cy="6847"/>
                </a:xfrm>
                <a:custGeom>
                  <a:rect b="b" l="l" r="r" t="t"/>
                  <a:pathLst>
                    <a:path extrusionOk="0" h="230" w="1724">
                      <a:moveTo>
                        <a:pt x="115" y="0"/>
                      </a:moveTo>
                      <a:lnTo>
                        <a:pt x="39" y="39"/>
                      </a:lnTo>
                      <a:lnTo>
                        <a:pt x="1" y="115"/>
                      </a:lnTo>
                      <a:lnTo>
                        <a:pt x="39" y="230"/>
                      </a:lnTo>
                      <a:lnTo>
                        <a:pt x="1685" y="230"/>
                      </a:lnTo>
                      <a:lnTo>
                        <a:pt x="1723" y="115"/>
                      </a:lnTo>
                      <a:lnTo>
                        <a:pt x="1685" y="39"/>
                      </a:lnTo>
                      <a:lnTo>
                        <a:pt x="1608" y="0"/>
                      </a:lnTo>
                      <a:close/>
                    </a:path>
                  </a:pathLst>
                </a:custGeom>
                <a:solidFill>
                  <a:srgbClr val="434343"/>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11" name="Google Shape;2911;p123"/>
                <p:cNvSpPr/>
                <p:nvPr/>
              </p:nvSpPr>
              <p:spPr>
                <a:xfrm>
                  <a:off x="397244" y="354446"/>
                  <a:ext cx="294068" cy="294068"/>
                </a:xfrm>
                <a:custGeom>
                  <a:rect b="b" l="l" r="r" t="t"/>
                  <a:pathLst>
                    <a:path extrusionOk="0" h="9878" w="9878">
                      <a:moveTo>
                        <a:pt x="4595" y="1800"/>
                      </a:moveTo>
                      <a:lnTo>
                        <a:pt x="4786" y="1838"/>
                      </a:lnTo>
                      <a:lnTo>
                        <a:pt x="4939" y="1953"/>
                      </a:lnTo>
                      <a:lnTo>
                        <a:pt x="5016" y="2106"/>
                      </a:lnTo>
                      <a:lnTo>
                        <a:pt x="5054" y="2297"/>
                      </a:lnTo>
                      <a:lnTo>
                        <a:pt x="5054" y="2833"/>
                      </a:lnTo>
                      <a:lnTo>
                        <a:pt x="2795" y="2833"/>
                      </a:lnTo>
                      <a:lnTo>
                        <a:pt x="2795" y="2297"/>
                      </a:lnTo>
                      <a:lnTo>
                        <a:pt x="2834" y="2106"/>
                      </a:lnTo>
                      <a:lnTo>
                        <a:pt x="2910" y="1953"/>
                      </a:lnTo>
                      <a:lnTo>
                        <a:pt x="3063" y="1838"/>
                      </a:lnTo>
                      <a:lnTo>
                        <a:pt x="3255" y="1800"/>
                      </a:lnTo>
                      <a:close/>
                      <a:moveTo>
                        <a:pt x="8921" y="268"/>
                      </a:moveTo>
                      <a:lnTo>
                        <a:pt x="8921" y="2833"/>
                      </a:lnTo>
                      <a:lnTo>
                        <a:pt x="5322" y="2833"/>
                      </a:lnTo>
                      <a:lnTo>
                        <a:pt x="5322" y="2297"/>
                      </a:lnTo>
                      <a:lnTo>
                        <a:pt x="5284" y="2144"/>
                      </a:lnTo>
                      <a:lnTo>
                        <a:pt x="5245" y="1991"/>
                      </a:lnTo>
                      <a:lnTo>
                        <a:pt x="5207" y="1876"/>
                      </a:lnTo>
                      <a:lnTo>
                        <a:pt x="5092" y="1761"/>
                      </a:lnTo>
                      <a:lnTo>
                        <a:pt x="4977" y="1685"/>
                      </a:lnTo>
                      <a:lnTo>
                        <a:pt x="4863" y="1608"/>
                      </a:lnTo>
                      <a:lnTo>
                        <a:pt x="4709" y="1570"/>
                      </a:lnTo>
                      <a:lnTo>
                        <a:pt x="3102" y="1570"/>
                      </a:lnTo>
                      <a:lnTo>
                        <a:pt x="2910" y="1647"/>
                      </a:lnTo>
                      <a:lnTo>
                        <a:pt x="2757" y="1761"/>
                      </a:lnTo>
                      <a:lnTo>
                        <a:pt x="2642" y="1876"/>
                      </a:lnTo>
                      <a:lnTo>
                        <a:pt x="2527" y="1761"/>
                      </a:lnTo>
                      <a:lnTo>
                        <a:pt x="2412" y="1647"/>
                      </a:lnTo>
                      <a:lnTo>
                        <a:pt x="2221" y="1570"/>
                      </a:lnTo>
                      <a:lnTo>
                        <a:pt x="728" y="1570"/>
                      </a:lnTo>
                      <a:lnTo>
                        <a:pt x="728" y="268"/>
                      </a:lnTo>
                      <a:close/>
                      <a:moveTo>
                        <a:pt x="2030" y="1800"/>
                      </a:moveTo>
                      <a:lnTo>
                        <a:pt x="2221" y="1838"/>
                      </a:lnTo>
                      <a:lnTo>
                        <a:pt x="2374" y="1953"/>
                      </a:lnTo>
                      <a:lnTo>
                        <a:pt x="2489" y="2106"/>
                      </a:lnTo>
                      <a:lnTo>
                        <a:pt x="2527" y="2297"/>
                      </a:lnTo>
                      <a:lnTo>
                        <a:pt x="2527" y="2948"/>
                      </a:lnTo>
                      <a:lnTo>
                        <a:pt x="2566" y="3025"/>
                      </a:lnTo>
                      <a:lnTo>
                        <a:pt x="2642" y="3063"/>
                      </a:lnTo>
                      <a:lnTo>
                        <a:pt x="9036" y="3063"/>
                      </a:lnTo>
                      <a:lnTo>
                        <a:pt x="9150" y="3101"/>
                      </a:lnTo>
                      <a:lnTo>
                        <a:pt x="9265" y="3140"/>
                      </a:lnTo>
                      <a:lnTo>
                        <a:pt x="9457" y="3254"/>
                      </a:lnTo>
                      <a:lnTo>
                        <a:pt x="9572" y="3446"/>
                      </a:lnTo>
                      <a:lnTo>
                        <a:pt x="9610" y="3561"/>
                      </a:lnTo>
                      <a:lnTo>
                        <a:pt x="9610" y="3676"/>
                      </a:lnTo>
                      <a:lnTo>
                        <a:pt x="9610" y="9188"/>
                      </a:lnTo>
                      <a:lnTo>
                        <a:pt x="9572" y="9380"/>
                      </a:lnTo>
                      <a:lnTo>
                        <a:pt x="9495" y="9495"/>
                      </a:lnTo>
                      <a:lnTo>
                        <a:pt x="9342" y="9610"/>
                      </a:lnTo>
                      <a:lnTo>
                        <a:pt x="9150" y="9648"/>
                      </a:lnTo>
                      <a:lnTo>
                        <a:pt x="690" y="9648"/>
                      </a:lnTo>
                      <a:lnTo>
                        <a:pt x="537" y="9610"/>
                      </a:lnTo>
                      <a:lnTo>
                        <a:pt x="383" y="9495"/>
                      </a:lnTo>
                      <a:lnTo>
                        <a:pt x="269" y="9380"/>
                      </a:lnTo>
                      <a:lnTo>
                        <a:pt x="230" y="9188"/>
                      </a:lnTo>
                      <a:lnTo>
                        <a:pt x="230" y="2297"/>
                      </a:lnTo>
                      <a:lnTo>
                        <a:pt x="269" y="2106"/>
                      </a:lnTo>
                      <a:lnTo>
                        <a:pt x="383" y="1953"/>
                      </a:lnTo>
                      <a:lnTo>
                        <a:pt x="537" y="1838"/>
                      </a:lnTo>
                      <a:lnTo>
                        <a:pt x="728" y="1800"/>
                      </a:lnTo>
                      <a:close/>
                      <a:moveTo>
                        <a:pt x="613" y="0"/>
                      </a:moveTo>
                      <a:lnTo>
                        <a:pt x="537" y="39"/>
                      </a:lnTo>
                      <a:lnTo>
                        <a:pt x="498" y="154"/>
                      </a:lnTo>
                      <a:lnTo>
                        <a:pt x="498" y="1608"/>
                      </a:lnTo>
                      <a:lnTo>
                        <a:pt x="307" y="1723"/>
                      </a:lnTo>
                      <a:lnTo>
                        <a:pt x="115" y="1876"/>
                      </a:lnTo>
                      <a:lnTo>
                        <a:pt x="39" y="2068"/>
                      </a:lnTo>
                      <a:lnTo>
                        <a:pt x="1" y="2297"/>
                      </a:lnTo>
                      <a:lnTo>
                        <a:pt x="1" y="9188"/>
                      </a:lnTo>
                      <a:lnTo>
                        <a:pt x="1" y="9342"/>
                      </a:lnTo>
                      <a:lnTo>
                        <a:pt x="39" y="9456"/>
                      </a:lnTo>
                      <a:lnTo>
                        <a:pt x="115" y="9571"/>
                      </a:lnTo>
                      <a:lnTo>
                        <a:pt x="192" y="9686"/>
                      </a:lnTo>
                      <a:lnTo>
                        <a:pt x="307" y="9763"/>
                      </a:lnTo>
                      <a:lnTo>
                        <a:pt x="422" y="9839"/>
                      </a:lnTo>
                      <a:lnTo>
                        <a:pt x="537" y="9878"/>
                      </a:lnTo>
                      <a:lnTo>
                        <a:pt x="9304" y="9878"/>
                      </a:lnTo>
                      <a:lnTo>
                        <a:pt x="9418" y="9839"/>
                      </a:lnTo>
                      <a:lnTo>
                        <a:pt x="9572" y="9763"/>
                      </a:lnTo>
                      <a:lnTo>
                        <a:pt x="9648" y="9686"/>
                      </a:lnTo>
                      <a:lnTo>
                        <a:pt x="9763" y="9571"/>
                      </a:lnTo>
                      <a:lnTo>
                        <a:pt x="9801" y="9456"/>
                      </a:lnTo>
                      <a:lnTo>
                        <a:pt x="9840" y="9342"/>
                      </a:lnTo>
                      <a:lnTo>
                        <a:pt x="9878" y="9188"/>
                      </a:lnTo>
                      <a:lnTo>
                        <a:pt x="9878" y="3676"/>
                      </a:lnTo>
                      <a:lnTo>
                        <a:pt x="9840" y="3522"/>
                      </a:lnTo>
                      <a:lnTo>
                        <a:pt x="9801" y="3369"/>
                      </a:lnTo>
                      <a:lnTo>
                        <a:pt x="9763" y="3216"/>
                      </a:lnTo>
                      <a:lnTo>
                        <a:pt x="9648" y="3101"/>
                      </a:lnTo>
                      <a:lnTo>
                        <a:pt x="9572" y="3025"/>
                      </a:lnTo>
                      <a:lnTo>
                        <a:pt x="9457" y="2948"/>
                      </a:lnTo>
                      <a:lnTo>
                        <a:pt x="9304" y="2872"/>
                      </a:lnTo>
                      <a:lnTo>
                        <a:pt x="9150" y="2833"/>
                      </a:lnTo>
                      <a:lnTo>
                        <a:pt x="9150" y="154"/>
                      </a:lnTo>
                      <a:lnTo>
                        <a:pt x="9112" y="39"/>
                      </a:lnTo>
                      <a:lnTo>
                        <a:pt x="903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2912" name="Google Shape;2912;p123"/>
              <p:cNvSpPr/>
              <p:nvPr/>
            </p:nvSpPr>
            <p:spPr>
              <a:xfrm>
                <a:off x="3084342" y="5854925"/>
                <a:ext cx="738900" cy="738900"/>
              </a:xfrm>
              <a:prstGeom prst="mathPlus">
                <a:avLst>
                  <a:gd fmla="val 23797" name="adj1"/>
                </a:avLst>
              </a:prstGeom>
              <a:solidFill>
                <a:schemeClr val="accent2"/>
              </a:solidFill>
              <a:ln cap="flat" cmpd="sng" w="19050">
                <a:solidFill>
                  <a:srgbClr val="000000"/>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grpSp>
      <p:sp>
        <p:nvSpPr>
          <p:cNvPr id="2913" name="Google Shape;2913;p123"/>
          <p:cNvSpPr txBox="1"/>
          <p:nvPr/>
        </p:nvSpPr>
        <p:spPr>
          <a:xfrm>
            <a:off x="343131"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NONPROFITS</a:t>
            </a:r>
            <a:endParaRPr b="1" sz="1100">
              <a:solidFill>
                <a:schemeClr val="dk2"/>
              </a:solidFill>
              <a:latin typeface="Montserrat"/>
              <a:ea typeface="Montserrat"/>
              <a:cs typeface="Montserrat"/>
              <a:sym typeface="Montserrat"/>
            </a:endParaRPr>
          </a:p>
        </p:txBody>
      </p:sp>
      <p:grpSp>
        <p:nvGrpSpPr>
          <p:cNvPr id="2914" name="Google Shape;2914;p123"/>
          <p:cNvGrpSpPr/>
          <p:nvPr/>
        </p:nvGrpSpPr>
        <p:grpSpPr>
          <a:xfrm>
            <a:off x="556855" y="3806663"/>
            <a:ext cx="629811" cy="589717"/>
            <a:chOff x="10652626" y="4989478"/>
            <a:chExt cx="1458909" cy="1366350"/>
          </a:xfrm>
        </p:grpSpPr>
        <p:sp>
          <p:nvSpPr>
            <p:cNvPr id="2915" name="Google Shape;2915;p123"/>
            <p:cNvSpPr/>
            <p:nvPr/>
          </p:nvSpPr>
          <p:spPr>
            <a:xfrm>
              <a:off x="11141508" y="5232759"/>
              <a:ext cx="466800" cy="457500"/>
            </a:xfrm>
            <a:prstGeom prst="hear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16" name="Google Shape;2916;p123"/>
            <p:cNvSpPr/>
            <p:nvPr/>
          </p:nvSpPr>
          <p:spPr>
            <a:xfrm>
              <a:off x="10652626" y="4989478"/>
              <a:ext cx="1458909" cy="1366350"/>
            </a:xfrm>
            <a:custGeom>
              <a:rect b="b" l="l" r="r" t="t"/>
              <a:pathLst>
                <a:path extrusionOk="0" h="9610" w="10261">
                  <a:moveTo>
                    <a:pt x="5054" y="0"/>
                  </a:moveTo>
                  <a:lnTo>
                    <a:pt x="5015" y="115"/>
                  </a:lnTo>
                  <a:lnTo>
                    <a:pt x="5015" y="728"/>
                  </a:lnTo>
                  <a:lnTo>
                    <a:pt x="5054" y="804"/>
                  </a:lnTo>
                  <a:lnTo>
                    <a:pt x="5130" y="842"/>
                  </a:lnTo>
                  <a:lnTo>
                    <a:pt x="5207" y="804"/>
                  </a:lnTo>
                  <a:lnTo>
                    <a:pt x="5245" y="728"/>
                  </a:lnTo>
                  <a:lnTo>
                    <a:pt x="5245" y="115"/>
                  </a:lnTo>
                  <a:lnTo>
                    <a:pt x="5207" y="0"/>
                  </a:lnTo>
                  <a:close/>
                  <a:moveTo>
                    <a:pt x="3522" y="421"/>
                  </a:moveTo>
                  <a:lnTo>
                    <a:pt x="3446" y="498"/>
                  </a:lnTo>
                  <a:lnTo>
                    <a:pt x="3446" y="613"/>
                  </a:lnTo>
                  <a:lnTo>
                    <a:pt x="3752" y="1149"/>
                  </a:lnTo>
                  <a:lnTo>
                    <a:pt x="3829" y="1187"/>
                  </a:lnTo>
                  <a:lnTo>
                    <a:pt x="3944" y="1187"/>
                  </a:lnTo>
                  <a:lnTo>
                    <a:pt x="3982" y="1110"/>
                  </a:lnTo>
                  <a:lnTo>
                    <a:pt x="3982" y="1034"/>
                  </a:lnTo>
                  <a:lnTo>
                    <a:pt x="3676" y="498"/>
                  </a:lnTo>
                  <a:lnTo>
                    <a:pt x="3599" y="421"/>
                  </a:lnTo>
                  <a:close/>
                  <a:moveTo>
                    <a:pt x="6662" y="421"/>
                  </a:moveTo>
                  <a:lnTo>
                    <a:pt x="6585" y="498"/>
                  </a:lnTo>
                  <a:lnTo>
                    <a:pt x="6279" y="1034"/>
                  </a:lnTo>
                  <a:lnTo>
                    <a:pt x="6279" y="1110"/>
                  </a:lnTo>
                  <a:lnTo>
                    <a:pt x="6317" y="1187"/>
                  </a:lnTo>
                  <a:lnTo>
                    <a:pt x="6470" y="1187"/>
                  </a:lnTo>
                  <a:lnTo>
                    <a:pt x="6509" y="1149"/>
                  </a:lnTo>
                  <a:lnTo>
                    <a:pt x="6815" y="613"/>
                  </a:lnTo>
                  <a:lnTo>
                    <a:pt x="6815" y="498"/>
                  </a:lnTo>
                  <a:lnTo>
                    <a:pt x="6777" y="421"/>
                  </a:lnTo>
                  <a:close/>
                  <a:moveTo>
                    <a:pt x="2412" y="1570"/>
                  </a:moveTo>
                  <a:lnTo>
                    <a:pt x="2336" y="1646"/>
                  </a:lnTo>
                  <a:lnTo>
                    <a:pt x="2297" y="1723"/>
                  </a:lnTo>
                  <a:lnTo>
                    <a:pt x="2374" y="1800"/>
                  </a:lnTo>
                  <a:lnTo>
                    <a:pt x="2910" y="2106"/>
                  </a:lnTo>
                  <a:lnTo>
                    <a:pt x="2948" y="2144"/>
                  </a:lnTo>
                  <a:lnTo>
                    <a:pt x="3025" y="2106"/>
                  </a:lnTo>
                  <a:lnTo>
                    <a:pt x="3063" y="2068"/>
                  </a:lnTo>
                  <a:lnTo>
                    <a:pt x="3063" y="1991"/>
                  </a:lnTo>
                  <a:lnTo>
                    <a:pt x="3025" y="1914"/>
                  </a:lnTo>
                  <a:lnTo>
                    <a:pt x="2489" y="1608"/>
                  </a:lnTo>
                  <a:lnTo>
                    <a:pt x="2412" y="1570"/>
                  </a:lnTo>
                  <a:close/>
                  <a:moveTo>
                    <a:pt x="7887" y="1570"/>
                  </a:moveTo>
                  <a:lnTo>
                    <a:pt x="7772" y="1608"/>
                  </a:lnTo>
                  <a:lnTo>
                    <a:pt x="7236" y="1914"/>
                  </a:lnTo>
                  <a:lnTo>
                    <a:pt x="7198" y="1991"/>
                  </a:lnTo>
                  <a:lnTo>
                    <a:pt x="7198" y="2068"/>
                  </a:lnTo>
                  <a:lnTo>
                    <a:pt x="7236" y="2106"/>
                  </a:lnTo>
                  <a:lnTo>
                    <a:pt x="7313" y="2144"/>
                  </a:lnTo>
                  <a:lnTo>
                    <a:pt x="7351" y="2106"/>
                  </a:lnTo>
                  <a:lnTo>
                    <a:pt x="7887" y="1800"/>
                  </a:lnTo>
                  <a:lnTo>
                    <a:pt x="7963" y="1723"/>
                  </a:lnTo>
                  <a:lnTo>
                    <a:pt x="7963" y="1646"/>
                  </a:lnTo>
                  <a:lnTo>
                    <a:pt x="7887" y="1570"/>
                  </a:lnTo>
                  <a:close/>
                  <a:moveTo>
                    <a:pt x="2029" y="3178"/>
                  </a:moveTo>
                  <a:lnTo>
                    <a:pt x="1953" y="3216"/>
                  </a:lnTo>
                  <a:lnTo>
                    <a:pt x="1915" y="3293"/>
                  </a:lnTo>
                  <a:lnTo>
                    <a:pt x="1953" y="3369"/>
                  </a:lnTo>
                  <a:lnTo>
                    <a:pt x="2029" y="3407"/>
                  </a:lnTo>
                  <a:lnTo>
                    <a:pt x="2642" y="3407"/>
                  </a:lnTo>
                  <a:lnTo>
                    <a:pt x="2718" y="3369"/>
                  </a:lnTo>
                  <a:lnTo>
                    <a:pt x="2757" y="3293"/>
                  </a:lnTo>
                  <a:lnTo>
                    <a:pt x="2718" y="3216"/>
                  </a:lnTo>
                  <a:lnTo>
                    <a:pt x="2642" y="3178"/>
                  </a:lnTo>
                  <a:close/>
                  <a:moveTo>
                    <a:pt x="7619" y="3178"/>
                  </a:moveTo>
                  <a:lnTo>
                    <a:pt x="7542" y="3216"/>
                  </a:lnTo>
                  <a:lnTo>
                    <a:pt x="7504" y="3293"/>
                  </a:lnTo>
                  <a:lnTo>
                    <a:pt x="7542" y="3369"/>
                  </a:lnTo>
                  <a:lnTo>
                    <a:pt x="7619" y="3407"/>
                  </a:lnTo>
                  <a:lnTo>
                    <a:pt x="8231" y="3407"/>
                  </a:lnTo>
                  <a:lnTo>
                    <a:pt x="8346" y="3369"/>
                  </a:lnTo>
                  <a:lnTo>
                    <a:pt x="8384" y="3293"/>
                  </a:lnTo>
                  <a:lnTo>
                    <a:pt x="8346" y="3216"/>
                  </a:lnTo>
                  <a:lnTo>
                    <a:pt x="8231" y="3178"/>
                  </a:lnTo>
                  <a:close/>
                  <a:moveTo>
                    <a:pt x="6087" y="1876"/>
                  </a:moveTo>
                  <a:lnTo>
                    <a:pt x="6241" y="1914"/>
                  </a:lnTo>
                  <a:lnTo>
                    <a:pt x="6355" y="1991"/>
                  </a:lnTo>
                  <a:lnTo>
                    <a:pt x="6470" y="2068"/>
                  </a:lnTo>
                  <a:lnTo>
                    <a:pt x="6547" y="2182"/>
                  </a:lnTo>
                  <a:lnTo>
                    <a:pt x="6623" y="2297"/>
                  </a:lnTo>
                  <a:lnTo>
                    <a:pt x="6662" y="2412"/>
                  </a:lnTo>
                  <a:lnTo>
                    <a:pt x="6662" y="2565"/>
                  </a:lnTo>
                  <a:lnTo>
                    <a:pt x="6623" y="2871"/>
                  </a:lnTo>
                  <a:lnTo>
                    <a:pt x="6547" y="3139"/>
                  </a:lnTo>
                  <a:lnTo>
                    <a:pt x="6394" y="3407"/>
                  </a:lnTo>
                  <a:lnTo>
                    <a:pt x="6202" y="3714"/>
                  </a:lnTo>
                  <a:lnTo>
                    <a:pt x="5705" y="4288"/>
                  </a:lnTo>
                  <a:lnTo>
                    <a:pt x="5130" y="4862"/>
                  </a:lnTo>
                  <a:lnTo>
                    <a:pt x="4556" y="4288"/>
                  </a:lnTo>
                  <a:lnTo>
                    <a:pt x="4097" y="3714"/>
                  </a:lnTo>
                  <a:lnTo>
                    <a:pt x="3867" y="3407"/>
                  </a:lnTo>
                  <a:lnTo>
                    <a:pt x="3752" y="3139"/>
                  </a:lnTo>
                  <a:lnTo>
                    <a:pt x="3637" y="2871"/>
                  </a:lnTo>
                  <a:lnTo>
                    <a:pt x="3599" y="2565"/>
                  </a:lnTo>
                  <a:lnTo>
                    <a:pt x="3637" y="2412"/>
                  </a:lnTo>
                  <a:lnTo>
                    <a:pt x="3676" y="2297"/>
                  </a:lnTo>
                  <a:lnTo>
                    <a:pt x="3714" y="2182"/>
                  </a:lnTo>
                  <a:lnTo>
                    <a:pt x="3829" y="2068"/>
                  </a:lnTo>
                  <a:lnTo>
                    <a:pt x="3905" y="1991"/>
                  </a:lnTo>
                  <a:lnTo>
                    <a:pt x="4020" y="1914"/>
                  </a:lnTo>
                  <a:lnTo>
                    <a:pt x="4173" y="1876"/>
                  </a:lnTo>
                  <a:lnTo>
                    <a:pt x="4518" y="1876"/>
                  </a:lnTo>
                  <a:lnTo>
                    <a:pt x="4709" y="1991"/>
                  </a:lnTo>
                  <a:lnTo>
                    <a:pt x="4862" y="2144"/>
                  </a:lnTo>
                  <a:lnTo>
                    <a:pt x="5015" y="2412"/>
                  </a:lnTo>
                  <a:lnTo>
                    <a:pt x="5054" y="2450"/>
                  </a:lnTo>
                  <a:lnTo>
                    <a:pt x="5130" y="2489"/>
                  </a:lnTo>
                  <a:lnTo>
                    <a:pt x="5207" y="2450"/>
                  </a:lnTo>
                  <a:lnTo>
                    <a:pt x="5245" y="2412"/>
                  </a:lnTo>
                  <a:lnTo>
                    <a:pt x="5398" y="2144"/>
                  </a:lnTo>
                  <a:lnTo>
                    <a:pt x="5551" y="1991"/>
                  </a:lnTo>
                  <a:lnTo>
                    <a:pt x="5743" y="1876"/>
                  </a:lnTo>
                  <a:close/>
                  <a:moveTo>
                    <a:pt x="2910" y="4441"/>
                  </a:moveTo>
                  <a:lnTo>
                    <a:pt x="2374" y="4747"/>
                  </a:lnTo>
                  <a:lnTo>
                    <a:pt x="2297" y="4824"/>
                  </a:lnTo>
                  <a:lnTo>
                    <a:pt x="2336" y="4939"/>
                  </a:lnTo>
                  <a:lnTo>
                    <a:pt x="2374" y="4977"/>
                  </a:lnTo>
                  <a:lnTo>
                    <a:pt x="2489" y="4977"/>
                  </a:lnTo>
                  <a:lnTo>
                    <a:pt x="3025" y="4671"/>
                  </a:lnTo>
                  <a:lnTo>
                    <a:pt x="3063" y="4594"/>
                  </a:lnTo>
                  <a:lnTo>
                    <a:pt x="3063" y="4479"/>
                  </a:lnTo>
                  <a:lnTo>
                    <a:pt x="2986" y="4441"/>
                  </a:lnTo>
                  <a:close/>
                  <a:moveTo>
                    <a:pt x="7274" y="4441"/>
                  </a:moveTo>
                  <a:lnTo>
                    <a:pt x="7198" y="4479"/>
                  </a:lnTo>
                  <a:lnTo>
                    <a:pt x="7198" y="4594"/>
                  </a:lnTo>
                  <a:lnTo>
                    <a:pt x="7236" y="4671"/>
                  </a:lnTo>
                  <a:lnTo>
                    <a:pt x="7772" y="4977"/>
                  </a:lnTo>
                  <a:lnTo>
                    <a:pt x="7887" y="4977"/>
                  </a:lnTo>
                  <a:lnTo>
                    <a:pt x="7963" y="4939"/>
                  </a:lnTo>
                  <a:lnTo>
                    <a:pt x="7963" y="4824"/>
                  </a:lnTo>
                  <a:lnTo>
                    <a:pt x="7887" y="4747"/>
                  </a:lnTo>
                  <a:lnTo>
                    <a:pt x="7351" y="4441"/>
                  </a:lnTo>
                  <a:close/>
                  <a:moveTo>
                    <a:pt x="4326" y="1608"/>
                  </a:moveTo>
                  <a:lnTo>
                    <a:pt x="4135" y="1646"/>
                  </a:lnTo>
                  <a:lnTo>
                    <a:pt x="3944" y="1685"/>
                  </a:lnTo>
                  <a:lnTo>
                    <a:pt x="3790" y="1800"/>
                  </a:lnTo>
                  <a:lnTo>
                    <a:pt x="3637" y="1914"/>
                  </a:lnTo>
                  <a:lnTo>
                    <a:pt x="3522" y="2029"/>
                  </a:lnTo>
                  <a:lnTo>
                    <a:pt x="3446" y="2182"/>
                  </a:lnTo>
                  <a:lnTo>
                    <a:pt x="3369" y="2374"/>
                  </a:lnTo>
                  <a:lnTo>
                    <a:pt x="3369" y="2565"/>
                  </a:lnTo>
                  <a:lnTo>
                    <a:pt x="3408" y="2910"/>
                  </a:lnTo>
                  <a:lnTo>
                    <a:pt x="3522" y="3216"/>
                  </a:lnTo>
                  <a:lnTo>
                    <a:pt x="3676" y="3561"/>
                  </a:lnTo>
                  <a:lnTo>
                    <a:pt x="3905" y="3867"/>
                  </a:lnTo>
                  <a:lnTo>
                    <a:pt x="4135" y="4173"/>
                  </a:lnTo>
                  <a:lnTo>
                    <a:pt x="4441" y="4518"/>
                  </a:lnTo>
                  <a:lnTo>
                    <a:pt x="5054" y="5130"/>
                  </a:lnTo>
                  <a:lnTo>
                    <a:pt x="5130" y="5168"/>
                  </a:lnTo>
                  <a:lnTo>
                    <a:pt x="5207" y="5130"/>
                  </a:lnTo>
                  <a:lnTo>
                    <a:pt x="5819" y="4518"/>
                  </a:lnTo>
                  <a:lnTo>
                    <a:pt x="6126" y="4173"/>
                  </a:lnTo>
                  <a:lnTo>
                    <a:pt x="6394" y="3867"/>
                  </a:lnTo>
                  <a:lnTo>
                    <a:pt x="6585" y="3561"/>
                  </a:lnTo>
                  <a:lnTo>
                    <a:pt x="6777" y="3216"/>
                  </a:lnTo>
                  <a:lnTo>
                    <a:pt x="6853" y="2910"/>
                  </a:lnTo>
                  <a:lnTo>
                    <a:pt x="6891" y="2565"/>
                  </a:lnTo>
                  <a:lnTo>
                    <a:pt x="6891" y="2374"/>
                  </a:lnTo>
                  <a:lnTo>
                    <a:pt x="6853" y="2182"/>
                  </a:lnTo>
                  <a:lnTo>
                    <a:pt x="6738" y="2029"/>
                  </a:lnTo>
                  <a:lnTo>
                    <a:pt x="6623" y="1914"/>
                  </a:lnTo>
                  <a:lnTo>
                    <a:pt x="6509" y="1800"/>
                  </a:lnTo>
                  <a:lnTo>
                    <a:pt x="6317" y="1685"/>
                  </a:lnTo>
                  <a:lnTo>
                    <a:pt x="6164" y="1646"/>
                  </a:lnTo>
                  <a:lnTo>
                    <a:pt x="5973" y="1608"/>
                  </a:lnTo>
                  <a:lnTo>
                    <a:pt x="5705" y="1646"/>
                  </a:lnTo>
                  <a:lnTo>
                    <a:pt x="5475" y="1761"/>
                  </a:lnTo>
                  <a:lnTo>
                    <a:pt x="5283" y="1914"/>
                  </a:lnTo>
                  <a:lnTo>
                    <a:pt x="5130" y="2106"/>
                  </a:lnTo>
                  <a:lnTo>
                    <a:pt x="4977" y="1914"/>
                  </a:lnTo>
                  <a:lnTo>
                    <a:pt x="4786" y="1761"/>
                  </a:lnTo>
                  <a:lnTo>
                    <a:pt x="4594" y="1646"/>
                  </a:lnTo>
                  <a:lnTo>
                    <a:pt x="4326" y="1608"/>
                  </a:lnTo>
                  <a:close/>
                  <a:moveTo>
                    <a:pt x="3829" y="5360"/>
                  </a:moveTo>
                  <a:lnTo>
                    <a:pt x="3752" y="5436"/>
                  </a:lnTo>
                  <a:lnTo>
                    <a:pt x="3446" y="5972"/>
                  </a:lnTo>
                  <a:lnTo>
                    <a:pt x="3446" y="6049"/>
                  </a:lnTo>
                  <a:lnTo>
                    <a:pt x="3522" y="6126"/>
                  </a:lnTo>
                  <a:lnTo>
                    <a:pt x="3561" y="6164"/>
                  </a:lnTo>
                  <a:lnTo>
                    <a:pt x="3637" y="6126"/>
                  </a:lnTo>
                  <a:lnTo>
                    <a:pt x="3676" y="6087"/>
                  </a:lnTo>
                  <a:lnTo>
                    <a:pt x="3982" y="5551"/>
                  </a:lnTo>
                  <a:lnTo>
                    <a:pt x="3982" y="5475"/>
                  </a:lnTo>
                  <a:lnTo>
                    <a:pt x="3944" y="5398"/>
                  </a:lnTo>
                  <a:lnTo>
                    <a:pt x="3829" y="5360"/>
                  </a:lnTo>
                  <a:close/>
                  <a:moveTo>
                    <a:pt x="6432" y="5360"/>
                  </a:moveTo>
                  <a:lnTo>
                    <a:pt x="6317" y="5398"/>
                  </a:lnTo>
                  <a:lnTo>
                    <a:pt x="6279" y="5475"/>
                  </a:lnTo>
                  <a:lnTo>
                    <a:pt x="6279" y="5551"/>
                  </a:lnTo>
                  <a:lnTo>
                    <a:pt x="6585" y="6087"/>
                  </a:lnTo>
                  <a:lnTo>
                    <a:pt x="6662" y="6126"/>
                  </a:lnTo>
                  <a:lnTo>
                    <a:pt x="6700" y="6164"/>
                  </a:lnTo>
                  <a:lnTo>
                    <a:pt x="6777" y="6126"/>
                  </a:lnTo>
                  <a:lnTo>
                    <a:pt x="6815" y="6049"/>
                  </a:lnTo>
                  <a:lnTo>
                    <a:pt x="6815" y="5972"/>
                  </a:lnTo>
                  <a:lnTo>
                    <a:pt x="6509" y="5436"/>
                  </a:lnTo>
                  <a:lnTo>
                    <a:pt x="6432" y="5360"/>
                  </a:lnTo>
                  <a:close/>
                  <a:moveTo>
                    <a:pt x="5054" y="5743"/>
                  </a:moveTo>
                  <a:lnTo>
                    <a:pt x="5015" y="5858"/>
                  </a:lnTo>
                  <a:lnTo>
                    <a:pt x="5015" y="6470"/>
                  </a:lnTo>
                  <a:lnTo>
                    <a:pt x="5054" y="6547"/>
                  </a:lnTo>
                  <a:lnTo>
                    <a:pt x="5130" y="6585"/>
                  </a:lnTo>
                  <a:lnTo>
                    <a:pt x="5207" y="6547"/>
                  </a:lnTo>
                  <a:lnTo>
                    <a:pt x="5245" y="6470"/>
                  </a:lnTo>
                  <a:lnTo>
                    <a:pt x="5245" y="5858"/>
                  </a:lnTo>
                  <a:lnTo>
                    <a:pt x="5207" y="5743"/>
                  </a:lnTo>
                  <a:close/>
                  <a:moveTo>
                    <a:pt x="613" y="2642"/>
                  </a:moveTo>
                  <a:lnTo>
                    <a:pt x="689" y="2680"/>
                  </a:lnTo>
                  <a:lnTo>
                    <a:pt x="766" y="2718"/>
                  </a:lnTo>
                  <a:lnTo>
                    <a:pt x="804" y="2833"/>
                  </a:lnTo>
                  <a:lnTo>
                    <a:pt x="1340" y="5360"/>
                  </a:lnTo>
                  <a:lnTo>
                    <a:pt x="1187" y="5398"/>
                  </a:lnTo>
                  <a:lnTo>
                    <a:pt x="1072" y="5475"/>
                  </a:lnTo>
                  <a:lnTo>
                    <a:pt x="957" y="5590"/>
                  </a:lnTo>
                  <a:lnTo>
                    <a:pt x="881" y="5704"/>
                  </a:lnTo>
                  <a:lnTo>
                    <a:pt x="804" y="5858"/>
                  </a:lnTo>
                  <a:lnTo>
                    <a:pt x="843" y="6049"/>
                  </a:lnTo>
                  <a:lnTo>
                    <a:pt x="919" y="6202"/>
                  </a:lnTo>
                  <a:lnTo>
                    <a:pt x="1072" y="6317"/>
                  </a:lnTo>
                  <a:lnTo>
                    <a:pt x="2374" y="7006"/>
                  </a:lnTo>
                  <a:lnTo>
                    <a:pt x="2450" y="7006"/>
                  </a:lnTo>
                  <a:lnTo>
                    <a:pt x="2527" y="6968"/>
                  </a:lnTo>
                  <a:lnTo>
                    <a:pt x="2527" y="6853"/>
                  </a:lnTo>
                  <a:lnTo>
                    <a:pt x="2489" y="6815"/>
                  </a:lnTo>
                  <a:lnTo>
                    <a:pt x="1187" y="6087"/>
                  </a:lnTo>
                  <a:lnTo>
                    <a:pt x="1111" y="6049"/>
                  </a:lnTo>
                  <a:lnTo>
                    <a:pt x="1072" y="5972"/>
                  </a:lnTo>
                  <a:lnTo>
                    <a:pt x="1072" y="5896"/>
                  </a:lnTo>
                  <a:lnTo>
                    <a:pt x="1072" y="5819"/>
                  </a:lnTo>
                  <a:lnTo>
                    <a:pt x="1149" y="5743"/>
                  </a:lnTo>
                  <a:lnTo>
                    <a:pt x="1225" y="5666"/>
                  </a:lnTo>
                  <a:lnTo>
                    <a:pt x="1340" y="5628"/>
                  </a:lnTo>
                  <a:lnTo>
                    <a:pt x="1493" y="5590"/>
                  </a:lnTo>
                  <a:lnTo>
                    <a:pt x="1608" y="5590"/>
                  </a:lnTo>
                  <a:lnTo>
                    <a:pt x="1723" y="5666"/>
                  </a:lnTo>
                  <a:lnTo>
                    <a:pt x="3101" y="6355"/>
                  </a:lnTo>
                  <a:lnTo>
                    <a:pt x="3254" y="6470"/>
                  </a:lnTo>
                  <a:lnTo>
                    <a:pt x="3369" y="6585"/>
                  </a:lnTo>
                  <a:lnTo>
                    <a:pt x="3522" y="6700"/>
                  </a:lnTo>
                  <a:lnTo>
                    <a:pt x="3599" y="6853"/>
                  </a:lnTo>
                  <a:lnTo>
                    <a:pt x="3714" y="7044"/>
                  </a:lnTo>
                  <a:lnTo>
                    <a:pt x="1915" y="8078"/>
                  </a:lnTo>
                  <a:lnTo>
                    <a:pt x="1723" y="7810"/>
                  </a:lnTo>
                  <a:lnTo>
                    <a:pt x="1493" y="7580"/>
                  </a:lnTo>
                  <a:lnTo>
                    <a:pt x="1034" y="7198"/>
                  </a:lnTo>
                  <a:lnTo>
                    <a:pt x="804" y="7006"/>
                  </a:lnTo>
                  <a:lnTo>
                    <a:pt x="613" y="6815"/>
                  </a:lnTo>
                  <a:lnTo>
                    <a:pt x="460" y="6585"/>
                  </a:lnTo>
                  <a:lnTo>
                    <a:pt x="421" y="6470"/>
                  </a:lnTo>
                  <a:lnTo>
                    <a:pt x="421" y="6317"/>
                  </a:lnTo>
                  <a:lnTo>
                    <a:pt x="230" y="2910"/>
                  </a:lnTo>
                  <a:lnTo>
                    <a:pt x="268" y="2795"/>
                  </a:lnTo>
                  <a:lnTo>
                    <a:pt x="307" y="2718"/>
                  </a:lnTo>
                  <a:lnTo>
                    <a:pt x="383" y="2642"/>
                  </a:lnTo>
                  <a:close/>
                  <a:moveTo>
                    <a:pt x="9878" y="2642"/>
                  </a:moveTo>
                  <a:lnTo>
                    <a:pt x="9954" y="2718"/>
                  </a:lnTo>
                  <a:lnTo>
                    <a:pt x="10031" y="2795"/>
                  </a:lnTo>
                  <a:lnTo>
                    <a:pt x="10031" y="2910"/>
                  </a:lnTo>
                  <a:lnTo>
                    <a:pt x="9878" y="6317"/>
                  </a:lnTo>
                  <a:lnTo>
                    <a:pt x="9839" y="6470"/>
                  </a:lnTo>
                  <a:lnTo>
                    <a:pt x="9801" y="6585"/>
                  </a:lnTo>
                  <a:lnTo>
                    <a:pt x="9686" y="6815"/>
                  </a:lnTo>
                  <a:lnTo>
                    <a:pt x="9456" y="7006"/>
                  </a:lnTo>
                  <a:lnTo>
                    <a:pt x="9227" y="7198"/>
                  </a:lnTo>
                  <a:lnTo>
                    <a:pt x="8767" y="7580"/>
                  </a:lnTo>
                  <a:lnTo>
                    <a:pt x="8538" y="7810"/>
                  </a:lnTo>
                  <a:lnTo>
                    <a:pt x="8346" y="8078"/>
                  </a:lnTo>
                  <a:lnTo>
                    <a:pt x="6547" y="7044"/>
                  </a:lnTo>
                  <a:lnTo>
                    <a:pt x="6662" y="6853"/>
                  </a:lnTo>
                  <a:lnTo>
                    <a:pt x="6777" y="6700"/>
                  </a:lnTo>
                  <a:lnTo>
                    <a:pt x="6891" y="6585"/>
                  </a:lnTo>
                  <a:lnTo>
                    <a:pt x="7006" y="6470"/>
                  </a:lnTo>
                  <a:lnTo>
                    <a:pt x="7198" y="6355"/>
                  </a:lnTo>
                  <a:lnTo>
                    <a:pt x="8538" y="5666"/>
                  </a:lnTo>
                  <a:lnTo>
                    <a:pt x="8652" y="5590"/>
                  </a:lnTo>
                  <a:lnTo>
                    <a:pt x="8806" y="5590"/>
                  </a:lnTo>
                  <a:lnTo>
                    <a:pt x="8920" y="5628"/>
                  </a:lnTo>
                  <a:lnTo>
                    <a:pt x="9035" y="5666"/>
                  </a:lnTo>
                  <a:lnTo>
                    <a:pt x="9112" y="5743"/>
                  </a:lnTo>
                  <a:lnTo>
                    <a:pt x="9188" y="5819"/>
                  </a:lnTo>
                  <a:lnTo>
                    <a:pt x="9227" y="5896"/>
                  </a:lnTo>
                  <a:lnTo>
                    <a:pt x="9188" y="5972"/>
                  </a:lnTo>
                  <a:lnTo>
                    <a:pt x="9150" y="6049"/>
                  </a:lnTo>
                  <a:lnTo>
                    <a:pt x="9074" y="6087"/>
                  </a:lnTo>
                  <a:lnTo>
                    <a:pt x="7772" y="6815"/>
                  </a:lnTo>
                  <a:lnTo>
                    <a:pt x="7734" y="6853"/>
                  </a:lnTo>
                  <a:lnTo>
                    <a:pt x="7734" y="6968"/>
                  </a:lnTo>
                  <a:lnTo>
                    <a:pt x="7810" y="7006"/>
                  </a:lnTo>
                  <a:lnTo>
                    <a:pt x="7887" y="7006"/>
                  </a:lnTo>
                  <a:lnTo>
                    <a:pt x="9188" y="6317"/>
                  </a:lnTo>
                  <a:lnTo>
                    <a:pt x="9342" y="6202"/>
                  </a:lnTo>
                  <a:lnTo>
                    <a:pt x="9456" y="6049"/>
                  </a:lnTo>
                  <a:lnTo>
                    <a:pt x="9456" y="5858"/>
                  </a:lnTo>
                  <a:lnTo>
                    <a:pt x="9418" y="5704"/>
                  </a:lnTo>
                  <a:lnTo>
                    <a:pt x="9342" y="5590"/>
                  </a:lnTo>
                  <a:lnTo>
                    <a:pt x="9227" y="5475"/>
                  </a:lnTo>
                  <a:lnTo>
                    <a:pt x="9074" y="5398"/>
                  </a:lnTo>
                  <a:lnTo>
                    <a:pt x="8920" y="5360"/>
                  </a:lnTo>
                  <a:lnTo>
                    <a:pt x="9456" y="2833"/>
                  </a:lnTo>
                  <a:lnTo>
                    <a:pt x="9533" y="2718"/>
                  </a:lnTo>
                  <a:lnTo>
                    <a:pt x="9571" y="2642"/>
                  </a:lnTo>
                  <a:close/>
                  <a:moveTo>
                    <a:pt x="3829" y="7236"/>
                  </a:moveTo>
                  <a:lnTo>
                    <a:pt x="4441" y="8269"/>
                  </a:lnTo>
                  <a:lnTo>
                    <a:pt x="2680" y="9303"/>
                  </a:lnTo>
                  <a:lnTo>
                    <a:pt x="2068" y="8269"/>
                  </a:lnTo>
                  <a:lnTo>
                    <a:pt x="3829" y="7236"/>
                  </a:lnTo>
                  <a:close/>
                  <a:moveTo>
                    <a:pt x="6432" y="7236"/>
                  </a:moveTo>
                  <a:lnTo>
                    <a:pt x="8193" y="8269"/>
                  </a:lnTo>
                  <a:lnTo>
                    <a:pt x="7619" y="9303"/>
                  </a:lnTo>
                  <a:lnTo>
                    <a:pt x="5858" y="8269"/>
                  </a:lnTo>
                  <a:lnTo>
                    <a:pt x="6432" y="7236"/>
                  </a:lnTo>
                  <a:close/>
                  <a:moveTo>
                    <a:pt x="460" y="2374"/>
                  </a:moveTo>
                  <a:lnTo>
                    <a:pt x="307" y="2450"/>
                  </a:lnTo>
                  <a:lnTo>
                    <a:pt x="115" y="2565"/>
                  </a:lnTo>
                  <a:lnTo>
                    <a:pt x="39" y="2718"/>
                  </a:lnTo>
                  <a:lnTo>
                    <a:pt x="0" y="2833"/>
                  </a:lnTo>
                  <a:lnTo>
                    <a:pt x="0" y="2948"/>
                  </a:lnTo>
                  <a:lnTo>
                    <a:pt x="153" y="6355"/>
                  </a:lnTo>
                  <a:lnTo>
                    <a:pt x="192" y="6508"/>
                  </a:lnTo>
                  <a:lnTo>
                    <a:pt x="230" y="6700"/>
                  </a:lnTo>
                  <a:lnTo>
                    <a:pt x="307" y="6815"/>
                  </a:lnTo>
                  <a:lnTo>
                    <a:pt x="383" y="6968"/>
                  </a:lnTo>
                  <a:lnTo>
                    <a:pt x="613" y="7198"/>
                  </a:lnTo>
                  <a:lnTo>
                    <a:pt x="919" y="7389"/>
                  </a:lnTo>
                  <a:lnTo>
                    <a:pt x="1340" y="7772"/>
                  </a:lnTo>
                  <a:lnTo>
                    <a:pt x="1570" y="8001"/>
                  </a:lnTo>
                  <a:lnTo>
                    <a:pt x="1800" y="8308"/>
                  </a:lnTo>
                  <a:lnTo>
                    <a:pt x="2527" y="9533"/>
                  </a:lnTo>
                  <a:lnTo>
                    <a:pt x="2565" y="9571"/>
                  </a:lnTo>
                  <a:lnTo>
                    <a:pt x="2604" y="9609"/>
                  </a:lnTo>
                  <a:lnTo>
                    <a:pt x="2680" y="9571"/>
                  </a:lnTo>
                  <a:lnTo>
                    <a:pt x="4671" y="8423"/>
                  </a:lnTo>
                  <a:lnTo>
                    <a:pt x="4709" y="8346"/>
                  </a:lnTo>
                  <a:lnTo>
                    <a:pt x="4709" y="8269"/>
                  </a:lnTo>
                  <a:lnTo>
                    <a:pt x="3982" y="7006"/>
                  </a:lnTo>
                  <a:lnTo>
                    <a:pt x="3829" y="6738"/>
                  </a:lnTo>
                  <a:lnTo>
                    <a:pt x="3714" y="6547"/>
                  </a:lnTo>
                  <a:lnTo>
                    <a:pt x="3561" y="6394"/>
                  </a:lnTo>
                  <a:lnTo>
                    <a:pt x="3408" y="6279"/>
                  </a:lnTo>
                  <a:lnTo>
                    <a:pt x="3216" y="6164"/>
                  </a:lnTo>
                  <a:lnTo>
                    <a:pt x="1838" y="5436"/>
                  </a:lnTo>
                  <a:lnTo>
                    <a:pt x="1723" y="5398"/>
                  </a:lnTo>
                  <a:lnTo>
                    <a:pt x="1570" y="5360"/>
                  </a:lnTo>
                  <a:lnTo>
                    <a:pt x="1034" y="2795"/>
                  </a:lnTo>
                  <a:lnTo>
                    <a:pt x="957" y="2603"/>
                  </a:lnTo>
                  <a:lnTo>
                    <a:pt x="843" y="2450"/>
                  </a:lnTo>
                  <a:lnTo>
                    <a:pt x="651" y="2412"/>
                  </a:lnTo>
                  <a:lnTo>
                    <a:pt x="460" y="2374"/>
                  </a:lnTo>
                  <a:close/>
                  <a:moveTo>
                    <a:pt x="9801" y="2374"/>
                  </a:moveTo>
                  <a:lnTo>
                    <a:pt x="9610" y="2412"/>
                  </a:lnTo>
                  <a:lnTo>
                    <a:pt x="9418" y="2450"/>
                  </a:lnTo>
                  <a:lnTo>
                    <a:pt x="9303" y="2603"/>
                  </a:lnTo>
                  <a:lnTo>
                    <a:pt x="9227" y="2795"/>
                  </a:lnTo>
                  <a:lnTo>
                    <a:pt x="8691" y="5360"/>
                  </a:lnTo>
                  <a:lnTo>
                    <a:pt x="8538" y="5398"/>
                  </a:lnTo>
                  <a:lnTo>
                    <a:pt x="8423" y="5436"/>
                  </a:lnTo>
                  <a:lnTo>
                    <a:pt x="7083" y="6164"/>
                  </a:lnTo>
                  <a:lnTo>
                    <a:pt x="6891" y="6279"/>
                  </a:lnTo>
                  <a:lnTo>
                    <a:pt x="6700" y="6394"/>
                  </a:lnTo>
                  <a:lnTo>
                    <a:pt x="6585" y="6547"/>
                  </a:lnTo>
                  <a:lnTo>
                    <a:pt x="6432" y="6738"/>
                  </a:lnTo>
                  <a:lnTo>
                    <a:pt x="6279" y="7006"/>
                  </a:lnTo>
                  <a:lnTo>
                    <a:pt x="5551" y="8269"/>
                  </a:lnTo>
                  <a:lnTo>
                    <a:pt x="5551" y="8346"/>
                  </a:lnTo>
                  <a:lnTo>
                    <a:pt x="5628" y="8423"/>
                  </a:lnTo>
                  <a:lnTo>
                    <a:pt x="7580" y="9571"/>
                  </a:lnTo>
                  <a:lnTo>
                    <a:pt x="7657" y="9609"/>
                  </a:lnTo>
                  <a:lnTo>
                    <a:pt x="7695" y="9571"/>
                  </a:lnTo>
                  <a:lnTo>
                    <a:pt x="7772" y="9533"/>
                  </a:lnTo>
                  <a:lnTo>
                    <a:pt x="8461" y="8308"/>
                  </a:lnTo>
                  <a:lnTo>
                    <a:pt x="8691" y="8001"/>
                  </a:lnTo>
                  <a:lnTo>
                    <a:pt x="8920" y="7772"/>
                  </a:lnTo>
                  <a:lnTo>
                    <a:pt x="9380" y="7389"/>
                  </a:lnTo>
                  <a:lnTo>
                    <a:pt x="9648" y="7198"/>
                  </a:lnTo>
                  <a:lnTo>
                    <a:pt x="9878" y="6968"/>
                  </a:lnTo>
                  <a:lnTo>
                    <a:pt x="9954" y="6815"/>
                  </a:lnTo>
                  <a:lnTo>
                    <a:pt x="10031" y="6700"/>
                  </a:lnTo>
                  <a:lnTo>
                    <a:pt x="10069" y="6508"/>
                  </a:lnTo>
                  <a:lnTo>
                    <a:pt x="10107" y="6355"/>
                  </a:lnTo>
                  <a:lnTo>
                    <a:pt x="10260" y="2948"/>
                  </a:lnTo>
                  <a:lnTo>
                    <a:pt x="10260" y="2833"/>
                  </a:lnTo>
                  <a:lnTo>
                    <a:pt x="10260" y="2718"/>
                  </a:lnTo>
                  <a:lnTo>
                    <a:pt x="10146" y="2565"/>
                  </a:lnTo>
                  <a:lnTo>
                    <a:pt x="9992" y="2450"/>
                  </a:lnTo>
                  <a:lnTo>
                    <a:pt x="9801" y="2374"/>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917" name="Google Shape;2917;p123"/>
          <p:cNvGrpSpPr/>
          <p:nvPr/>
        </p:nvGrpSpPr>
        <p:grpSpPr>
          <a:xfrm>
            <a:off x="4961277" y="2148710"/>
            <a:ext cx="1056319" cy="1072568"/>
            <a:chOff x="12905950" y="5984018"/>
            <a:chExt cx="2816100" cy="2860182"/>
          </a:xfrm>
        </p:grpSpPr>
        <p:sp>
          <p:nvSpPr>
            <p:cNvPr id="2918" name="Google Shape;2918;p123"/>
            <p:cNvSpPr txBox="1"/>
            <p:nvPr/>
          </p:nvSpPr>
          <p:spPr>
            <a:xfrm>
              <a:off x="12905950"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CONSULTING</a:t>
              </a:r>
              <a:endParaRPr b="1" sz="1100">
                <a:solidFill>
                  <a:schemeClr val="dk2"/>
                </a:solidFill>
                <a:latin typeface="Montserrat"/>
                <a:ea typeface="Montserrat"/>
                <a:cs typeface="Montserrat"/>
                <a:sym typeface="Montserrat"/>
              </a:endParaRPr>
            </a:p>
          </p:txBody>
        </p:sp>
        <p:grpSp>
          <p:nvGrpSpPr>
            <p:cNvPr id="2919" name="Google Shape;2919;p123"/>
            <p:cNvGrpSpPr/>
            <p:nvPr/>
          </p:nvGrpSpPr>
          <p:grpSpPr>
            <a:xfrm>
              <a:off x="13474555" y="5984018"/>
              <a:ext cx="1678890" cy="1684928"/>
              <a:chOff x="6987964" y="6263143"/>
              <a:chExt cx="1678890" cy="1684928"/>
            </a:xfrm>
          </p:grpSpPr>
          <p:grpSp>
            <p:nvGrpSpPr>
              <p:cNvPr id="2920" name="Google Shape;2920;p123"/>
              <p:cNvGrpSpPr/>
              <p:nvPr/>
            </p:nvGrpSpPr>
            <p:grpSpPr>
              <a:xfrm>
                <a:off x="6987964" y="6263143"/>
                <a:ext cx="1678890" cy="1684928"/>
                <a:chOff x="7891961" y="349891"/>
                <a:chExt cx="303207" cy="304309"/>
              </a:xfrm>
            </p:grpSpPr>
            <p:sp>
              <p:nvSpPr>
                <p:cNvPr id="2921" name="Google Shape;2921;p123"/>
                <p:cNvSpPr/>
                <p:nvPr/>
              </p:nvSpPr>
              <p:spPr>
                <a:xfrm>
                  <a:off x="7891961" y="349891"/>
                  <a:ext cx="303207" cy="304309"/>
                </a:xfrm>
                <a:custGeom>
                  <a:rect b="b" l="l" r="r" t="t"/>
                  <a:pathLst>
                    <a:path extrusionOk="0" h="10222" w="10185">
                      <a:moveTo>
                        <a:pt x="7007" y="268"/>
                      </a:moveTo>
                      <a:lnTo>
                        <a:pt x="7121" y="345"/>
                      </a:lnTo>
                      <a:lnTo>
                        <a:pt x="7198" y="460"/>
                      </a:lnTo>
                      <a:lnTo>
                        <a:pt x="7198" y="613"/>
                      </a:lnTo>
                      <a:lnTo>
                        <a:pt x="7198" y="3561"/>
                      </a:lnTo>
                      <a:lnTo>
                        <a:pt x="3178" y="3561"/>
                      </a:lnTo>
                      <a:lnTo>
                        <a:pt x="3063" y="3599"/>
                      </a:lnTo>
                      <a:lnTo>
                        <a:pt x="2872" y="3714"/>
                      </a:lnTo>
                      <a:lnTo>
                        <a:pt x="1800" y="3714"/>
                      </a:lnTo>
                      <a:lnTo>
                        <a:pt x="1723" y="3752"/>
                      </a:lnTo>
                      <a:lnTo>
                        <a:pt x="1685" y="3867"/>
                      </a:lnTo>
                      <a:lnTo>
                        <a:pt x="1723" y="3943"/>
                      </a:lnTo>
                      <a:lnTo>
                        <a:pt x="1800" y="3982"/>
                      </a:lnTo>
                      <a:lnTo>
                        <a:pt x="2757" y="3982"/>
                      </a:lnTo>
                      <a:lnTo>
                        <a:pt x="2719" y="4135"/>
                      </a:lnTo>
                      <a:lnTo>
                        <a:pt x="2719" y="5130"/>
                      </a:lnTo>
                      <a:lnTo>
                        <a:pt x="1723" y="5130"/>
                      </a:lnTo>
                      <a:lnTo>
                        <a:pt x="1647" y="5169"/>
                      </a:lnTo>
                      <a:lnTo>
                        <a:pt x="1609" y="5245"/>
                      </a:lnTo>
                      <a:lnTo>
                        <a:pt x="1609" y="6202"/>
                      </a:lnTo>
                      <a:lnTo>
                        <a:pt x="690" y="5169"/>
                      </a:lnTo>
                      <a:lnTo>
                        <a:pt x="575" y="5130"/>
                      </a:lnTo>
                      <a:lnTo>
                        <a:pt x="460" y="5092"/>
                      </a:lnTo>
                      <a:lnTo>
                        <a:pt x="345" y="5015"/>
                      </a:lnTo>
                      <a:lnTo>
                        <a:pt x="269" y="4901"/>
                      </a:lnTo>
                      <a:lnTo>
                        <a:pt x="230" y="4747"/>
                      </a:lnTo>
                      <a:lnTo>
                        <a:pt x="230" y="613"/>
                      </a:lnTo>
                      <a:lnTo>
                        <a:pt x="269" y="460"/>
                      </a:lnTo>
                      <a:lnTo>
                        <a:pt x="345" y="345"/>
                      </a:lnTo>
                      <a:lnTo>
                        <a:pt x="460" y="268"/>
                      </a:lnTo>
                      <a:close/>
                      <a:moveTo>
                        <a:pt x="9572" y="3790"/>
                      </a:moveTo>
                      <a:lnTo>
                        <a:pt x="9725" y="3829"/>
                      </a:lnTo>
                      <a:lnTo>
                        <a:pt x="9840" y="3905"/>
                      </a:lnTo>
                      <a:lnTo>
                        <a:pt x="9916" y="4020"/>
                      </a:lnTo>
                      <a:lnTo>
                        <a:pt x="9916" y="4135"/>
                      </a:lnTo>
                      <a:lnTo>
                        <a:pt x="9916" y="8308"/>
                      </a:lnTo>
                      <a:lnTo>
                        <a:pt x="9916" y="8461"/>
                      </a:lnTo>
                      <a:lnTo>
                        <a:pt x="9840" y="8537"/>
                      </a:lnTo>
                      <a:lnTo>
                        <a:pt x="9725" y="8614"/>
                      </a:lnTo>
                      <a:lnTo>
                        <a:pt x="9572" y="8652"/>
                      </a:lnTo>
                      <a:lnTo>
                        <a:pt x="9495" y="8691"/>
                      </a:lnTo>
                      <a:lnTo>
                        <a:pt x="8576" y="9724"/>
                      </a:lnTo>
                      <a:lnTo>
                        <a:pt x="8576" y="8767"/>
                      </a:lnTo>
                      <a:lnTo>
                        <a:pt x="8538" y="8691"/>
                      </a:lnTo>
                      <a:lnTo>
                        <a:pt x="8461" y="8652"/>
                      </a:lnTo>
                      <a:lnTo>
                        <a:pt x="3331" y="8652"/>
                      </a:lnTo>
                      <a:lnTo>
                        <a:pt x="3178" y="8614"/>
                      </a:lnTo>
                      <a:lnTo>
                        <a:pt x="3063" y="8537"/>
                      </a:lnTo>
                      <a:lnTo>
                        <a:pt x="2987" y="8461"/>
                      </a:lnTo>
                      <a:lnTo>
                        <a:pt x="2948" y="8308"/>
                      </a:lnTo>
                      <a:lnTo>
                        <a:pt x="2948" y="4135"/>
                      </a:lnTo>
                      <a:lnTo>
                        <a:pt x="2987" y="4020"/>
                      </a:lnTo>
                      <a:lnTo>
                        <a:pt x="3063" y="3905"/>
                      </a:lnTo>
                      <a:lnTo>
                        <a:pt x="3178" y="3829"/>
                      </a:lnTo>
                      <a:lnTo>
                        <a:pt x="3331" y="3790"/>
                      </a:lnTo>
                      <a:close/>
                      <a:moveTo>
                        <a:pt x="460" y="0"/>
                      </a:moveTo>
                      <a:lnTo>
                        <a:pt x="345" y="39"/>
                      </a:lnTo>
                      <a:lnTo>
                        <a:pt x="154" y="192"/>
                      </a:lnTo>
                      <a:lnTo>
                        <a:pt x="39" y="383"/>
                      </a:lnTo>
                      <a:lnTo>
                        <a:pt x="1" y="498"/>
                      </a:lnTo>
                      <a:lnTo>
                        <a:pt x="1" y="613"/>
                      </a:lnTo>
                      <a:lnTo>
                        <a:pt x="1" y="4747"/>
                      </a:lnTo>
                      <a:lnTo>
                        <a:pt x="39" y="4977"/>
                      </a:lnTo>
                      <a:lnTo>
                        <a:pt x="154" y="5169"/>
                      </a:lnTo>
                      <a:lnTo>
                        <a:pt x="307" y="5283"/>
                      </a:lnTo>
                      <a:lnTo>
                        <a:pt x="537" y="5360"/>
                      </a:lnTo>
                      <a:lnTo>
                        <a:pt x="1647" y="6623"/>
                      </a:lnTo>
                      <a:lnTo>
                        <a:pt x="1685" y="6662"/>
                      </a:lnTo>
                      <a:lnTo>
                        <a:pt x="1762" y="6662"/>
                      </a:lnTo>
                      <a:lnTo>
                        <a:pt x="1838" y="6623"/>
                      </a:lnTo>
                      <a:lnTo>
                        <a:pt x="1877" y="6547"/>
                      </a:lnTo>
                      <a:lnTo>
                        <a:pt x="1877" y="5360"/>
                      </a:lnTo>
                      <a:lnTo>
                        <a:pt x="2719" y="5360"/>
                      </a:lnTo>
                      <a:lnTo>
                        <a:pt x="2719" y="8308"/>
                      </a:lnTo>
                      <a:lnTo>
                        <a:pt x="2719" y="8423"/>
                      </a:lnTo>
                      <a:lnTo>
                        <a:pt x="2757" y="8537"/>
                      </a:lnTo>
                      <a:lnTo>
                        <a:pt x="2872" y="8729"/>
                      </a:lnTo>
                      <a:lnTo>
                        <a:pt x="3063" y="8844"/>
                      </a:lnTo>
                      <a:lnTo>
                        <a:pt x="3178" y="8882"/>
                      </a:lnTo>
                      <a:lnTo>
                        <a:pt x="3331" y="8920"/>
                      </a:lnTo>
                      <a:lnTo>
                        <a:pt x="8308" y="8920"/>
                      </a:lnTo>
                      <a:lnTo>
                        <a:pt x="8308" y="10069"/>
                      </a:lnTo>
                      <a:lnTo>
                        <a:pt x="8346" y="10145"/>
                      </a:lnTo>
                      <a:lnTo>
                        <a:pt x="8385" y="10184"/>
                      </a:lnTo>
                      <a:lnTo>
                        <a:pt x="8461" y="10222"/>
                      </a:lnTo>
                      <a:lnTo>
                        <a:pt x="8538" y="10145"/>
                      </a:lnTo>
                      <a:lnTo>
                        <a:pt x="9648" y="8920"/>
                      </a:lnTo>
                      <a:lnTo>
                        <a:pt x="9878" y="8844"/>
                      </a:lnTo>
                      <a:lnTo>
                        <a:pt x="10031" y="8729"/>
                      </a:lnTo>
                      <a:lnTo>
                        <a:pt x="10146" y="8537"/>
                      </a:lnTo>
                      <a:lnTo>
                        <a:pt x="10184" y="8308"/>
                      </a:lnTo>
                      <a:lnTo>
                        <a:pt x="10184" y="4135"/>
                      </a:lnTo>
                      <a:lnTo>
                        <a:pt x="10184" y="4020"/>
                      </a:lnTo>
                      <a:lnTo>
                        <a:pt x="10146" y="3905"/>
                      </a:lnTo>
                      <a:lnTo>
                        <a:pt x="10031" y="3714"/>
                      </a:lnTo>
                      <a:lnTo>
                        <a:pt x="9840" y="3599"/>
                      </a:lnTo>
                      <a:lnTo>
                        <a:pt x="9725" y="3561"/>
                      </a:lnTo>
                      <a:lnTo>
                        <a:pt x="7466" y="3561"/>
                      </a:lnTo>
                      <a:lnTo>
                        <a:pt x="7466" y="613"/>
                      </a:lnTo>
                      <a:lnTo>
                        <a:pt x="7466" y="498"/>
                      </a:lnTo>
                      <a:lnTo>
                        <a:pt x="7428" y="383"/>
                      </a:lnTo>
                      <a:lnTo>
                        <a:pt x="7275" y="192"/>
                      </a:lnTo>
                      <a:lnTo>
                        <a:pt x="7083" y="39"/>
                      </a:lnTo>
                      <a:lnTo>
                        <a:pt x="696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22" name="Google Shape;2922;p123"/>
                <p:cNvSpPr/>
                <p:nvPr/>
              </p:nvSpPr>
              <p:spPr>
                <a:xfrm>
                  <a:off x="7942123" y="393207"/>
                  <a:ext cx="121968" cy="8008"/>
                </a:xfrm>
                <a:custGeom>
                  <a:rect b="b" l="l" r="r" t="t"/>
                  <a:pathLst>
                    <a:path extrusionOk="0" h="269" w="4097">
                      <a:moveTo>
                        <a:pt x="115" y="0"/>
                      </a:moveTo>
                      <a:lnTo>
                        <a:pt x="38" y="38"/>
                      </a:lnTo>
                      <a:lnTo>
                        <a:pt x="0" y="115"/>
                      </a:lnTo>
                      <a:lnTo>
                        <a:pt x="38" y="230"/>
                      </a:lnTo>
                      <a:lnTo>
                        <a:pt x="115" y="268"/>
                      </a:lnTo>
                      <a:lnTo>
                        <a:pt x="3943" y="268"/>
                      </a:lnTo>
                      <a:lnTo>
                        <a:pt x="4058" y="230"/>
                      </a:lnTo>
                      <a:lnTo>
                        <a:pt x="4096" y="115"/>
                      </a:lnTo>
                      <a:lnTo>
                        <a:pt x="4058" y="38"/>
                      </a:lnTo>
                      <a:lnTo>
                        <a:pt x="394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23" name="Google Shape;2923;p123"/>
                <p:cNvSpPr/>
                <p:nvPr/>
              </p:nvSpPr>
              <p:spPr>
                <a:xfrm>
                  <a:off x="7942123" y="427383"/>
                  <a:ext cx="121968" cy="6877"/>
                </a:xfrm>
                <a:custGeom>
                  <a:rect b="b" l="l" r="r" t="t"/>
                  <a:pathLst>
                    <a:path extrusionOk="0" h="231" w="4097">
                      <a:moveTo>
                        <a:pt x="115" y="1"/>
                      </a:moveTo>
                      <a:lnTo>
                        <a:pt x="38" y="39"/>
                      </a:lnTo>
                      <a:lnTo>
                        <a:pt x="0" y="115"/>
                      </a:lnTo>
                      <a:lnTo>
                        <a:pt x="38" y="192"/>
                      </a:lnTo>
                      <a:lnTo>
                        <a:pt x="115" y="230"/>
                      </a:lnTo>
                      <a:lnTo>
                        <a:pt x="3943" y="230"/>
                      </a:lnTo>
                      <a:lnTo>
                        <a:pt x="4058" y="192"/>
                      </a:lnTo>
                      <a:lnTo>
                        <a:pt x="4096" y="115"/>
                      </a:lnTo>
                      <a:lnTo>
                        <a:pt x="4058" y="39"/>
                      </a:lnTo>
                      <a:lnTo>
                        <a:pt x="394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924" name="Google Shape;2924;p123"/>
              <p:cNvGrpSpPr/>
              <p:nvPr/>
            </p:nvGrpSpPr>
            <p:grpSpPr>
              <a:xfrm>
                <a:off x="7688254" y="7141053"/>
                <a:ext cx="818292" cy="347599"/>
                <a:chOff x="7765425" y="5877450"/>
                <a:chExt cx="745800" cy="302050"/>
              </a:xfrm>
            </p:grpSpPr>
            <p:cxnSp>
              <p:nvCxnSpPr>
                <p:cNvPr id="2925" name="Google Shape;2925;p123"/>
                <p:cNvCxnSpPr/>
                <p:nvPr/>
              </p:nvCxnSpPr>
              <p:spPr>
                <a:xfrm>
                  <a:off x="7765425" y="5877450"/>
                  <a:ext cx="429900" cy="0"/>
                </a:xfrm>
                <a:prstGeom prst="straightConnector1">
                  <a:avLst/>
                </a:prstGeom>
                <a:noFill/>
                <a:ln cap="flat" cmpd="sng" w="38100">
                  <a:solidFill>
                    <a:schemeClr val="accent1"/>
                  </a:solidFill>
                  <a:prstDash val="solid"/>
                  <a:round/>
                  <a:headEnd len="med" w="med" type="none"/>
                  <a:tailEnd len="med" w="med" type="none"/>
                </a:ln>
              </p:spPr>
            </p:cxnSp>
            <p:cxnSp>
              <p:nvCxnSpPr>
                <p:cNvPr id="2926" name="Google Shape;2926;p123"/>
                <p:cNvCxnSpPr/>
                <p:nvPr/>
              </p:nvCxnSpPr>
              <p:spPr>
                <a:xfrm>
                  <a:off x="7765425" y="6028475"/>
                  <a:ext cx="745800" cy="0"/>
                </a:xfrm>
                <a:prstGeom prst="straightConnector1">
                  <a:avLst/>
                </a:prstGeom>
                <a:noFill/>
                <a:ln cap="flat" cmpd="sng" w="38100">
                  <a:solidFill>
                    <a:schemeClr val="accent1"/>
                  </a:solidFill>
                  <a:prstDash val="solid"/>
                  <a:round/>
                  <a:headEnd len="med" w="med" type="none"/>
                  <a:tailEnd len="med" w="med" type="none"/>
                </a:ln>
              </p:spPr>
            </p:cxnSp>
            <p:cxnSp>
              <p:nvCxnSpPr>
                <p:cNvPr id="2927" name="Google Shape;2927;p123"/>
                <p:cNvCxnSpPr/>
                <p:nvPr/>
              </p:nvCxnSpPr>
              <p:spPr>
                <a:xfrm>
                  <a:off x="7765425" y="6179500"/>
                  <a:ext cx="745800" cy="0"/>
                </a:xfrm>
                <a:prstGeom prst="straightConnector1">
                  <a:avLst/>
                </a:prstGeom>
                <a:noFill/>
                <a:ln cap="flat" cmpd="sng" w="38100">
                  <a:solidFill>
                    <a:schemeClr val="accent1"/>
                  </a:solidFill>
                  <a:prstDash val="solid"/>
                  <a:round/>
                  <a:headEnd len="med" w="med" type="none"/>
                  <a:tailEnd len="med" w="med" type="none"/>
                </a:ln>
              </p:spPr>
            </p:cxnSp>
          </p:grpSp>
        </p:grpSp>
      </p:grpSp>
      <p:sp>
        <p:nvSpPr>
          <p:cNvPr id="2928" name="Google Shape;2928;p123"/>
          <p:cNvSpPr txBox="1"/>
          <p:nvPr/>
        </p:nvSpPr>
        <p:spPr>
          <a:xfrm>
            <a:off x="1882487"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HOSPITALITY</a:t>
            </a:r>
            <a:endParaRPr b="1" sz="1100">
              <a:solidFill>
                <a:schemeClr val="dk2"/>
              </a:solidFill>
              <a:latin typeface="Montserrat"/>
              <a:ea typeface="Montserrat"/>
              <a:cs typeface="Montserrat"/>
              <a:sym typeface="Montserrat"/>
            </a:endParaRPr>
          </a:p>
        </p:txBody>
      </p:sp>
      <p:grpSp>
        <p:nvGrpSpPr>
          <p:cNvPr id="2929" name="Google Shape;2929;p123"/>
          <p:cNvGrpSpPr/>
          <p:nvPr/>
        </p:nvGrpSpPr>
        <p:grpSpPr>
          <a:xfrm>
            <a:off x="2114961" y="3749450"/>
            <a:ext cx="592274" cy="589714"/>
            <a:chOff x="14961241" y="5196876"/>
            <a:chExt cx="1370687" cy="1365080"/>
          </a:xfrm>
        </p:grpSpPr>
        <p:sp>
          <p:nvSpPr>
            <p:cNvPr id="2930" name="Google Shape;2930;p123"/>
            <p:cNvSpPr/>
            <p:nvPr/>
          </p:nvSpPr>
          <p:spPr>
            <a:xfrm>
              <a:off x="14977100" y="6301175"/>
              <a:ext cx="140700" cy="140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31" name="Google Shape;2931;p123"/>
            <p:cNvSpPr/>
            <p:nvPr/>
          </p:nvSpPr>
          <p:spPr>
            <a:xfrm>
              <a:off x="16171650" y="6301175"/>
              <a:ext cx="140700" cy="140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32" name="Google Shape;2932;p123"/>
            <p:cNvSpPr/>
            <p:nvPr/>
          </p:nvSpPr>
          <p:spPr>
            <a:xfrm>
              <a:off x="15660300" y="5223750"/>
              <a:ext cx="117000" cy="780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933" name="Google Shape;2933;p123"/>
            <p:cNvGrpSpPr/>
            <p:nvPr/>
          </p:nvGrpSpPr>
          <p:grpSpPr>
            <a:xfrm>
              <a:off x="14961241" y="5196876"/>
              <a:ext cx="1370687" cy="1365080"/>
              <a:chOff x="5992069" y="3992370"/>
              <a:chExt cx="283827" cy="282666"/>
            </a:xfrm>
          </p:grpSpPr>
          <p:sp>
            <p:nvSpPr>
              <p:cNvPr id="2934" name="Google Shape;2934;p123"/>
              <p:cNvSpPr/>
              <p:nvPr/>
            </p:nvSpPr>
            <p:spPr>
              <a:xfrm>
                <a:off x="5992069" y="3992370"/>
                <a:ext cx="283827" cy="282666"/>
              </a:xfrm>
              <a:custGeom>
                <a:rect b="b" l="l" r="r" t="t"/>
                <a:pathLst>
                  <a:path extrusionOk="0" h="9495" w="9534">
                    <a:moveTo>
                      <a:pt x="5552" y="230"/>
                    </a:moveTo>
                    <a:lnTo>
                      <a:pt x="5552" y="651"/>
                    </a:lnTo>
                    <a:lnTo>
                      <a:pt x="4901" y="651"/>
                    </a:lnTo>
                    <a:lnTo>
                      <a:pt x="4901" y="230"/>
                    </a:lnTo>
                    <a:close/>
                    <a:moveTo>
                      <a:pt x="575" y="7772"/>
                    </a:moveTo>
                    <a:lnTo>
                      <a:pt x="728" y="7810"/>
                    </a:lnTo>
                    <a:lnTo>
                      <a:pt x="843" y="7887"/>
                    </a:lnTo>
                    <a:lnTo>
                      <a:pt x="919" y="8002"/>
                    </a:lnTo>
                    <a:lnTo>
                      <a:pt x="958" y="8155"/>
                    </a:lnTo>
                    <a:lnTo>
                      <a:pt x="919" y="8270"/>
                    </a:lnTo>
                    <a:lnTo>
                      <a:pt x="843" y="8385"/>
                    </a:lnTo>
                    <a:lnTo>
                      <a:pt x="728" y="8461"/>
                    </a:lnTo>
                    <a:lnTo>
                      <a:pt x="575" y="8499"/>
                    </a:lnTo>
                    <a:lnTo>
                      <a:pt x="460" y="8461"/>
                    </a:lnTo>
                    <a:lnTo>
                      <a:pt x="345" y="8385"/>
                    </a:lnTo>
                    <a:lnTo>
                      <a:pt x="269" y="8270"/>
                    </a:lnTo>
                    <a:lnTo>
                      <a:pt x="230" y="8155"/>
                    </a:lnTo>
                    <a:lnTo>
                      <a:pt x="269" y="8002"/>
                    </a:lnTo>
                    <a:lnTo>
                      <a:pt x="345" y="7887"/>
                    </a:lnTo>
                    <a:lnTo>
                      <a:pt x="460" y="7810"/>
                    </a:lnTo>
                    <a:lnTo>
                      <a:pt x="575" y="7772"/>
                    </a:lnTo>
                    <a:close/>
                    <a:moveTo>
                      <a:pt x="8921" y="7772"/>
                    </a:moveTo>
                    <a:lnTo>
                      <a:pt x="9074" y="7810"/>
                    </a:lnTo>
                    <a:lnTo>
                      <a:pt x="9189" y="7887"/>
                    </a:lnTo>
                    <a:lnTo>
                      <a:pt x="9265" y="8002"/>
                    </a:lnTo>
                    <a:lnTo>
                      <a:pt x="9265" y="8155"/>
                    </a:lnTo>
                    <a:lnTo>
                      <a:pt x="9265" y="8270"/>
                    </a:lnTo>
                    <a:lnTo>
                      <a:pt x="9189" y="8385"/>
                    </a:lnTo>
                    <a:lnTo>
                      <a:pt x="9074" y="8461"/>
                    </a:lnTo>
                    <a:lnTo>
                      <a:pt x="8921" y="8499"/>
                    </a:lnTo>
                    <a:lnTo>
                      <a:pt x="8806" y="8461"/>
                    </a:lnTo>
                    <a:lnTo>
                      <a:pt x="8691" y="8385"/>
                    </a:lnTo>
                    <a:lnTo>
                      <a:pt x="8614" y="8270"/>
                    </a:lnTo>
                    <a:lnTo>
                      <a:pt x="8576" y="8155"/>
                    </a:lnTo>
                    <a:lnTo>
                      <a:pt x="8614" y="8002"/>
                    </a:lnTo>
                    <a:lnTo>
                      <a:pt x="8691" y="7887"/>
                    </a:lnTo>
                    <a:lnTo>
                      <a:pt x="8806" y="7810"/>
                    </a:lnTo>
                    <a:lnTo>
                      <a:pt x="8921" y="7772"/>
                    </a:lnTo>
                    <a:close/>
                    <a:moveTo>
                      <a:pt x="4671" y="7083"/>
                    </a:moveTo>
                    <a:lnTo>
                      <a:pt x="4671" y="9265"/>
                    </a:lnTo>
                    <a:lnTo>
                      <a:pt x="3829" y="9265"/>
                    </a:lnTo>
                    <a:lnTo>
                      <a:pt x="3829" y="7083"/>
                    </a:lnTo>
                    <a:close/>
                    <a:moveTo>
                      <a:pt x="5743" y="7083"/>
                    </a:moveTo>
                    <a:lnTo>
                      <a:pt x="5743" y="9265"/>
                    </a:lnTo>
                    <a:lnTo>
                      <a:pt x="4901" y="9265"/>
                    </a:lnTo>
                    <a:lnTo>
                      <a:pt x="4901" y="7083"/>
                    </a:lnTo>
                    <a:close/>
                    <a:moveTo>
                      <a:pt x="7887" y="1455"/>
                    </a:moveTo>
                    <a:lnTo>
                      <a:pt x="7887" y="9265"/>
                    </a:lnTo>
                    <a:lnTo>
                      <a:pt x="5973" y="9265"/>
                    </a:lnTo>
                    <a:lnTo>
                      <a:pt x="5973" y="6968"/>
                    </a:lnTo>
                    <a:lnTo>
                      <a:pt x="5935" y="6891"/>
                    </a:lnTo>
                    <a:lnTo>
                      <a:pt x="5858" y="6853"/>
                    </a:lnTo>
                    <a:lnTo>
                      <a:pt x="3676" y="6853"/>
                    </a:lnTo>
                    <a:lnTo>
                      <a:pt x="3599" y="6891"/>
                    </a:lnTo>
                    <a:lnTo>
                      <a:pt x="3561" y="6968"/>
                    </a:lnTo>
                    <a:lnTo>
                      <a:pt x="3561" y="9265"/>
                    </a:lnTo>
                    <a:lnTo>
                      <a:pt x="1647" y="9265"/>
                    </a:lnTo>
                    <a:lnTo>
                      <a:pt x="1647" y="1455"/>
                    </a:lnTo>
                    <a:close/>
                    <a:moveTo>
                      <a:pt x="4786" y="0"/>
                    </a:moveTo>
                    <a:lnTo>
                      <a:pt x="4709" y="39"/>
                    </a:lnTo>
                    <a:lnTo>
                      <a:pt x="4671" y="115"/>
                    </a:lnTo>
                    <a:lnTo>
                      <a:pt x="4671" y="1226"/>
                    </a:lnTo>
                    <a:lnTo>
                      <a:pt x="1532" y="1226"/>
                    </a:lnTo>
                    <a:lnTo>
                      <a:pt x="1455" y="1264"/>
                    </a:lnTo>
                    <a:lnTo>
                      <a:pt x="1417" y="1340"/>
                    </a:lnTo>
                    <a:lnTo>
                      <a:pt x="1417" y="9265"/>
                    </a:lnTo>
                    <a:lnTo>
                      <a:pt x="728" y="9265"/>
                    </a:lnTo>
                    <a:lnTo>
                      <a:pt x="728" y="8729"/>
                    </a:lnTo>
                    <a:lnTo>
                      <a:pt x="881" y="8653"/>
                    </a:lnTo>
                    <a:lnTo>
                      <a:pt x="1034" y="8499"/>
                    </a:lnTo>
                    <a:lnTo>
                      <a:pt x="1149" y="8346"/>
                    </a:lnTo>
                    <a:lnTo>
                      <a:pt x="1187" y="8155"/>
                    </a:lnTo>
                    <a:lnTo>
                      <a:pt x="1187" y="8040"/>
                    </a:lnTo>
                    <a:lnTo>
                      <a:pt x="1149" y="7925"/>
                    </a:lnTo>
                    <a:lnTo>
                      <a:pt x="996" y="7734"/>
                    </a:lnTo>
                    <a:lnTo>
                      <a:pt x="805" y="7581"/>
                    </a:lnTo>
                    <a:lnTo>
                      <a:pt x="728" y="7581"/>
                    </a:lnTo>
                    <a:lnTo>
                      <a:pt x="575" y="7542"/>
                    </a:lnTo>
                    <a:lnTo>
                      <a:pt x="460" y="7581"/>
                    </a:lnTo>
                    <a:lnTo>
                      <a:pt x="383" y="7581"/>
                    </a:lnTo>
                    <a:lnTo>
                      <a:pt x="192" y="7734"/>
                    </a:lnTo>
                    <a:lnTo>
                      <a:pt x="39" y="7925"/>
                    </a:lnTo>
                    <a:lnTo>
                      <a:pt x="1" y="8040"/>
                    </a:lnTo>
                    <a:lnTo>
                      <a:pt x="1" y="8155"/>
                    </a:lnTo>
                    <a:lnTo>
                      <a:pt x="39" y="8346"/>
                    </a:lnTo>
                    <a:lnTo>
                      <a:pt x="154" y="8499"/>
                    </a:lnTo>
                    <a:lnTo>
                      <a:pt x="307" y="8653"/>
                    </a:lnTo>
                    <a:lnTo>
                      <a:pt x="460" y="8729"/>
                    </a:lnTo>
                    <a:lnTo>
                      <a:pt x="460" y="9265"/>
                    </a:lnTo>
                    <a:lnTo>
                      <a:pt x="115" y="9265"/>
                    </a:lnTo>
                    <a:lnTo>
                      <a:pt x="39" y="9303"/>
                    </a:lnTo>
                    <a:lnTo>
                      <a:pt x="1" y="9380"/>
                    </a:lnTo>
                    <a:lnTo>
                      <a:pt x="39" y="9456"/>
                    </a:lnTo>
                    <a:lnTo>
                      <a:pt x="115" y="9495"/>
                    </a:lnTo>
                    <a:lnTo>
                      <a:pt x="9418" y="9495"/>
                    </a:lnTo>
                    <a:lnTo>
                      <a:pt x="9495" y="9456"/>
                    </a:lnTo>
                    <a:lnTo>
                      <a:pt x="9533" y="9380"/>
                    </a:lnTo>
                    <a:lnTo>
                      <a:pt x="9495" y="9303"/>
                    </a:lnTo>
                    <a:lnTo>
                      <a:pt x="9418" y="9265"/>
                    </a:lnTo>
                    <a:lnTo>
                      <a:pt x="9036" y="9265"/>
                    </a:lnTo>
                    <a:lnTo>
                      <a:pt x="9036" y="8729"/>
                    </a:lnTo>
                    <a:lnTo>
                      <a:pt x="9227" y="8653"/>
                    </a:lnTo>
                    <a:lnTo>
                      <a:pt x="9380" y="8499"/>
                    </a:lnTo>
                    <a:lnTo>
                      <a:pt x="9457" y="8346"/>
                    </a:lnTo>
                    <a:lnTo>
                      <a:pt x="9495" y="8155"/>
                    </a:lnTo>
                    <a:lnTo>
                      <a:pt x="9495" y="8040"/>
                    </a:lnTo>
                    <a:lnTo>
                      <a:pt x="9457" y="7925"/>
                    </a:lnTo>
                    <a:lnTo>
                      <a:pt x="9342" y="7734"/>
                    </a:lnTo>
                    <a:lnTo>
                      <a:pt x="9150" y="7581"/>
                    </a:lnTo>
                    <a:lnTo>
                      <a:pt x="9036" y="7581"/>
                    </a:lnTo>
                    <a:lnTo>
                      <a:pt x="8921" y="7542"/>
                    </a:lnTo>
                    <a:lnTo>
                      <a:pt x="8806" y="7581"/>
                    </a:lnTo>
                    <a:lnTo>
                      <a:pt x="8691" y="7581"/>
                    </a:lnTo>
                    <a:lnTo>
                      <a:pt x="8500" y="7734"/>
                    </a:lnTo>
                    <a:lnTo>
                      <a:pt x="8385" y="7925"/>
                    </a:lnTo>
                    <a:lnTo>
                      <a:pt x="8346" y="8040"/>
                    </a:lnTo>
                    <a:lnTo>
                      <a:pt x="8346" y="8155"/>
                    </a:lnTo>
                    <a:lnTo>
                      <a:pt x="8385" y="8346"/>
                    </a:lnTo>
                    <a:lnTo>
                      <a:pt x="8461" y="8499"/>
                    </a:lnTo>
                    <a:lnTo>
                      <a:pt x="8614" y="8653"/>
                    </a:lnTo>
                    <a:lnTo>
                      <a:pt x="8806" y="8729"/>
                    </a:lnTo>
                    <a:lnTo>
                      <a:pt x="8806" y="9265"/>
                    </a:lnTo>
                    <a:lnTo>
                      <a:pt x="8117" y="9265"/>
                    </a:lnTo>
                    <a:lnTo>
                      <a:pt x="8117" y="1340"/>
                    </a:lnTo>
                    <a:lnTo>
                      <a:pt x="8078" y="1264"/>
                    </a:lnTo>
                    <a:lnTo>
                      <a:pt x="8002" y="1226"/>
                    </a:lnTo>
                    <a:lnTo>
                      <a:pt x="4901" y="1226"/>
                    </a:lnTo>
                    <a:lnTo>
                      <a:pt x="4901" y="881"/>
                    </a:lnTo>
                    <a:lnTo>
                      <a:pt x="5667" y="881"/>
                    </a:lnTo>
                    <a:lnTo>
                      <a:pt x="5781" y="843"/>
                    </a:lnTo>
                    <a:lnTo>
                      <a:pt x="5781" y="766"/>
                    </a:lnTo>
                    <a:lnTo>
                      <a:pt x="5781" y="115"/>
                    </a:lnTo>
                    <a:lnTo>
                      <a:pt x="5781" y="39"/>
                    </a:lnTo>
                    <a:lnTo>
                      <a:pt x="566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35" name="Google Shape;2935;p123"/>
              <p:cNvSpPr/>
              <p:nvPr/>
            </p:nvSpPr>
            <p:spPr>
              <a:xfrm>
                <a:off x="6053604" y="4149645"/>
                <a:ext cx="31943" cy="34236"/>
              </a:xfrm>
              <a:custGeom>
                <a:rect b="b" l="l" r="r" t="t"/>
                <a:pathLst>
                  <a:path extrusionOk="0" h="1150" w="1073">
                    <a:moveTo>
                      <a:pt x="843" y="269"/>
                    </a:moveTo>
                    <a:lnTo>
                      <a:pt x="843" y="919"/>
                    </a:lnTo>
                    <a:lnTo>
                      <a:pt x="231" y="919"/>
                    </a:lnTo>
                    <a:lnTo>
                      <a:pt x="231" y="269"/>
                    </a:lnTo>
                    <a:close/>
                    <a:moveTo>
                      <a:pt x="116" y="1"/>
                    </a:moveTo>
                    <a:lnTo>
                      <a:pt x="39" y="39"/>
                    </a:lnTo>
                    <a:lnTo>
                      <a:pt x="1" y="115"/>
                    </a:lnTo>
                    <a:lnTo>
                      <a:pt x="1" y="1034"/>
                    </a:lnTo>
                    <a:lnTo>
                      <a:pt x="39" y="1111"/>
                    </a:lnTo>
                    <a:lnTo>
                      <a:pt x="116" y="1149"/>
                    </a:lnTo>
                    <a:lnTo>
                      <a:pt x="958" y="1149"/>
                    </a:lnTo>
                    <a:lnTo>
                      <a:pt x="1035" y="1111"/>
                    </a:lnTo>
                    <a:lnTo>
                      <a:pt x="1073" y="1034"/>
                    </a:lnTo>
                    <a:lnTo>
                      <a:pt x="1073" y="115"/>
                    </a:lnTo>
                    <a:lnTo>
                      <a:pt x="1035"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36" name="Google Shape;2936;p123"/>
              <p:cNvSpPr/>
              <p:nvPr/>
            </p:nvSpPr>
            <p:spPr>
              <a:xfrm>
                <a:off x="6095788" y="4149645"/>
                <a:ext cx="33074" cy="34236"/>
              </a:xfrm>
              <a:custGeom>
                <a:rect b="b" l="l" r="r" t="t"/>
                <a:pathLst>
                  <a:path extrusionOk="0" h="1150" w="1111">
                    <a:moveTo>
                      <a:pt x="881" y="269"/>
                    </a:moveTo>
                    <a:lnTo>
                      <a:pt x="881" y="919"/>
                    </a:lnTo>
                    <a:lnTo>
                      <a:pt x="268" y="919"/>
                    </a:lnTo>
                    <a:lnTo>
                      <a:pt x="268" y="269"/>
                    </a:lnTo>
                    <a:close/>
                    <a:moveTo>
                      <a:pt x="154" y="1"/>
                    </a:moveTo>
                    <a:lnTo>
                      <a:pt x="39" y="39"/>
                    </a:lnTo>
                    <a:lnTo>
                      <a:pt x="0" y="115"/>
                    </a:lnTo>
                    <a:lnTo>
                      <a:pt x="0" y="1034"/>
                    </a:lnTo>
                    <a:lnTo>
                      <a:pt x="39" y="1111"/>
                    </a:lnTo>
                    <a:lnTo>
                      <a:pt x="154" y="1149"/>
                    </a:lnTo>
                    <a:lnTo>
                      <a:pt x="996" y="1149"/>
                    </a:lnTo>
                    <a:lnTo>
                      <a:pt x="1072" y="1111"/>
                    </a:lnTo>
                    <a:lnTo>
                      <a:pt x="1111" y="1034"/>
                    </a:lnTo>
                    <a:lnTo>
                      <a:pt x="1111" y="115"/>
                    </a:lnTo>
                    <a:lnTo>
                      <a:pt x="1072"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37" name="Google Shape;2937;p123"/>
              <p:cNvSpPr/>
              <p:nvPr/>
            </p:nvSpPr>
            <p:spPr>
              <a:xfrm>
                <a:off x="6137942" y="4149645"/>
                <a:ext cx="33104" cy="33074"/>
              </a:xfrm>
              <a:custGeom>
                <a:rect b="b" l="l" r="r" t="t"/>
                <a:pathLst>
                  <a:path extrusionOk="0" h="1111" w="1112">
                    <a:moveTo>
                      <a:pt x="881" y="230"/>
                    </a:moveTo>
                    <a:lnTo>
                      <a:pt x="881" y="881"/>
                    </a:lnTo>
                    <a:lnTo>
                      <a:pt x="269" y="881"/>
                    </a:lnTo>
                    <a:lnTo>
                      <a:pt x="269" y="230"/>
                    </a:lnTo>
                    <a:close/>
                    <a:moveTo>
                      <a:pt x="116" y="1"/>
                    </a:moveTo>
                    <a:lnTo>
                      <a:pt x="39" y="39"/>
                    </a:lnTo>
                    <a:lnTo>
                      <a:pt x="1" y="115"/>
                    </a:lnTo>
                    <a:lnTo>
                      <a:pt x="1" y="996"/>
                    </a:lnTo>
                    <a:lnTo>
                      <a:pt x="39" y="1072"/>
                    </a:lnTo>
                    <a:lnTo>
                      <a:pt x="116" y="1111"/>
                    </a:lnTo>
                    <a:lnTo>
                      <a:pt x="996" y="1111"/>
                    </a:lnTo>
                    <a:lnTo>
                      <a:pt x="1073" y="1072"/>
                    </a:lnTo>
                    <a:lnTo>
                      <a:pt x="1111" y="996"/>
                    </a:lnTo>
                    <a:lnTo>
                      <a:pt x="1111" y="115"/>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38" name="Google Shape;2938;p123"/>
              <p:cNvSpPr/>
              <p:nvPr/>
            </p:nvSpPr>
            <p:spPr>
              <a:xfrm>
                <a:off x="6181258" y="4149645"/>
                <a:ext cx="31943" cy="34236"/>
              </a:xfrm>
              <a:custGeom>
                <a:rect b="b" l="l" r="r" t="t"/>
                <a:pathLst>
                  <a:path extrusionOk="0" h="1150" w="1073">
                    <a:moveTo>
                      <a:pt x="843" y="269"/>
                    </a:moveTo>
                    <a:lnTo>
                      <a:pt x="843" y="919"/>
                    </a:lnTo>
                    <a:lnTo>
                      <a:pt x="230" y="919"/>
                    </a:lnTo>
                    <a:lnTo>
                      <a:pt x="230" y="269"/>
                    </a:lnTo>
                    <a:close/>
                    <a:moveTo>
                      <a:pt x="116" y="1"/>
                    </a:moveTo>
                    <a:lnTo>
                      <a:pt x="39" y="39"/>
                    </a:lnTo>
                    <a:lnTo>
                      <a:pt x="1" y="115"/>
                    </a:lnTo>
                    <a:lnTo>
                      <a:pt x="1" y="1034"/>
                    </a:lnTo>
                    <a:lnTo>
                      <a:pt x="39" y="1111"/>
                    </a:lnTo>
                    <a:lnTo>
                      <a:pt x="116" y="1149"/>
                    </a:lnTo>
                    <a:lnTo>
                      <a:pt x="958" y="1149"/>
                    </a:lnTo>
                    <a:lnTo>
                      <a:pt x="1073" y="1111"/>
                    </a:lnTo>
                    <a:lnTo>
                      <a:pt x="1073" y="1034"/>
                    </a:lnTo>
                    <a:lnTo>
                      <a:pt x="1073" y="115"/>
                    </a:lnTo>
                    <a:lnTo>
                      <a:pt x="1073"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39" name="Google Shape;2939;p123"/>
              <p:cNvSpPr/>
              <p:nvPr/>
            </p:nvSpPr>
            <p:spPr>
              <a:xfrm>
                <a:off x="6053604" y="4104067"/>
                <a:ext cx="31943" cy="33074"/>
              </a:xfrm>
              <a:custGeom>
                <a:rect b="b" l="l" r="r" t="t"/>
                <a:pathLst>
                  <a:path extrusionOk="0" h="1111" w="1073">
                    <a:moveTo>
                      <a:pt x="843" y="230"/>
                    </a:moveTo>
                    <a:lnTo>
                      <a:pt x="843" y="881"/>
                    </a:lnTo>
                    <a:lnTo>
                      <a:pt x="231" y="881"/>
                    </a:lnTo>
                    <a:lnTo>
                      <a:pt x="231" y="230"/>
                    </a:lnTo>
                    <a:close/>
                    <a:moveTo>
                      <a:pt x="116" y="0"/>
                    </a:moveTo>
                    <a:lnTo>
                      <a:pt x="39" y="39"/>
                    </a:lnTo>
                    <a:lnTo>
                      <a:pt x="1" y="115"/>
                    </a:lnTo>
                    <a:lnTo>
                      <a:pt x="1" y="996"/>
                    </a:lnTo>
                    <a:lnTo>
                      <a:pt x="39" y="1072"/>
                    </a:lnTo>
                    <a:lnTo>
                      <a:pt x="116" y="1110"/>
                    </a:lnTo>
                    <a:lnTo>
                      <a:pt x="958" y="1110"/>
                    </a:lnTo>
                    <a:lnTo>
                      <a:pt x="1035" y="1072"/>
                    </a:lnTo>
                    <a:lnTo>
                      <a:pt x="1073" y="996"/>
                    </a:lnTo>
                    <a:lnTo>
                      <a:pt x="1073" y="115"/>
                    </a:lnTo>
                    <a:lnTo>
                      <a:pt x="1035" y="39"/>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40" name="Google Shape;2940;p123"/>
              <p:cNvSpPr/>
              <p:nvPr/>
            </p:nvSpPr>
            <p:spPr>
              <a:xfrm>
                <a:off x="6095788" y="4104067"/>
                <a:ext cx="33074" cy="33074"/>
              </a:xfrm>
              <a:custGeom>
                <a:rect b="b" l="l" r="r" t="t"/>
                <a:pathLst>
                  <a:path extrusionOk="0" h="1111" w="1111">
                    <a:moveTo>
                      <a:pt x="881" y="230"/>
                    </a:moveTo>
                    <a:lnTo>
                      <a:pt x="881" y="881"/>
                    </a:lnTo>
                    <a:lnTo>
                      <a:pt x="268" y="881"/>
                    </a:lnTo>
                    <a:lnTo>
                      <a:pt x="268" y="230"/>
                    </a:lnTo>
                    <a:close/>
                    <a:moveTo>
                      <a:pt x="154" y="0"/>
                    </a:moveTo>
                    <a:lnTo>
                      <a:pt x="39" y="39"/>
                    </a:lnTo>
                    <a:lnTo>
                      <a:pt x="0" y="115"/>
                    </a:lnTo>
                    <a:lnTo>
                      <a:pt x="0" y="996"/>
                    </a:lnTo>
                    <a:lnTo>
                      <a:pt x="39" y="1072"/>
                    </a:lnTo>
                    <a:lnTo>
                      <a:pt x="154" y="1110"/>
                    </a:lnTo>
                    <a:lnTo>
                      <a:pt x="996" y="1110"/>
                    </a:lnTo>
                    <a:lnTo>
                      <a:pt x="1072" y="1072"/>
                    </a:lnTo>
                    <a:lnTo>
                      <a:pt x="1111" y="996"/>
                    </a:lnTo>
                    <a:lnTo>
                      <a:pt x="1111" y="115"/>
                    </a:lnTo>
                    <a:lnTo>
                      <a:pt x="1072" y="39"/>
                    </a:lnTo>
                    <a:lnTo>
                      <a:pt x="99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41" name="Google Shape;2941;p123"/>
              <p:cNvSpPr/>
              <p:nvPr/>
            </p:nvSpPr>
            <p:spPr>
              <a:xfrm>
                <a:off x="6137942" y="4102906"/>
                <a:ext cx="33104" cy="34236"/>
              </a:xfrm>
              <a:custGeom>
                <a:rect b="b" l="l" r="r" t="t"/>
                <a:pathLst>
                  <a:path extrusionOk="0" h="1150" w="1112">
                    <a:moveTo>
                      <a:pt x="881" y="269"/>
                    </a:moveTo>
                    <a:lnTo>
                      <a:pt x="881" y="920"/>
                    </a:lnTo>
                    <a:lnTo>
                      <a:pt x="269" y="920"/>
                    </a:lnTo>
                    <a:lnTo>
                      <a:pt x="269" y="269"/>
                    </a:lnTo>
                    <a:close/>
                    <a:moveTo>
                      <a:pt x="116" y="1"/>
                    </a:moveTo>
                    <a:lnTo>
                      <a:pt x="39" y="39"/>
                    </a:lnTo>
                    <a:lnTo>
                      <a:pt x="1" y="116"/>
                    </a:lnTo>
                    <a:lnTo>
                      <a:pt x="1" y="1035"/>
                    </a:lnTo>
                    <a:lnTo>
                      <a:pt x="39" y="1111"/>
                    </a:lnTo>
                    <a:lnTo>
                      <a:pt x="116" y="1149"/>
                    </a:lnTo>
                    <a:lnTo>
                      <a:pt x="996" y="1149"/>
                    </a:lnTo>
                    <a:lnTo>
                      <a:pt x="1073" y="1111"/>
                    </a:lnTo>
                    <a:lnTo>
                      <a:pt x="1111" y="1035"/>
                    </a:lnTo>
                    <a:lnTo>
                      <a:pt x="1111" y="116"/>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42" name="Google Shape;2942;p123"/>
              <p:cNvSpPr/>
              <p:nvPr/>
            </p:nvSpPr>
            <p:spPr>
              <a:xfrm>
                <a:off x="6181258" y="4104067"/>
                <a:ext cx="31943" cy="33074"/>
              </a:xfrm>
              <a:custGeom>
                <a:rect b="b" l="l" r="r" t="t"/>
                <a:pathLst>
                  <a:path extrusionOk="0" h="1111" w="1073">
                    <a:moveTo>
                      <a:pt x="843" y="230"/>
                    </a:moveTo>
                    <a:lnTo>
                      <a:pt x="843" y="881"/>
                    </a:lnTo>
                    <a:lnTo>
                      <a:pt x="230" y="881"/>
                    </a:lnTo>
                    <a:lnTo>
                      <a:pt x="230" y="230"/>
                    </a:lnTo>
                    <a:close/>
                    <a:moveTo>
                      <a:pt x="116" y="0"/>
                    </a:moveTo>
                    <a:lnTo>
                      <a:pt x="39" y="39"/>
                    </a:lnTo>
                    <a:lnTo>
                      <a:pt x="1" y="115"/>
                    </a:lnTo>
                    <a:lnTo>
                      <a:pt x="1" y="996"/>
                    </a:lnTo>
                    <a:lnTo>
                      <a:pt x="39" y="1072"/>
                    </a:lnTo>
                    <a:lnTo>
                      <a:pt x="116" y="1110"/>
                    </a:lnTo>
                    <a:lnTo>
                      <a:pt x="958" y="1110"/>
                    </a:lnTo>
                    <a:lnTo>
                      <a:pt x="1073" y="1072"/>
                    </a:lnTo>
                    <a:lnTo>
                      <a:pt x="1073" y="996"/>
                    </a:lnTo>
                    <a:lnTo>
                      <a:pt x="1073" y="115"/>
                    </a:lnTo>
                    <a:lnTo>
                      <a:pt x="1073" y="39"/>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43" name="Google Shape;2943;p123"/>
              <p:cNvSpPr/>
              <p:nvPr/>
            </p:nvSpPr>
            <p:spPr>
              <a:xfrm>
                <a:off x="6053604" y="4057328"/>
                <a:ext cx="31943" cy="34236"/>
              </a:xfrm>
              <a:custGeom>
                <a:rect b="b" l="l" r="r" t="t"/>
                <a:pathLst>
                  <a:path extrusionOk="0" h="1150" w="1073">
                    <a:moveTo>
                      <a:pt x="843" y="269"/>
                    </a:moveTo>
                    <a:lnTo>
                      <a:pt x="843" y="881"/>
                    </a:lnTo>
                    <a:lnTo>
                      <a:pt x="231" y="881"/>
                    </a:lnTo>
                    <a:lnTo>
                      <a:pt x="231" y="269"/>
                    </a:lnTo>
                    <a:close/>
                    <a:moveTo>
                      <a:pt x="116" y="1"/>
                    </a:moveTo>
                    <a:lnTo>
                      <a:pt x="39" y="39"/>
                    </a:lnTo>
                    <a:lnTo>
                      <a:pt x="1" y="115"/>
                    </a:lnTo>
                    <a:lnTo>
                      <a:pt x="1" y="1034"/>
                    </a:lnTo>
                    <a:lnTo>
                      <a:pt x="39" y="1111"/>
                    </a:lnTo>
                    <a:lnTo>
                      <a:pt x="116" y="1149"/>
                    </a:lnTo>
                    <a:lnTo>
                      <a:pt x="958" y="1149"/>
                    </a:lnTo>
                    <a:lnTo>
                      <a:pt x="1035" y="1111"/>
                    </a:lnTo>
                    <a:lnTo>
                      <a:pt x="1073" y="1034"/>
                    </a:lnTo>
                    <a:lnTo>
                      <a:pt x="1073" y="115"/>
                    </a:lnTo>
                    <a:lnTo>
                      <a:pt x="1035"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44" name="Google Shape;2944;p123"/>
              <p:cNvSpPr/>
              <p:nvPr/>
            </p:nvSpPr>
            <p:spPr>
              <a:xfrm>
                <a:off x="6095788" y="4057328"/>
                <a:ext cx="33074" cy="34236"/>
              </a:xfrm>
              <a:custGeom>
                <a:rect b="b" l="l" r="r" t="t"/>
                <a:pathLst>
                  <a:path extrusionOk="0" h="1150" w="1111">
                    <a:moveTo>
                      <a:pt x="881" y="269"/>
                    </a:moveTo>
                    <a:lnTo>
                      <a:pt x="881" y="881"/>
                    </a:lnTo>
                    <a:lnTo>
                      <a:pt x="268" y="881"/>
                    </a:lnTo>
                    <a:lnTo>
                      <a:pt x="268" y="269"/>
                    </a:lnTo>
                    <a:close/>
                    <a:moveTo>
                      <a:pt x="154" y="1"/>
                    </a:moveTo>
                    <a:lnTo>
                      <a:pt x="39" y="39"/>
                    </a:lnTo>
                    <a:lnTo>
                      <a:pt x="0" y="115"/>
                    </a:lnTo>
                    <a:lnTo>
                      <a:pt x="0" y="1034"/>
                    </a:lnTo>
                    <a:lnTo>
                      <a:pt x="39" y="1111"/>
                    </a:lnTo>
                    <a:lnTo>
                      <a:pt x="154" y="1149"/>
                    </a:lnTo>
                    <a:lnTo>
                      <a:pt x="996" y="1149"/>
                    </a:lnTo>
                    <a:lnTo>
                      <a:pt x="1072" y="1111"/>
                    </a:lnTo>
                    <a:lnTo>
                      <a:pt x="1111" y="1034"/>
                    </a:lnTo>
                    <a:lnTo>
                      <a:pt x="1111" y="115"/>
                    </a:lnTo>
                    <a:lnTo>
                      <a:pt x="1072"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45" name="Google Shape;2945;p123"/>
              <p:cNvSpPr/>
              <p:nvPr/>
            </p:nvSpPr>
            <p:spPr>
              <a:xfrm>
                <a:off x="6137942" y="4057328"/>
                <a:ext cx="33104" cy="33074"/>
              </a:xfrm>
              <a:custGeom>
                <a:rect b="b" l="l" r="r" t="t"/>
                <a:pathLst>
                  <a:path extrusionOk="0" h="1111" w="1112">
                    <a:moveTo>
                      <a:pt x="881" y="230"/>
                    </a:moveTo>
                    <a:lnTo>
                      <a:pt x="881" y="881"/>
                    </a:lnTo>
                    <a:lnTo>
                      <a:pt x="269" y="881"/>
                    </a:lnTo>
                    <a:lnTo>
                      <a:pt x="269" y="230"/>
                    </a:lnTo>
                    <a:close/>
                    <a:moveTo>
                      <a:pt x="116" y="1"/>
                    </a:moveTo>
                    <a:lnTo>
                      <a:pt x="39" y="39"/>
                    </a:lnTo>
                    <a:lnTo>
                      <a:pt x="1" y="115"/>
                    </a:lnTo>
                    <a:lnTo>
                      <a:pt x="1" y="996"/>
                    </a:lnTo>
                    <a:lnTo>
                      <a:pt x="39" y="1073"/>
                    </a:lnTo>
                    <a:lnTo>
                      <a:pt x="116" y="1111"/>
                    </a:lnTo>
                    <a:lnTo>
                      <a:pt x="996" y="1111"/>
                    </a:lnTo>
                    <a:lnTo>
                      <a:pt x="1073" y="1073"/>
                    </a:lnTo>
                    <a:lnTo>
                      <a:pt x="1111" y="996"/>
                    </a:lnTo>
                    <a:lnTo>
                      <a:pt x="1111" y="115"/>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46" name="Google Shape;2946;p123"/>
              <p:cNvSpPr/>
              <p:nvPr/>
            </p:nvSpPr>
            <p:spPr>
              <a:xfrm>
                <a:off x="6181258" y="4057328"/>
                <a:ext cx="31943" cy="34236"/>
              </a:xfrm>
              <a:custGeom>
                <a:rect b="b" l="l" r="r" t="t"/>
                <a:pathLst>
                  <a:path extrusionOk="0" h="1150" w="1073">
                    <a:moveTo>
                      <a:pt x="843" y="269"/>
                    </a:moveTo>
                    <a:lnTo>
                      <a:pt x="843" y="881"/>
                    </a:lnTo>
                    <a:lnTo>
                      <a:pt x="230" y="881"/>
                    </a:lnTo>
                    <a:lnTo>
                      <a:pt x="230" y="269"/>
                    </a:lnTo>
                    <a:close/>
                    <a:moveTo>
                      <a:pt x="116" y="1"/>
                    </a:moveTo>
                    <a:lnTo>
                      <a:pt x="39" y="39"/>
                    </a:lnTo>
                    <a:lnTo>
                      <a:pt x="1" y="115"/>
                    </a:lnTo>
                    <a:lnTo>
                      <a:pt x="1" y="1034"/>
                    </a:lnTo>
                    <a:lnTo>
                      <a:pt x="39" y="1111"/>
                    </a:lnTo>
                    <a:lnTo>
                      <a:pt x="116" y="1149"/>
                    </a:lnTo>
                    <a:lnTo>
                      <a:pt x="958" y="1149"/>
                    </a:lnTo>
                    <a:lnTo>
                      <a:pt x="1073" y="1111"/>
                    </a:lnTo>
                    <a:lnTo>
                      <a:pt x="1073" y="1034"/>
                    </a:lnTo>
                    <a:lnTo>
                      <a:pt x="1073" y="115"/>
                    </a:lnTo>
                    <a:lnTo>
                      <a:pt x="1073"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47" name="Google Shape;2947;p123"/>
              <p:cNvSpPr/>
              <p:nvPr/>
            </p:nvSpPr>
            <p:spPr>
              <a:xfrm>
                <a:off x="6053604" y="4196384"/>
                <a:ext cx="31943" cy="33074"/>
              </a:xfrm>
              <a:custGeom>
                <a:rect b="b" l="l" r="r" t="t"/>
                <a:pathLst>
                  <a:path extrusionOk="0" h="1111" w="1073">
                    <a:moveTo>
                      <a:pt x="843" y="230"/>
                    </a:moveTo>
                    <a:lnTo>
                      <a:pt x="843" y="881"/>
                    </a:lnTo>
                    <a:lnTo>
                      <a:pt x="231" y="881"/>
                    </a:lnTo>
                    <a:lnTo>
                      <a:pt x="231" y="230"/>
                    </a:lnTo>
                    <a:close/>
                    <a:moveTo>
                      <a:pt x="116" y="0"/>
                    </a:moveTo>
                    <a:lnTo>
                      <a:pt x="39" y="38"/>
                    </a:lnTo>
                    <a:lnTo>
                      <a:pt x="1" y="115"/>
                    </a:lnTo>
                    <a:lnTo>
                      <a:pt x="1" y="996"/>
                    </a:lnTo>
                    <a:lnTo>
                      <a:pt x="39" y="1072"/>
                    </a:lnTo>
                    <a:lnTo>
                      <a:pt x="116" y="1110"/>
                    </a:lnTo>
                    <a:lnTo>
                      <a:pt x="958" y="1110"/>
                    </a:lnTo>
                    <a:lnTo>
                      <a:pt x="1035" y="1072"/>
                    </a:lnTo>
                    <a:lnTo>
                      <a:pt x="1073" y="996"/>
                    </a:lnTo>
                    <a:lnTo>
                      <a:pt x="1073" y="115"/>
                    </a:lnTo>
                    <a:lnTo>
                      <a:pt x="1035" y="38"/>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48" name="Google Shape;2948;p123"/>
              <p:cNvSpPr/>
              <p:nvPr/>
            </p:nvSpPr>
            <p:spPr>
              <a:xfrm>
                <a:off x="6181258" y="4196384"/>
                <a:ext cx="31943" cy="33074"/>
              </a:xfrm>
              <a:custGeom>
                <a:rect b="b" l="l" r="r" t="t"/>
                <a:pathLst>
                  <a:path extrusionOk="0" h="1111" w="1073">
                    <a:moveTo>
                      <a:pt x="843" y="230"/>
                    </a:moveTo>
                    <a:lnTo>
                      <a:pt x="843" y="881"/>
                    </a:lnTo>
                    <a:lnTo>
                      <a:pt x="230" y="881"/>
                    </a:lnTo>
                    <a:lnTo>
                      <a:pt x="230" y="230"/>
                    </a:lnTo>
                    <a:close/>
                    <a:moveTo>
                      <a:pt x="116" y="0"/>
                    </a:moveTo>
                    <a:lnTo>
                      <a:pt x="39" y="38"/>
                    </a:lnTo>
                    <a:lnTo>
                      <a:pt x="1" y="115"/>
                    </a:lnTo>
                    <a:lnTo>
                      <a:pt x="1" y="996"/>
                    </a:lnTo>
                    <a:lnTo>
                      <a:pt x="39" y="1072"/>
                    </a:lnTo>
                    <a:lnTo>
                      <a:pt x="116" y="1110"/>
                    </a:lnTo>
                    <a:lnTo>
                      <a:pt x="958" y="1110"/>
                    </a:lnTo>
                    <a:lnTo>
                      <a:pt x="1073" y="1072"/>
                    </a:lnTo>
                    <a:lnTo>
                      <a:pt x="1073" y="996"/>
                    </a:lnTo>
                    <a:lnTo>
                      <a:pt x="1073" y="115"/>
                    </a:lnTo>
                    <a:lnTo>
                      <a:pt x="1073" y="38"/>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2949" name="Google Shape;2949;p123"/>
          <p:cNvGrpSpPr/>
          <p:nvPr/>
        </p:nvGrpSpPr>
        <p:grpSpPr>
          <a:xfrm>
            <a:off x="343140" y="2169155"/>
            <a:ext cx="1056319" cy="1052123"/>
            <a:chOff x="1356187" y="6038539"/>
            <a:chExt cx="2816100" cy="2805661"/>
          </a:xfrm>
        </p:grpSpPr>
        <p:sp>
          <p:nvSpPr>
            <p:cNvPr id="2950" name="Google Shape;2950;p123"/>
            <p:cNvSpPr txBox="1"/>
            <p:nvPr/>
          </p:nvSpPr>
          <p:spPr>
            <a:xfrm>
              <a:off x="1356187"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FINANCE</a:t>
              </a:r>
              <a:endParaRPr b="1" sz="1100">
                <a:solidFill>
                  <a:schemeClr val="dk2"/>
                </a:solidFill>
                <a:latin typeface="Montserrat"/>
                <a:ea typeface="Montserrat"/>
                <a:cs typeface="Montserrat"/>
                <a:sym typeface="Montserrat"/>
              </a:endParaRPr>
            </a:p>
          </p:txBody>
        </p:sp>
        <p:grpSp>
          <p:nvGrpSpPr>
            <p:cNvPr id="2951" name="Google Shape;2951;p123"/>
            <p:cNvGrpSpPr/>
            <p:nvPr/>
          </p:nvGrpSpPr>
          <p:grpSpPr>
            <a:xfrm>
              <a:off x="2034820" y="6038539"/>
              <a:ext cx="1458835" cy="1670435"/>
              <a:chOff x="2617241" y="8362385"/>
              <a:chExt cx="1370699" cy="1569515"/>
            </a:xfrm>
          </p:grpSpPr>
          <p:sp>
            <p:nvSpPr>
              <p:cNvPr id="2952" name="Google Shape;2952;p123"/>
              <p:cNvSpPr/>
              <p:nvPr/>
            </p:nvSpPr>
            <p:spPr>
              <a:xfrm>
                <a:off x="3056900" y="8804738"/>
                <a:ext cx="491400" cy="491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53" name="Google Shape;2953;p123"/>
              <p:cNvSpPr/>
              <p:nvPr/>
            </p:nvSpPr>
            <p:spPr>
              <a:xfrm rot="5400000">
                <a:off x="2740650" y="9515775"/>
                <a:ext cx="329700" cy="362100"/>
              </a:xfrm>
              <a:prstGeom prst="pie">
                <a:avLst>
                  <a:gd fmla="val 10488507" name="adj1"/>
                  <a:gd fmla="val 16287957"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54" name="Google Shape;2954;p123"/>
              <p:cNvSpPr/>
              <p:nvPr/>
            </p:nvSpPr>
            <p:spPr>
              <a:xfrm rot="315824">
                <a:off x="3517372" y="9529527"/>
                <a:ext cx="336820" cy="387747"/>
              </a:xfrm>
              <a:prstGeom prst="pie">
                <a:avLst>
                  <a:gd fmla="val 10488507" name="adj1"/>
                  <a:gd fmla="val 16670374"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955" name="Google Shape;2955;p123"/>
              <p:cNvGrpSpPr/>
              <p:nvPr/>
            </p:nvGrpSpPr>
            <p:grpSpPr>
              <a:xfrm>
                <a:off x="2617241" y="8362385"/>
                <a:ext cx="1370699" cy="1376090"/>
                <a:chOff x="2814568" y="867294"/>
                <a:chExt cx="295199" cy="296360"/>
              </a:xfrm>
            </p:grpSpPr>
            <p:sp>
              <p:nvSpPr>
                <p:cNvPr id="2956" name="Google Shape;2956;p123"/>
                <p:cNvSpPr/>
                <p:nvPr/>
              </p:nvSpPr>
              <p:spPr>
                <a:xfrm>
                  <a:off x="2920550" y="996109"/>
                  <a:ext cx="80945" cy="38761"/>
                </a:xfrm>
                <a:custGeom>
                  <a:rect b="b" l="l" r="r" t="t"/>
                  <a:pathLst>
                    <a:path extrusionOk="0" h="1302" w="2719">
                      <a:moveTo>
                        <a:pt x="1877" y="0"/>
                      </a:moveTo>
                      <a:lnTo>
                        <a:pt x="1724" y="38"/>
                      </a:lnTo>
                      <a:lnTo>
                        <a:pt x="1609" y="77"/>
                      </a:lnTo>
                      <a:lnTo>
                        <a:pt x="1494" y="115"/>
                      </a:lnTo>
                      <a:lnTo>
                        <a:pt x="1417" y="191"/>
                      </a:lnTo>
                      <a:lnTo>
                        <a:pt x="1341" y="306"/>
                      </a:lnTo>
                      <a:lnTo>
                        <a:pt x="1264" y="383"/>
                      </a:lnTo>
                      <a:lnTo>
                        <a:pt x="1226" y="498"/>
                      </a:lnTo>
                      <a:lnTo>
                        <a:pt x="1226" y="651"/>
                      </a:lnTo>
                      <a:lnTo>
                        <a:pt x="1188" y="804"/>
                      </a:lnTo>
                      <a:lnTo>
                        <a:pt x="1111" y="919"/>
                      </a:lnTo>
                      <a:lnTo>
                        <a:pt x="996" y="1034"/>
                      </a:lnTo>
                      <a:lnTo>
                        <a:pt x="690" y="1034"/>
                      </a:lnTo>
                      <a:lnTo>
                        <a:pt x="575" y="919"/>
                      </a:lnTo>
                      <a:lnTo>
                        <a:pt x="499" y="804"/>
                      </a:lnTo>
                      <a:lnTo>
                        <a:pt x="460" y="651"/>
                      </a:lnTo>
                      <a:lnTo>
                        <a:pt x="499" y="498"/>
                      </a:lnTo>
                      <a:lnTo>
                        <a:pt x="575" y="383"/>
                      </a:lnTo>
                      <a:lnTo>
                        <a:pt x="690" y="306"/>
                      </a:lnTo>
                      <a:lnTo>
                        <a:pt x="843" y="268"/>
                      </a:lnTo>
                      <a:lnTo>
                        <a:pt x="920" y="230"/>
                      </a:lnTo>
                      <a:lnTo>
                        <a:pt x="958" y="153"/>
                      </a:lnTo>
                      <a:lnTo>
                        <a:pt x="920" y="77"/>
                      </a:lnTo>
                      <a:lnTo>
                        <a:pt x="843" y="38"/>
                      </a:lnTo>
                      <a:lnTo>
                        <a:pt x="613" y="77"/>
                      </a:lnTo>
                      <a:lnTo>
                        <a:pt x="460" y="191"/>
                      </a:lnTo>
                      <a:lnTo>
                        <a:pt x="307" y="345"/>
                      </a:lnTo>
                      <a:lnTo>
                        <a:pt x="231" y="536"/>
                      </a:lnTo>
                      <a:lnTo>
                        <a:pt x="116" y="536"/>
                      </a:lnTo>
                      <a:lnTo>
                        <a:pt x="39" y="574"/>
                      </a:lnTo>
                      <a:lnTo>
                        <a:pt x="1" y="651"/>
                      </a:lnTo>
                      <a:lnTo>
                        <a:pt x="39" y="766"/>
                      </a:lnTo>
                      <a:lnTo>
                        <a:pt x="116" y="804"/>
                      </a:lnTo>
                      <a:lnTo>
                        <a:pt x="231" y="804"/>
                      </a:lnTo>
                      <a:lnTo>
                        <a:pt x="307" y="995"/>
                      </a:lnTo>
                      <a:lnTo>
                        <a:pt x="460" y="1149"/>
                      </a:lnTo>
                      <a:lnTo>
                        <a:pt x="613" y="1263"/>
                      </a:lnTo>
                      <a:lnTo>
                        <a:pt x="843" y="1302"/>
                      </a:lnTo>
                      <a:lnTo>
                        <a:pt x="958" y="1302"/>
                      </a:lnTo>
                      <a:lnTo>
                        <a:pt x="1111" y="1263"/>
                      </a:lnTo>
                      <a:lnTo>
                        <a:pt x="1188" y="1187"/>
                      </a:lnTo>
                      <a:lnTo>
                        <a:pt x="1302" y="1110"/>
                      </a:lnTo>
                      <a:lnTo>
                        <a:pt x="1379" y="1034"/>
                      </a:lnTo>
                      <a:lnTo>
                        <a:pt x="1417" y="919"/>
                      </a:lnTo>
                      <a:lnTo>
                        <a:pt x="1456" y="804"/>
                      </a:lnTo>
                      <a:lnTo>
                        <a:pt x="1494" y="651"/>
                      </a:lnTo>
                      <a:lnTo>
                        <a:pt x="1494" y="498"/>
                      </a:lnTo>
                      <a:lnTo>
                        <a:pt x="1609" y="383"/>
                      </a:lnTo>
                      <a:lnTo>
                        <a:pt x="1724" y="306"/>
                      </a:lnTo>
                      <a:lnTo>
                        <a:pt x="1877" y="268"/>
                      </a:lnTo>
                      <a:lnTo>
                        <a:pt x="2030" y="306"/>
                      </a:lnTo>
                      <a:lnTo>
                        <a:pt x="2145" y="383"/>
                      </a:lnTo>
                      <a:lnTo>
                        <a:pt x="2221" y="498"/>
                      </a:lnTo>
                      <a:lnTo>
                        <a:pt x="2260" y="651"/>
                      </a:lnTo>
                      <a:lnTo>
                        <a:pt x="2221" y="804"/>
                      </a:lnTo>
                      <a:lnTo>
                        <a:pt x="2145" y="919"/>
                      </a:lnTo>
                      <a:lnTo>
                        <a:pt x="2030" y="995"/>
                      </a:lnTo>
                      <a:lnTo>
                        <a:pt x="1877" y="1034"/>
                      </a:lnTo>
                      <a:lnTo>
                        <a:pt x="1762" y="1072"/>
                      </a:lnTo>
                      <a:lnTo>
                        <a:pt x="1724" y="1149"/>
                      </a:lnTo>
                      <a:lnTo>
                        <a:pt x="1762" y="1225"/>
                      </a:lnTo>
                      <a:lnTo>
                        <a:pt x="1877" y="1263"/>
                      </a:lnTo>
                      <a:lnTo>
                        <a:pt x="2068" y="1225"/>
                      </a:lnTo>
                      <a:lnTo>
                        <a:pt x="2260" y="1149"/>
                      </a:lnTo>
                      <a:lnTo>
                        <a:pt x="2413" y="995"/>
                      </a:lnTo>
                      <a:lnTo>
                        <a:pt x="2489" y="804"/>
                      </a:lnTo>
                      <a:lnTo>
                        <a:pt x="2604" y="804"/>
                      </a:lnTo>
                      <a:lnTo>
                        <a:pt x="2681" y="766"/>
                      </a:lnTo>
                      <a:lnTo>
                        <a:pt x="2719" y="651"/>
                      </a:lnTo>
                      <a:lnTo>
                        <a:pt x="2681" y="574"/>
                      </a:lnTo>
                      <a:lnTo>
                        <a:pt x="2604" y="536"/>
                      </a:lnTo>
                      <a:lnTo>
                        <a:pt x="2489" y="536"/>
                      </a:lnTo>
                      <a:lnTo>
                        <a:pt x="2413" y="345"/>
                      </a:lnTo>
                      <a:lnTo>
                        <a:pt x="2260" y="153"/>
                      </a:lnTo>
                      <a:lnTo>
                        <a:pt x="2068" y="38"/>
                      </a:lnTo>
                      <a:lnTo>
                        <a:pt x="187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57" name="Google Shape;2957;p123"/>
                <p:cNvSpPr/>
                <p:nvPr/>
              </p:nvSpPr>
              <p:spPr>
                <a:xfrm>
                  <a:off x="2903462" y="956217"/>
                  <a:ext cx="117413" cy="118544"/>
                </a:xfrm>
                <a:custGeom>
                  <a:rect b="b" l="l" r="r" t="t"/>
                  <a:pathLst>
                    <a:path extrusionOk="0" h="3982" w="3944">
                      <a:moveTo>
                        <a:pt x="1953" y="268"/>
                      </a:moveTo>
                      <a:lnTo>
                        <a:pt x="2298" y="306"/>
                      </a:lnTo>
                      <a:lnTo>
                        <a:pt x="2642" y="383"/>
                      </a:lnTo>
                      <a:lnTo>
                        <a:pt x="2948" y="574"/>
                      </a:lnTo>
                      <a:lnTo>
                        <a:pt x="3178" y="766"/>
                      </a:lnTo>
                      <a:lnTo>
                        <a:pt x="3408" y="1034"/>
                      </a:lnTo>
                      <a:lnTo>
                        <a:pt x="3561" y="1340"/>
                      </a:lnTo>
                      <a:lnTo>
                        <a:pt x="3676" y="1646"/>
                      </a:lnTo>
                      <a:lnTo>
                        <a:pt x="3676" y="1991"/>
                      </a:lnTo>
                      <a:lnTo>
                        <a:pt x="3676" y="2335"/>
                      </a:lnTo>
                      <a:lnTo>
                        <a:pt x="3561" y="2680"/>
                      </a:lnTo>
                      <a:lnTo>
                        <a:pt x="3408" y="2948"/>
                      </a:lnTo>
                      <a:lnTo>
                        <a:pt x="3178" y="3216"/>
                      </a:lnTo>
                      <a:lnTo>
                        <a:pt x="2948" y="3446"/>
                      </a:lnTo>
                      <a:lnTo>
                        <a:pt x="2642" y="3599"/>
                      </a:lnTo>
                      <a:lnTo>
                        <a:pt x="2298" y="3675"/>
                      </a:lnTo>
                      <a:lnTo>
                        <a:pt x="1953" y="3714"/>
                      </a:lnTo>
                      <a:lnTo>
                        <a:pt x="1608" y="3675"/>
                      </a:lnTo>
                      <a:lnTo>
                        <a:pt x="1302" y="3599"/>
                      </a:lnTo>
                      <a:lnTo>
                        <a:pt x="996" y="3446"/>
                      </a:lnTo>
                      <a:lnTo>
                        <a:pt x="728" y="3216"/>
                      </a:lnTo>
                      <a:lnTo>
                        <a:pt x="537" y="2948"/>
                      </a:lnTo>
                      <a:lnTo>
                        <a:pt x="383" y="2680"/>
                      </a:lnTo>
                      <a:lnTo>
                        <a:pt x="269" y="2335"/>
                      </a:lnTo>
                      <a:lnTo>
                        <a:pt x="230" y="1991"/>
                      </a:lnTo>
                      <a:lnTo>
                        <a:pt x="269" y="1646"/>
                      </a:lnTo>
                      <a:lnTo>
                        <a:pt x="383" y="1340"/>
                      </a:lnTo>
                      <a:lnTo>
                        <a:pt x="537" y="1034"/>
                      </a:lnTo>
                      <a:lnTo>
                        <a:pt x="728" y="766"/>
                      </a:lnTo>
                      <a:lnTo>
                        <a:pt x="996" y="574"/>
                      </a:lnTo>
                      <a:lnTo>
                        <a:pt x="1302" y="383"/>
                      </a:lnTo>
                      <a:lnTo>
                        <a:pt x="1608" y="306"/>
                      </a:lnTo>
                      <a:lnTo>
                        <a:pt x="1953" y="268"/>
                      </a:lnTo>
                      <a:close/>
                      <a:moveTo>
                        <a:pt x="1953" y="0"/>
                      </a:moveTo>
                      <a:lnTo>
                        <a:pt x="1570" y="77"/>
                      </a:lnTo>
                      <a:lnTo>
                        <a:pt x="1187" y="192"/>
                      </a:lnTo>
                      <a:lnTo>
                        <a:pt x="843" y="345"/>
                      </a:lnTo>
                      <a:lnTo>
                        <a:pt x="575" y="613"/>
                      </a:lnTo>
                      <a:lnTo>
                        <a:pt x="307" y="881"/>
                      </a:lnTo>
                      <a:lnTo>
                        <a:pt x="154" y="1225"/>
                      </a:lnTo>
                      <a:lnTo>
                        <a:pt x="39" y="1608"/>
                      </a:lnTo>
                      <a:lnTo>
                        <a:pt x="1" y="1991"/>
                      </a:lnTo>
                      <a:lnTo>
                        <a:pt x="39" y="2374"/>
                      </a:lnTo>
                      <a:lnTo>
                        <a:pt x="154" y="2757"/>
                      </a:lnTo>
                      <a:lnTo>
                        <a:pt x="307" y="3101"/>
                      </a:lnTo>
                      <a:lnTo>
                        <a:pt x="575" y="3407"/>
                      </a:lnTo>
                      <a:lnTo>
                        <a:pt x="843" y="3637"/>
                      </a:lnTo>
                      <a:lnTo>
                        <a:pt x="1187" y="3828"/>
                      </a:lnTo>
                      <a:lnTo>
                        <a:pt x="1570" y="3943"/>
                      </a:lnTo>
                      <a:lnTo>
                        <a:pt x="1953" y="3982"/>
                      </a:lnTo>
                      <a:lnTo>
                        <a:pt x="2374" y="3943"/>
                      </a:lnTo>
                      <a:lnTo>
                        <a:pt x="2719" y="3828"/>
                      </a:lnTo>
                      <a:lnTo>
                        <a:pt x="3063" y="3637"/>
                      </a:lnTo>
                      <a:lnTo>
                        <a:pt x="3370" y="3407"/>
                      </a:lnTo>
                      <a:lnTo>
                        <a:pt x="3599" y="3101"/>
                      </a:lnTo>
                      <a:lnTo>
                        <a:pt x="3791" y="2757"/>
                      </a:lnTo>
                      <a:lnTo>
                        <a:pt x="3906" y="2374"/>
                      </a:lnTo>
                      <a:lnTo>
                        <a:pt x="3944" y="1991"/>
                      </a:lnTo>
                      <a:lnTo>
                        <a:pt x="3906" y="1608"/>
                      </a:lnTo>
                      <a:lnTo>
                        <a:pt x="3791" y="1225"/>
                      </a:lnTo>
                      <a:lnTo>
                        <a:pt x="3599" y="881"/>
                      </a:lnTo>
                      <a:lnTo>
                        <a:pt x="3370" y="613"/>
                      </a:lnTo>
                      <a:lnTo>
                        <a:pt x="3063" y="345"/>
                      </a:lnTo>
                      <a:lnTo>
                        <a:pt x="2719" y="192"/>
                      </a:lnTo>
                      <a:lnTo>
                        <a:pt x="2374" y="77"/>
                      </a:lnTo>
                      <a:lnTo>
                        <a:pt x="195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58" name="Google Shape;2958;p123"/>
                <p:cNvSpPr/>
                <p:nvPr/>
              </p:nvSpPr>
              <p:spPr>
                <a:xfrm>
                  <a:off x="2814568" y="867294"/>
                  <a:ext cx="295199" cy="296360"/>
                </a:xfrm>
                <a:custGeom>
                  <a:rect b="b" l="l" r="r" t="t"/>
                  <a:pathLst>
                    <a:path extrusionOk="0" h="9955" w="9916">
                      <a:moveTo>
                        <a:pt x="9648" y="269"/>
                      </a:moveTo>
                      <a:lnTo>
                        <a:pt x="9648" y="2183"/>
                      </a:lnTo>
                      <a:lnTo>
                        <a:pt x="8002" y="2183"/>
                      </a:lnTo>
                      <a:lnTo>
                        <a:pt x="8002" y="1303"/>
                      </a:lnTo>
                      <a:lnTo>
                        <a:pt x="8461" y="1303"/>
                      </a:lnTo>
                      <a:lnTo>
                        <a:pt x="8538" y="1264"/>
                      </a:lnTo>
                      <a:lnTo>
                        <a:pt x="8576" y="1188"/>
                      </a:lnTo>
                      <a:lnTo>
                        <a:pt x="8538" y="1111"/>
                      </a:lnTo>
                      <a:lnTo>
                        <a:pt x="8461" y="1073"/>
                      </a:lnTo>
                      <a:lnTo>
                        <a:pt x="1455" y="1073"/>
                      </a:lnTo>
                      <a:lnTo>
                        <a:pt x="1379" y="1111"/>
                      </a:lnTo>
                      <a:lnTo>
                        <a:pt x="1340" y="1188"/>
                      </a:lnTo>
                      <a:lnTo>
                        <a:pt x="1379" y="1264"/>
                      </a:lnTo>
                      <a:lnTo>
                        <a:pt x="1455" y="1303"/>
                      </a:lnTo>
                      <a:lnTo>
                        <a:pt x="1876" y="1303"/>
                      </a:lnTo>
                      <a:lnTo>
                        <a:pt x="1876" y="2183"/>
                      </a:lnTo>
                      <a:lnTo>
                        <a:pt x="230" y="2183"/>
                      </a:lnTo>
                      <a:lnTo>
                        <a:pt x="230" y="269"/>
                      </a:lnTo>
                      <a:close/>
                      <a:moveTo>
                        <a:pt x="2144" y="8538"/>
                      </a:moveTo>
                      <a:lnTo>
                        <a:pt x="2336" y="8576"/>
                      </a:lnTo>
                      <a:lnTo>
                        <a:pt x="2565" y="8653"/>
                      </a:lnTo>
                      <a:lnTo>
                        <a:pt x="2757" y="8768"/>
                      </a:lnTo>
                      <a:lnTo>
                        <a:pt x="2910" y="8921"/>
                      </a:lnTo>
                      <a:lnTo>
                        <a:pt x="3063" y="9074"/>
                      </a:lnTo>
                      <a:lnTo>
                        <a:pt x="3140" y="9266"/>
                      </a:lnTo>
                      <a:lnTo>
                        <a:pt x="3216" y="9457"/>
                      </a:lnTo>
                      <a:lnTo>
                        <a:pt x="3255" y="9687"/>
                      </a:lnTo>
                      <a:lnTo>
                        <a:pt x="2144" y="9687"/>
                      </a:lnTo>
                      <a:lnTo>
                        <a:pt x="2144" y="8538"/>
                      </a:lnTo>
                      <a:close/>
                      <a:moveTo>
                        <a:pt x="7772" y="1303"/>
                      </a:moveTo>
                      <a:lnTo>
                        <a:pt x="7772" y="8309"/>
                      </a:lnTo>
                      <a:lnTo>
                        <a:pt x="7504" y="8347"/>
                      </a:lnTo>
                      <a:lnTo>
                        <a:pt x="7236" y="8423"/>
                      </a:lnTo>
                      <a:lnTo>
                        <a:pt x="7006" y="8576"/>
                      </a:lnTo>
                      <a:lnTo>
                        <a:pt x="6815" y="8730"/>
                      </a:lnTo>
                      <a:lnTo>
                        <a:pt x="6662" y="8959"/>
                      </a:lnTo>
                      <a:lnTo>
                        <a:pt x="6509" y="9189"/>
                      </a:lnTo>
                      <a:lnTo>
                        <a:pt x="6432" y="9419"/>
                      </a:lnTo>
                      <a:lnTo>
                        <a:pt x="6394" y="9687"/>
                      </a:lnTo>
                      <a:lnTo>
                        <a:pt x="3523" y="9687"/>
                      </a:lnTo>
                      <a:lnTo>
                        <a:pt x="3484" y="9419"/>
                      </a:lnTo>
                      <a:lnTo>
                        <a:pt x="3369" y="9189"/>
                      </a:lnTo>
                      <a:lnTo>
                        <a:pt x="3255" y="8959"/>
                      </a:lnTo>
                      <a:lnTo>
                        <a:pt x="3101" y="8730"/>
                      </a:lnTo>
                      <a:lnTo>
                        <a:pt x="2872" y="8576"/>
                      </a:lnTo>
                      <a:lnTo>
                        <a:pt x="2642" y="8423"/>
                      </a:lnTo>
                      <a:lnTo>
                        <a:pt x="2412" y="8347"/>
                      </a:lnTo>
                      <a:lnTo>
                        <a:pt x="2144" y="8309"/>
                      </a:lnTo>
                      <a:lnTo>
                        <a:pt x="2144" y="1303"/>
                      </a:lnTo>
                      <a:close/>
                      <a:moveTo>
                        <a:pt x="7772" y="8538"/>
                      </a:moveTo>
                      <a:lnTo>
                        <a:pt x="7772" y="9687"/>
                      </a:lnTo>
                      <a:lnTo>
                        <a:pt x="6624" y="9687"/>
                      </a:lnTo>
                      <a:lnTo>
                        <a:pt x="6662" y="9457"/>
                      </a:lnTo>
                      <a:lnTo>
                        <a:pt x="6738" y="9266"/>
                      </a:lnTo>
                      <a:lnTo>
                        <a:pt x="6853" y="9074"/>
                      </a:lnTo>
                      <a:lnTo>
                        <a:pt x="7006" y="8921"/>
                      </a:lnTo>
                      <a:lnTo>
                        <a:pt x="7160" y="8768"/>
                      </a:lnTo>
                      <a:lnTo>
                        <a:pt x="7351" y="8653"/>
                      </a:lnTo>
                      <a:lnTo>
                        <a:pt x="7542" y="8576"/>
                      </a:lnTo>
                      <a:lnTo>
                        <a:pt x="7772" y="8538"/>
                      </a:lnTo>
                      <a:close/>
                      <a:moveTo>
                        <a:pt x="115" y="1"/>
                      </a:moveTo>
                      <a:lnTo>
                        <a:pt x="39" y="39"/>
                      </a:lnTo>
                      <a:lnTo>
                        <a:pt x="0" y="154"/>
                      </a:lnTo>
                      <a:lnTo>
                        <a:pt x="0" y="2298"/>
                      </a:lnTo>
                      <a:lnTo>
                        <a:pt x="39" y="2413"/>
                      </a:lnTo>
                      <a:lnTo>
                        <a:pt x="115" y="2451"/>
                      </a:lnTo>
                      <a:lnTo>
                        <a:pt x="1876" y="2451"/>
                      </a:lnTo>
                      <a:lnTo>
                        <a:pt x="1876" y="9840"/>
                      </a:lnTo>
                      <a:lnTo>
                        <a:pt x="1915" y="9916"/>
                      </a:lnTo>
                      <a:lnTo>
                        <a:pt x="1991" y="9955"/>
                      </a:lnTo>
                      <a:lnTo>
                        <a:pt x="7887" y="9955"/>
                      </a:lnTo>
                      <a:lnTo>
                        <a:pt x="7963" y="9916"/>
                      </a:lnTo>
                      <a:lnTo>
                        <a:pt x="8002" y="9840"/>
                      </a:lnTo>
                      <a:lnTo>
                        <a:pt x="8002" y="2451"/>
                      </a:lnTo>
                      <a:lnTo>
                        <a:pt x="9801" y="2451"/>
                      </a:lnTo>
                      <a:lnTo>
                        <a:pt x="9878" y="2413"/>
                      </a:lnTo>
                      <a:lnTo>
                        <a:pt x="9916" y="2298"/>
                      </a:lnTo>
                      <a:lnTo>
                        <a:pt x="9916" y="154"/>
                      </a:lnTo>
                      <a:lnTo>
                        <a:pt x="9878" y="39"/>
                      </a:lnTo>
                      <a:lnTo>
                        <a:pt x="980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grpSp>
        <p:nvGrpSpPr>
          <p:cNvPr id="2959" name="Google Shape;2959;p123"/>
          <p:cNvGrpSpPr/>
          <p:nvPr/>
        </p:nvGrpSpPr>
        <p:grpSpPr>
          <a:xfrm>
            <a:off x="1882519" y="2207617"/>
            <a:ext cx="1056319" cy="1013661"/>
            <a:chOff x="5294171" y="6141103"/>
            <a:chExt cx="2816100" cy="2703097"/>
          </a:xfrm>
        </p:grpSpPr>
        <p:sp>
          <p:nvSpPr>
            <p:cNvPr id="2960" name="Google Shape;2960;p123"/>
            <p:cNvSpPr txBox="1"/>
            <p:nvPr/>
          </p:nvSpPr>
          <p:spPr>
            <a:xfrm>
              <a:off x="5294171"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TECH</a:t>
              </a:r>
              <a:endParaRPr b="1" sz="1100">
                <a:solidFill>
                  <a:schemeClr val="dk2"/>
                </a:solidFill>
                <a:latin typeface="Montserrat"/>
                <a:ea typeface="Montserrat"/>
                <a:cs typeface="Montserrat"/>
                <a:sym typeface="Montserrat"/>
              </a:endParaRPr>
            </a:p>
          </p:txBody>
        </p:sp>
        <p:grpSp>
          <p:nvGrpSpPr>
            <p:cNvPr id="2961" name="Google Shape;2961;p123"/>
            <p:cNvGrpSpPr/>
            <p:nvPr/>
          </p:nvGrpSpPr>
          <p:grpSpPr>
            <a:xfrm>
              <a:off x="5972781" y="6141103"/>
              <a:ext cx="1458879" cy="1465307"/>
              <a:chOff x="6680187" y="8505413"/>
              <a:chExt cx="1085233" cy="1090015"/>
            </a:xfrm>
          </p:grpSpPr>
          <p:sp>
            <p:nvSpPr>
              <p:cNvPr id="2962" name="Google Shape;2962;p123"/>
              <p:cNvSpPr/>
              <p:nvPr/>
            </p:nvSpPr>
            <p:spPr>
              <a:xfrm>
                <a:off x="6865600" y="8735300"/>
                <a:ext cx="122100" cy="1152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63" name="Google Shape;2963;p123"/>
              <p:cNvSpPr/>
              <p:nvPr/>
            </p:nvSpPr>
            <p:spPr>
              <a:xfrm>
                <a:off x="6865600" y="8940475"/>
                <a:ext cx="122100" cy="1152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64" name="Google Shape;2964;p123"/>
              <p:cNvSpPr/>
              <p:nvPr/>
            </p:nvSpPr>
            <p:spPr>
              <a:xfrm>
                <a:off x="6763050" y="8528225"/>
                <a:ext cx="918300" cy="92400"/>
              </a:xfrm>
              <a:prstGeom prst="round2SameRect">
                <a:avLst>
                  <a:gd fmla="val 50000" name="adj1"/>
                  <a:gd fmla="val 0" name="adj2"/>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965" name="Google Shape;2965;p123"/>
              <p:cNvGrpSpPr/>
              <p:nvPr/>
            </p:nvGrpSpPr>
            <p:grpSpPr>
              <a:xfrm>
                <a:off x="6680187" y="8505413"/>
                <a:ext cx="1085233" cy="1090015"/>
                <a:chOff x="8085742" y="4632183"/>
                <a:chExt cx="268310" cy="269499"/>
              </a:xfrm>
            </p:grpSpPr>
            <p:sp>
              <p:nvSpPr>
                <p:cNvPr id="2966" name="Google Shape;2966;p123"/>
                <p:cNvSpPr/>
                <p:nvPr/>
              </p:nvSpPr>
              <p:spPr>
                <a:xfrm>
                  <a:off x="8181560" y="4686082"/>
                  <a:ext cx="125787" cy="7226"/>
                </a:xfrm>
                <a:custGeom>
                  <a:rect b="b" l="l" r="r" t="t"/>
                  <a:pathLst>
                    <a:path extrusionOk="0" h="231" w="4021">
                      <a:moveTo>
                        <a:pt x="77" y="1"/>
                      </a:moveTo>
                      <a:lnTo>
                        <a:pt x="0" y="39"/>
                      </a:lnTo>
                      <a:lnTo>
                        <a:pt x="0" y="115"/>
                      </a:lnTo>
                      <a:lnTo>
                        <a:pt x="0" y="192"/>
                      </a:lnTo>
                      <a:lnTo>
                        <a:pt x="77" y="230"/>
                      </a:lnTo>
                      <a:lnTo>
                        <a:pt x="3944" y="230"/>
                      </a:lnTo>
                      <a:lnTo>
                        <a:pt x="4020" y="192"/>
                      </a:lnTo>
                      <a:lnTo>
                        <a:pt x="4020" y="115"/>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67" name="Google Shape;2967;p123"/>
                <p:cNvSpPr/>
                <p:nvPr/>
              </p:nvSpPr>
              <p:spPr>
                <a:xfrm>
                  <a:off x="8181560" y="4712422"/>
                  <a:ext cx="125787" cy="7226"/>
                </a:xfrm>
                <a:custGeom>
                  <a:rect b="b" l="l" r="r" t="t"/>
                  <a:pathLst>
                    <a:path extrusionOk="0" h="231" w="4021">
                      <a:moveTo>
                        <a:pt x="77" y="1"/>
                      </a:moveTo>
                      <a:lnTo>
                        <a:pt x="0" y="39"/>
                      </a:lnTo>
                      <a:lnTo>
                        <a:pt x="0" y="116"/>
                      </a:lnTo>
                      <a:lnTo>
                        <a:pt x="0" y="192"/>
                      </a:lnTo>
                      <a:lnTo>
                        <a:pt x="77" y="231"/>
                      </a:lnTo>
                      <a:lnTo>
                        <a:pt x="3944" y="231"/>
                      </a:lnTo>
                      <a:lnTo>
                        <a:pt x="4020" y="192"/>
                      </a:lnTo>
                      <a:lnTo>
                        <a:pt x="4020" y="116"/>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68" name="Google Shape;2968;p123"/>
                <p:cNvSpPr/>
                <p:nvPr/>
              </p:nvSpPr>
              <p:spPr>
                <a:xfrm>
                  <a:off x="8131258" y="4686082"/>
                  <a:ext cx="33566" cy="33566"/>
                </a:xfrm>
                <a:custGeom>
                  <a:rect b="b" l="l" r="r" t="t"/>
                  <a:pathLst>
                    <a:path extrusionOk="0" h="1073" w="1073">
                      <a:moveTo>
                        <a:pt x="843" y="230"/>
                      </a:moveTo>
                      <a:lnTo>
                        <a:pt x="843" y="843"/>
                      </a:lnTo>
                      <a:lnTo>
                        <a:pt x="230" y="843"/>
                      </a:lnTo>
                      <a:lnTo>
                        <a:pt x="230" y="230"/>
                      </a:lnTo>
                      <a:close/>
                      <a:moveTo>
                        <a:pt x="115" y="1"/>
                      </a:moveTo>
                      <a:lnTo>
                        <a:pt x="39" y="39"/>
                      </a:lnTo>
                      <a:lnTo>
                        <a:pt x="0" y="115"/>
                      </a:lnTo>
                      <a:lnTo>
                        <a:pt x="0" y="958"/>
                      </a:lnTo>
                      <a:lnTo>
                        <a:pt x="39" y="1034"/>
                      </a:lnTo>
                      <a:lnTo>
                        <a:pt x="115" y="1073"/>
                      </a:lnTo>
                      <a:lnTo>
                        <a:pt x="957" y="1073"/>
                      </a:lnTo>
                      <a:lnTo>
                        <a:pt x="1034" y="1034"/>
                      </a:lnTo>
                      <a:lnTo>
                        <a:pt x="1072" y="958"/>
                      </a:lnTo>
                      <a:lnTo>
                        <a:pt x="1072" y="115"/>
                      </a:lnTo>
                      <a:lnTo>
                        <a:pt x="1034" y="39"/>
                      </a:lnTo>
                      <a:lnTo>
                        <a:pt x="95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69" name="Google Shape;2969;p123"/>
                <p:cNvSpPr/>
                <p:nvPr/>
              </p:nvSpPr>
              <p:spPr>
                <a:xfrm>
                  <a:off x="8181560" y="4736384"/>
                  <a:ext cx="125787" cy="7226"/>
                </a:xfrm>
                <a:custGeom>
                  <a:rect b="b" l="l" r="r" t="t"/>
                  <a:pathLst>
                    <a:path extrusionOk="0" h="231" w="4021">
                      <a:moveTo>
                        <a:pt x="77" y="0"/>
                      </a:moveTo>
                      <a:lnTo>
                        <a:pt x="0" y="39"/>
                      </a:lnTo>
                      <a:lnTo>
                        <a:pt x="0" y="115"/>
                      </a:lnTo>
                      <a:lnTo>
                        <a:pt x="0" y="192"/>
                      </a:lnTo>
                      <a:lnTo>
                        <a:pt x="77" y="230"/>
                      </a:lnTo>
                      <a:lnTo>
                        <a:pt x="3944" y="230"/>
                      </a:lnTo>
                      <a:lnTo>
                        <a:pt x="4020" y="192"/>
                      </a:lnTo>
                      <a:lnTo>
                        <a:pt x="4020" y="115"/>
                      </a:lnTo>
                      <a:lnTo>
                        <a:pt x="4020" y="39"/>
                      </a:lnTo>
                      <a:lnTo>
                        <a:pt x="394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70" name="Google Shape;2970;p123"/>
                <p:cNvSpPr/>
                <p:nvPr/>
              </p:nvSpPr>
              <p:spPr>
                <a:xfrm>
                  <a:off x="8181560" y="4762724"/>
                  <a:ext cx="125787" cy="7226"/>
                </a:xfrm>
                <a:custGeom>
                  <a:rect b="b" l="l" r="r" t="t"/>
                  <a:pathLst>
                    <a:path extrusionOk="0" h="231" w="4021">
                      <a:moveTo>
                        <a:pt x="77" y="1"/>
                      </a:moveTo>
                      <a:lnTo>
                        <a:pt x="0" y="39"/>
                      </a:lnTo>
                      <a:lnTo>
                        <a:pt x="0" y="116"/>
                      </a:lnTo>
                      <a:lnTo>
                        <a:pt x="0" y="192"/>
                      </a:lnTo>
                      <a:lnTo>
                        <a:pt x="77" y="230"/>
                      </a:lnTo>
                      <a:lnTo>
                        <a:pt x="3944" y="230"/>
                      </a:lnTo>
                      <a:lnTo>
                        <a:pt x="4020" y="192"/>
                      </a:lnTo>
                      <a:lnTo>
                        <a:pt x="4020" y="116"/>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71" name="Google Shape;2971;p123"/>
                <p:cNvSpPr/>
                <p:nvPr/>
              </p:nvSpPr>
              <p:spPr>
                <a:xfrm>
                  <a:off x="8131258" y="4736384"/>
                  <a:ext cx="33566" cy="33566"/>
                </a:xfrm>
                <a:custGeom>
                  <a:rect b="b" l="l" r="r" t="t"/>
                  <a:pathLst>
                    <a:path extrusionOk="0" h="1073" w="1073">
                      <a:moveTo>
                        <a:pt x="843" y="230"/>
                      </a:moveTo>
                      <a:lnTo>
                        <a:pt x="843" y="843"/>
                      </a:lnTo>
                      <a:lnTo>
                        <a:pt x="230" y="843"/>
                      </a:lnTo>
                      <a:lnTo>
                        <a:pt x="230" y="230"/>
                      </a:lnTo>
                      <a:close/>
                      <a:moveTo>
                        <a:pt x="115" y="0"/>
                      </a:moveTo>
                      <a:lnTo>
                        <a:pt x="39" y="39"/>
                      </a:lnTo>
                      <a:lnTo>
                        <a:pt x="0" y="115"/>
                      </a:lnTo>
                      <a:lnTo>
                        <a:pt x="0" y="958"/>
                      </a:lnTo>
                      <a:lnTo>
                        <a:pt x="39" y="1034"/>
                      </a:lnTo>
                      <a:lnTo>
                        <a:pt x="115" y="1072"/>
                      </a:lnTo>
                      <a:lnTo>
                        <a:pt x="957" y="1072"/>
                      </a:lnTo>
                      <a:lnTo>
                        <a:pt x="1034" y="1034"/>
                      </a:lnTo>
                      <a:lnTo>
                        <a:pt x="1072" y="958"/>
                      </a:lnTo>
                      <a:lnTo>
                        <a:pt x="1072" y="115"/>
                      </a:lnTo>
                      <a:lnTo>
                        <a:pt x="1034" y="39"/>
                      </a:lnTo>
                      <a:lnTo>
                        <a:pt x="95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72" name="Google Shape;2972;p123"/>
                <p:cNvSpPr/>
                <p:nvPr/>
              </p:nvSpPr>
              <p:spPr>
                <a:xfrm>
                  <a:off x="8085742" y="4632183"/>
                  <a:ext cx="268310" cy="269499"/>
                </a:xfrm>
                <a:custGeom>
                  <a:rect b="b" l="l" r="r" t="t"/>
                  <a:pathLst>
                    <a:path extrusionOk="0" h="8615" w="8577">
                      <a:moveTo>
                        <a:pt x="7466" y="231"/>
                      </a:moveTo>
                      <a:lnTo>
                        <a:pt x="7619" y="269"/>
                      </a:lnTo>
                      <a:lnTo>
                        <a:pt x="7734" y="345"/>
                      </a:lnTo>
                      <a:lnTo>
                        <a:pt x="7810" y="460"/>
                      </a:lnTo>
                      <a:lnTo>
                        <a:pt x="7849" y="575"/>
                      </a:lnTo>
                      <a:lnTo>
                        <a:pt x="7849" y="881"/>
                      </a:lnTo>
                      <a:lnTo>
                        <a:pt x="728" y="881"/>
                      </a:lnTo>
                      <a:lnTo>
                        <a:pt x="728" y="575"/>
                      </a:lnTo>
                      <a:lnTo>
                        <a:pt x="728" y="460"/>
                      </a:lnTo>
                      <a:lnTo>
                        <a:pt x="805" y="345"/>
                      </a:lnTo>
                      <a:lnTo>
                        <a:pt x="919" y="269"/>
                      </a:lnTo>
                      <a:lnTo>
                        <a:pt x="1073" y="231"/>
                      </a:lnTo>
                      <a:close/>
                      <a:moveTo>
                        <a:pt x="7849" y="1111"/>
                      </a:moveTo>
                      <a:lnTo>
                        <a:pt x="7849" y="5016"/>
                      </a:lnTo>
                      <a:lnTo>
                        <a:pt x="728" y="5016"/>
                      </a:lnTo>
                      <a:lnTo>
                        <a:pt x="728" y="1111"/>
                      </a:lnTo>
                      <a:close/>
                      <a:moveTo>
                        <a:pt x="7849" y="5207"/>
                      </a:moveTo>
                      <a:lnTo>
                        <a:pt x="8346" y="8232"/>
                      </a:lnTo>
                      <a:lnTo>
                        <a:pt x="8346" y="8270"/>
                      </a:lnTo>
                      <a:lnTo>
                        <a:pt x="8346" y="8347"/>
                      </a:lnTo>
                      <a:lnTo>
                        <a:pt x="8270" y="8385"/>
                      </a:lnTo>
                      <a:lnTo>
                        <a:pt x="307" y="8385"/>
                      </a:lnTo>
                      <a:lnTo>
                        <a:pt x="230" y="8347"/>
                      </a:lnTo>
                      <a:lnTo>
                        <a:pt x="230" y="8270"/>
                      </a:lnTo>
                      <a:lnTo>
                        <a:pt x="230" y="8232"/>
                      </a:lnTo>
                      <a:lnTo>
                        <a:pt x="690" y="5207"/>
                      </a:lnTo>
                      <a:close/>
                      <a:moveTo>
                        <a:pt x="1073" y="1"/>
                      </a:moveTo>
                      <a:lnTo>
                        <a:pt x="958" y="39"/>
                      </a:lnTo>
                      <a:lnTo>
                        <a:pt x="843" y="77"/>
                      </a:lnTo>
                      <a:lnTo>
                        <a:pt x="651" y="192"/>
                      </a:lnTo>
                      <a:lnTo>
                        <a:pt x="537" y="384"/>
                      </a:lnTo>
                      <a:lnTo>
                        <a:pt x="498" y="460"/>
                      </a:lnTo>
                      <a:lnTo>
                        <a:pt x="498" y="575"/>
                      </a:lnTo>
                      <a:lnTo>
                        <a:pt x="498" y="5093"/>
                      </a:lnTo>
                      <a:lnTo>
                        <a:pt x="1" y="8194"/>
                      </a:lnTo>
                      <a:lnTo>
                        <a:pt x="1" y="8347"/>
                      </a:lnTo>
                      <a:lnTo>
                        <a:pt x="77" y="8461"/>
                      </a:lnTo>
                      <a:lnTo>
                        <a:pt x="192" y="8576"/>
                      </a:lnTo>
                      <a:lnTo>
                        <a:pt x="345" y="8615"/>
                      </a:lnTo>
                      <a:lnTo>
                        <a:pt x="8232" y="8615"/>
                      </a:lnTo>
                      <a:lnTo>
                        <a:pt x="8385" y="8576"/>
                      </a:lnTo>
                      <a:lnTo>
                        <a:pt x="8500" y="8461"/>
                      </a:lnTo>
                      <a:lnTo>
                        <a:pt x="8576" y="8347"/>
                      </a:lnTo>
                      <a:lnTo>
                        <a:pt x="8576" y="8194"/>
                      </a:lnTo>
                      <a:lnTo>
                        <a:pt x="8040" y="5093"/>
                      </a:lnTo>
                      <a:lnTo>
                        <a:pt x="8040" y="575"/>
                      </a:lnTo>
                      <a:lnTo>
                        <a:pt x="8040" y="460"/>
                      </a:lnTo>
                      <a:lnTo>
                        <a:pt x="8002" y="384"/>
                      </a:lnTo>
                      <a:lnTo>
                        <a:pt x="7887" y="192"/>
                      </a:lnTo>
                      <a:lnTo>
                        <a:pt x="7696" y="77"/>
                      </a:lnTo>
                      <a:lnTo>
                        <a:pt x="7581" y="39"/>
                      </a:lnTo>
                      <a:lnTo>
                        <a:pt x="746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73" name="Google Shape;2973;p123"/>
                <p:cNvSpPr/>
                <p:nvPr/>
              </p:nvSpPr>
              <p:spPr>
                <a:xfrm>
                  <a:off x="8110893" y="4809428"/>
                  <a:ext cx="216788" cy="64723"/>
                </a:xfrm>
                <a:custGeom>
                  <a:rect b="b" l="l" r="r" t="t"/>
                  <a:pathLst>
                    <a:path extrusionOk="0" h="2069" w="6930">
                      <a:moveTo>
                        <a:pt x="1838" y="230"/>
                      </a:moveTo>
                      <a:lnTo>
                        <a:pt x="1762" y="920"/>
                      </a:lnTo>
                      <a:lnTo>
                        <a:pt x="345" y="920"/>
                      </a:lnTo>
                      <a:lnTo>
                        <a:pt x="422" y="230"/>
                      </a:lnTo>
                      <a:close/>
                      <a:moveTo>
                        <a:pt x="3370" y="230"/>
                      </a:moveTo>
                      <a:lnTo>
                        <a:pt x="3370" y="920"/>
                      </a:lnTo>
                      <a:lnTo>
                        <a:pt x="1953" y="920"/>
                      </a:lnTo>
                      <a:lnTo>
                        <a:pt x="2030" y="230"/>
                      </a:lnTo>
                      <a:close/>
                      <a:moveTo>
                        <a:pt x="4863" y="230"/>
                      </a:moveTo>
                      <a:lnTo>
                        <a:pt x="4939" y="920"/>
                      </a:lnTo>
                      <a:lnTo>
                        <a:pt x="3599" y="920"/>
                      </a:lnTo>
                      <a:lnTo>
                        <a:pt x="3599" y="230"/>
                      </a:lnTo>
                      <a:close/>
                      <a:moveTo>
                        <a:pt x="6509" y="230"/>
                      </a:moveTo>
                      <a:lnTo>
                        <a:pt x="6585" y="920"/>
                      </a:lnTo>
                      <a:lnTo>
                        <a:pt x="5131" y="920"/>
                      </a:lnTo>
                      <a:lnTo>
                        <a:pt x="5092" y="230"/>
                      </a:lnTo>
                      <a:close/>
                      <a:moveTo>
                        <a:pt x="1723" y="1149"/>
                      </a:moveTo>
                      <a:lnTo>
                        <a:pt x="1647" y="1838"/>
                      </a:lnTo>
                      <a:lnTo>
                        <a:pt x="230" y="1838"/>
                      </a:lnTo>
                      <a:lnTo>
                        <a:pt x="307" y="1149"/>
                      </a:lnTo>
                      <a:close/>
                      <a:moveTo>
                        <a:pt x="3370" y="1149"/>
                      </a:moveTo>
                      <a:lnTo>
                        <a:pt x="3370" y="1838"/>
                      </a:lnTo>
                      <a:lnTo>
                        <a:pt x="1876" y="1838"/>
                      </a:lnTo>
                      <a:lnTo>
                        <a:pt x="1953" y="1149"/>
                      </a:lnTo>
                      <a:close/>
                      <a:moveTo>
                        <a:pt x="4939" y="1149"/>
                      </a:moveTo>
                      <a:lnTo>
                        <a:pt x="5016" y="1838"/>
                      </a:lnTo>
                      <a:lnTo>
                        <a:pt x="3599" y="1838"/>
                      </a:lnTo>
                      <a:lnTo>
                        <a:pt x="3599" y="1149"/>
                      </a:lnTo>
                      <a:close/>
                      <a:moveTo>
                        <a:pt x="6624" y="1149"/>
                      </a:moveTo>
                      <a:lnTo>
                        <a:pt x="6700" y="1838"/>
                      </a:lnTo>
                      <a:lnTo>
                        <a:pt x="5245" y="1838"/>
                      </a:lnTo>
                      <a:lnTo>
                        <a:pt x="5169" y="1149"/>
                      </a:lnTo>
                      <a:close/>
                      <a:moveTo>
                        <a:pt x="345" y="1"/>
                      </a:moveTo>
                      <a:lnTo>
                        <a:pt x="269" y="39"/>
                      </a:lnTo>
                      <a:lnTo>
                        <a:pt x="230" y="116"/>
                      </a:lnTo>
                      <a:lnTo>
                        <a:pt x="1" y="1953"/>
                      </a:lnTo>
                      <a:lnTo>
                        <a:pt x="39" y="2030"/>
                      </a:lnTo>
                      <a:lnTo>
                        <a:pt x="115" y="2068"/>
                      </a:lnTo>
                      <a:lnTo>
                        <a:pt x="6853" y="2068"/>
                      </a:lnTo>
                      <a:lnTo>
                        <a:pt x="6930" y="2030"/>
                      </a:lnTo>
                      <a:lnTo>
                        <a:pt x="6930" y="1953"/>
                      </a:lnTo>
                      <a:lnTo>
                        <a:pt x="6700" y="116"/>
                      </a:lnTo>
                      <a:lnTo>
                        <a:pt x="6662" y="39"/>
                      </a:lnTo>
                      <a:lnTo>
                        <a:pt x="658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sp>
        <p:nvSpPr>
          <p:cNvPr id="2974" name="Google Shape;2974;p123"/>
          <p:cNvSpPr txBox="1"/>
          <p:nvPr/>
        </p:nvSpPr>
        <p:spPr>
          <a:xfrm>
            <a:off x="3421842" y="4539159"/>
            <a:ext cx="1056300" cy="3384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CONSUMER GOODS</a:t>
            </a:r>
            <a:endParaRPr b="1" sz="1100">
              <a:solidFill>
                <a:schemeClr val="dk2"/>
              </a:solidFill>
              <a:latin typeface="Montserrat"/>
              <a:ea typeface="Montserrat"/>
              <a:cs typeface="Montserrat"/>
              <a:sym typeface="Montserrat"/>
            </a:endParaRPr>
          </a:p>
        </p:txBody>
      </p:sp>
      <p:grpSp>
        <p:nvGrpSpPr>
          <p:cNvPr id="2975" name="Google Shape;2975;p123"/>
          <p:cNvGrpSpPr/>
          <p:nvPr/>
        </p:nvGrpSpPr>
        <p:grpSpPr>
          <a:xfrm>
            <a:off x="3693088" y="3673433"/>
            <a:ext cx="514154" cy="639986"/>
            <a:chOff x="10719337" y="8321019"/>
            <a:chExt cx="1171728" cy="1458823"/>
          </a:xfrm>
        </p:grpSpPr>
        <p:sp>
          <p:nvSpPr>
            <p:cNvPr id="2976" name="Google Shape;2976;p123"/>
            <p:cNvSpPr/>
            <p:nvPr/>
          </p:nvSpPr>
          <p:spPr>
            <a:xfrm>
              <a:off x="11424600" y="8454950"/>
              <a:ext cx="444600" cy="97800"/>
            </a:xfrm>
            <a:prstGeom prst="parallelogram">
              <a:avLst>
                <a:gd fmla="val 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77" name="Google Shape;2977;p123"/>
            <p:cNvSpPr/>
            <p:nvPr/>
          </p:nvSpPr>
          <p:spPr>
            <a:xfrm>
              <a:off x="10804175" y="8819275"/>
              <a:ext cx="478800" cy="454800"/>
            </a:xfrm>
            <a:prstGeom prst="star5">
              <a:avLst>
                <a:gd fmla="val 34808" name="adj"/>
                <a:gd fmla="val 105146" name="hf"/>
                <a:gd fmla="val 110557" name="vf"/>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978" name="Google Shape;2978;p123"/>
            <p:cNvGrpSpPr/>
            <p:nvPr/>
          </p:nvGrpSpPr>
          <p:grpSpPr>
            <a:xfrm>
              <a:off x="10719337" y="8321019"/>
              <a:ext cx="1171728" cy="1458823"/>
              <a:chOff x="10719337" y="8290449"/>
              <a:chExt cx="1171728" cy="1458823"/>
            </a:xfrm>
          </p:grpSpPr>
          <p:sp>
            <p:nvSpPr>
              <p:cNvPr id="2979" name="Google Shape;2979;p123"/>
              <p:cNvSpPr/>
              <p:nvPr/>
            </p:nvSpPr>
            <p:spPr>
              <a:xfrm>
                <a:off x="11388738" y="8392108"/>
                <a:ext cx="502327" cy="1357165"/>
              </a:xfrm>
              <a:custGeom>
                <a:rect b="b" l="l" r="r" t="t"/>
                <a:pathLst>
                  <a:path extrusionOk="0" h="8691" w="3217">
                    <a:moveTo>
                      <a:pt x="2987" y="230"/>
                    </a:moveTo>
                    <a:lnTo>
                      <a:pt x="2987" y="690"/>
                    </a:lnTo>
                    <a:lnTo>
                      <a:pt x="231" y="690"/>
                    </a:lnTo>
                    <a:lnTo>
                      <a:pt x="231" y="230"/>
                    </a:lnTo>
                    <a:close/>
                    <a:moveTo>
                      <a:pt x="2987" y="919"/>
                    </a:moveTo>
                    <a:lnTo>
                      <a:pt x="2566" y="7274"/>
                    </a:lnTo>
                    <a:lnTo>
                      <a:pt x="2566" y="7351"/>
                    </a:lnTo>
                    <a:lnTo>
                      <a:pt x="2489" y="7389"/>
                    </a:lnTo>
                    <a:lnTo>
                      <a:pt x="2451" y="7427"/>
                    </a:lnTo>
                    <a:lnTo>
                      <a:pt x="2374" y="7466"/>
                    </a:lnTo>
                    <a:lnTo>
                      <a:pt x="881" y="7466"/>
                    </a:lnTo>
                    <a:lnTo>
                      <a:pt x="805" y="7427"/>
                    </a:lnTo>
                    <a:lnTo>
                      <a:pt x="728" y="7389"/>
                    </a:lnTo>
                    <a:lnTo>
                      <a:pt x="690" y="7351"/>
                    </a:lnTo>
                    <a:lnTo>
                      <a:pt x="652" y="7274"/>
                    </a:lnTo>
                    <a:lnTo>
                      <a:pt x="231" y="919"/>
                    </a:lnTo>
                    <a:close/>
                    <a:moveTo>
                      <a:pt x="2221" y="7695"/>
                    </a:moveTo>
                    <a:lnTo>
                      <a:pt x="2221" y="7887"/>
                    </a:lnTo>
                    <a:lnTo>
                      <a:pt x="996" y="7887"/>
                    </a:lnTo>
                    <a:lnTo>
                      <a:pt x="996" y="7695"/>
                    </a:lnTo>
                    <a:close/>
                    <a:moveTo>
                      <a:pt x="2489" y="8117"/>
                    </a:moveTo>
                    <a:lnTo>
                      <a:pt x="2528" y="8193"/>
                    </a:lnTo>
                    <a:lnTo>
                      <a:pt x="2528" y="8385"/>
                    </a:lnTo>
                    <a:lnTo>
                      <a:pt x="2489" y="8423"/>
                    </a:lnTo>
                    <a:lnTo>
                      <a:pt x="2451" y="8461"/>
                    </a:lnTo>
                    <a:lnTo>
                      <a:pt x="767" y="8461"/>
                    </a:lnTo>
                    <a:lnTo>
                      <a:pt x="728" y="8423"/>
                    </a:lnTo>
                    <a:lnTo>
                      <a:pt x="690" y="8385"/>
                    </a:lnTo>
                    <a:lnTo>
                      <a:pt x="690" y="8193"/>
                    </a:lnTo>
                    <a:lnTo>
                      <a:pt x="728" y="8117"/>
                    </a:lnTo>
                    <a:close/>
                    <a:moveTo>
                      <a:pt x="116" y="0"/>
                    </a:moveTo>
                    <a:lnTo>
                      <a:pt x="39" y="39"/>
                    </a:lnTo>
                    <a:lnTo>
                      <a:pt x="1" y="115"/>
                    </a:lnTo>
                    <a:lnTo>
                      <a:pt x="1" y="804"/>
                    </a:lnTo>
                    <a:lnTo>
                      <a:pt x="422" y="7274"/>
                    </a:lnTo>
                    <a:lnTo>
                      <a:pt x="460" y="7427"/>
                    </a:lnTo>
                    <a:lnTo>
                      <a:pt x="537" y="7542"/>
                    </a:lnTo>
                    <a:lnTo>
                      <a:pt x="613" y="7619"/>
                    </a:lnTo>
                    <a:lnTo>
                      <a:pt x="767" y="7657"/>
                    </a:lnTo>
                    <a:lnTo>
                      <a:pt x="767" y="7887"/>
                    </a:lnTo>
                    <a:lnTo>
                      <a:pt x="652" y="7925"/>
                    </a:lnTo>
                    <a:lnTo>
                      <a:pt x="537" y="7963"/>
                    </a:lnTo>
                    <a:lnTo>
                      <a:pt x="499" y="8078"/>
                    </a:lnTo>
                    <a:lnTo>
                      <a:pt x="460" y="8193"/>
                    </a:lnTo>
                    <a:lnTo>
                      <a:pt x="460" y="8385"/>
                    </a:lnTo>
                    <a:lnTo>
                      <a:pt x="499" y="8499"/>
                    </a:lnTo>
                    <a:lnTo>
                      <a:pt x="575" y="8614"/>
                    </a:lnTo>
                    <a:lnTo>
                      <a:pt x="652" y="8653"/>
                    </a:lnTo>
                    <a:lnTo>
                      <a:pt x="767" y="8691"/>
                    </a:lnTo>
                    <a:lnTo>
                      <a:pt x="2451" y="8691"/>
                    </a:lnTo>
                    <a:lnTo>
                      <a:pt x="2566" y="8653"/>
                    </a:lnTo>
                    <a:lnTo>
                      <a:pt x="2681" y="8614"/>
                    </a:lnTo>
                    <a:lnTo>
                      <a:pt x="2719" y="8499"/>
                    </a:lnTo>
                    <a:lnTo>
                      <a:pt x="2757" y="8385"/>
                    </a:lnTo>
                    <a:lnTo>
                      <a:pt x="2757" y="8193"/>
                    </a:lnTo>
                    <a:lnTo>
                      <a:pt x="2719" y="8078"/>
                    </a:lnTo>
                    <a:lnTo>
                      <a:pt x="2681" y="7963"/>
                    </a:lnTo>
                    <a:lnTo>
                      <a:pt x="2566" y="7925"/>
                    </a:lnTo>
                    <a:lnTo>
                      <a:pt x="2489" y="7887"/>
                    </a:lnTo>
                    <a:lnTo>
                      <a:pt x="2489" y="7657"/>
                    </a:lnTo>
                    <a:lnTo>
                      <a:pt x="2604" y="7619"/>
                    </a:lnTo>
                    <a:lnTo>
                      <a:pt x="2719" y="7542"/>
                    </a:lnTo>
                    <a:lnTo>
                      <a:pt x="2757" y="7427"/>
                    </a:lnTo>
                    <a:lnTo>
                      <a:pt x="2796" y="7274"/>
                    </a:lnTo>
                    <a:lnTo>
                      <a:pt x="3217" y="804"/>
                    </a:lnTo>
                    <a:lnTo>
                      <a:pt x="3217" y="115"/>
                    </a:lnTo>
                    <a:lnTo>
                      <a:pt x="3178" y="39"/>
                    </a:lnTo>
                    <a:lnTo>
                      <a:pt x="31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80" name="Google Shape;2980;p123"/>
              <p:cNvSpPr/>
              <p:nvPr/>
            </p:nvSpPr>
            <p:spPr>
              <a:xfrm>
                <a:off x="10719337" y="8290449"/>
                <a:ext cx="633803" cy="1458823"/>
              </a:xfrm>
              <a:custGeom>
                <a:rect b="b" l="l" r="r" t="t"/>
                <a:pathLst>
                  <a:path extrusionOk="0" h="9342" w="4059">
                    <a:moveTo>
                      <a:pt x="3101" y="230"/>
                    </a:moveTo>
                    <a:lnTo>
                      <a:pt x="3139" y="307"/>
                    </a:lnTo>
                    <a:lnTo>
                      <a:pt x="3139" y="575"/>
                    </a:lnTo>
                    <a:lnTo>
                      <a:pt x="3101" y="651"/>
                    </a:lnTo>
                    <a:lnTo>
                      <a:pt x="957" y="651"/>
                    </a:lnTo>
                    <a:lnTo>
                      <a:pt x="919" y="575"/>
                    </a:lnTo>
                    <a:lnTo>
                      <a:pt x="919" y="307"/>
                    </a:lnTo>
                    <a:lnTo>
                      <a:pt x="957" y="230"/>
                    </a:lnTo>
                    <a:close/>
                    <a:moveTo>
                      <a:pt x="2718" y="881"/>
                    </a:moveTo>
                    <a:lnTo>
                      <a:pt x="2718" y="1187"/>
                    </a:lnTo>
                    <a:lnTo>
                      <a:pt x="1378" y="1187"/>
                    </a:lnTo>
                    <a:lnTo>
                      <a:pt x="1378" y="881"/>
                    </a:lnTo>
                    <a:close/>
                    <a:moveTo>
                      <a:pt x="2642" y="1417"/>
                    </a:moveTo>
                    <a:lnTo>
                      <a:pt x="2871" y="1455"/>
                    </a:lnTo>
                    <a:lnTo>
                      <a:pt x="3101" y="1532"/>
                    </a:lnTo>
                    <a:lnTo>
                      <a:pt x="3331" y="1647"/>
                    </a:lnTo>
                    <a:lnTo>
                      <a:pt x="3484" y="1800"/>
                    </a:lnTo>
                    <a:lnTo>
                      <a:pt x="3637" y="1953"/>
                    </a:lnTo>
                    <a:lnTo>
                      <a:pt x="3752" y="2145"/>
                    </a:lnTo>
                    <a:lnTo>
                      <a:pt x="3828" y="2374"/>
                    </a:lnTo>
                    <a:lnTo>
                      <a:pt x="3828" y="2642"/>
                    </a:lnTo>
                    <a:lnTo>
                      <a:pt x="3828" y="8921"/>
                    </a:lnTo>
                    <a:lnTo>
                      <a:pt x="3828" y="8997"/>
                    </a:lnTo>
                    <a:lnTo>
                      <a:pt x="3790" y="9036"/>
                    </a:lnTo>
                    <a:lnTo>
                      <a:pt x="3714" y="9112"/>
                    </a:lnTo>
                    <a:lnTo>
                      <a:pt x="383" y="9112"/>
                    </a:lnTo>
                    <a:lnTo>
                      <a:pt x="306" y="9036"/>
                    </a:lnTo>
                    <a:lnTo>
                      <a:pt x="268" y="8997"/>
                    </a:lnTo>
                    <a:lnTo>
                      <a:pt x="230" y="8921"/>
                    </a:lnTo>
                    <a:lnTo>
                      <a:pt x="230" y="2642"/>
                    </a:lnTo>
                    <a:lnTo>
                      <a:pt x="268" y="2374"/>
                    </a:lnTo>
                    <a:lnTo>
                      <a:pt x="345" y="2145"/>
                    </a:lnTo>
                    <a:lnTo>
                      <a:pt x="459" y="1953"/>
                    </a:lnTo>
                    <a:lnTo>
                      <a:pt x="574" y="1800"/>
                    </a:lnTo>
                    <a:lnTo>
                      <a:pt x="766" y="1647"/>
                    </a:lnTo>
                    <a:lnTo>
                      <a:pt x="957" y="1532"/>
                    </a:lnTo>
                    <a:lnTo>
                      <a:pt x="1187" y="1455"/>
                    </a:lnTo>
                    <a:lnTo>
                      <a:pt x="1417" y="1417"/>
                    </a:lnTo>
                    <a:close/>
                    <a:moveTo>
                      <a:pt x="919" y="1"/>
                    </a:moveTo>
                    <a:lnTo>
                      <a:pt x="804" y="77"/>
                    </a:lnTo>
                    <a:lnTo>
                      <a:pt x="727" y="192"/>
                    </a:lnTo>
                    <a:lnTo>
                      <a:pt x="689" y="307"/>
                    </a:lnTo>
                    <a:lnTo>
                      <a:pt x="689" y="575"/>
                    </a:lnTo>
                    <a:lnTo>
                      <a:pt x="727" y="690"/>
                    </a:lnTo>
                    <a:lnTo>
                      <a:pt x="804" y="805"/>
                    </a:lnTo>
                    <a:lnTo>
                      <a:pt x="919" y="881"/>
                    </a:lnTo>
                    <a:lnTo>
                      <a:pt x="1149" y="881"/>
                    </a:lnTo>
                    <a:lnTo>
                      <a:pt x="1149" y="1226"/>
                    </a:lnTo>
                    <a:lnTo>
                      <a:pt x="919" y="1302"/>
                    </a:lnTo>
                    <a:lnTo>
                      <a:pt x="689" y="1417"/>
                    </a:lnTo>
                    <a:lnTo>
                      <a:pt x="498" y="1532"/>
                    </a:lnTo>
                    <a:lnTo>
                      <a:pt x="345" y="1723"/>
                    </a:lnTo>
                    <a:lnTo>
                      <a:pt x="191" y="1915"/>
                    </a:lnTo>
                    <a:lnTo>
                      <a:pt x="77" y="2145"/>
                    </a:lnTo>
                    <a:lnTo>
                      <a:pt x="38" y="2374"/>
                    </a:lnTo>
                    <a:lnTo>
                      <a:pt x="0" y="2642"/>
                    </a:lnTo>
                    <a:lnTo>
                      <a:pt x="0" y="8921"/>
                    </a:lnTo>
                    <a:lnTo>
                      <a:pt x="38" y="9074"/>
                    </a:lnTo>
                    <a:lnTo>
                      <a:pt x="153" y="9227"/>
                    </a:lnTo>
                    <a:lnTo>
                      <a:pt x="268" y="9304"/>
                    </a:lnTo>
                    <a:lnTo>
                      <a:pt x="459" y="9342"/>
                    </a:lnTo>
                    <a:lnTo>
                      <a:pt x="3637" y="9342"/>
                    </a:lnTo>
                    <a:lnTo>
                      <a:pt x="3790" y="9304"/>
                    </a:lnTo>
                    <a:lnTo>
                      <a:pt x="3943" y="9227"/>
                    </a:lnTo>
                    <a:lnTo>
                      <a:pt x="4058" y="9074"/>
                    </a:lnTo>
                    <a:lnTo>
                      <a:pt x="4058" y="8921"/>
                    </a:lnTo>
                    <a:lnTo>
                      <a:pt x="4058" y="2642"/>
                    </a:lnTo>
                    <a:lnTo>
                      <a:pt x="4058" y="2374"/>
                    </a:lnTo>
                    <a:lnTo>
                      <a:pt x="3982" y="2145"/>
                    </a:lnTo>
                    <a:lnTo>
                      <a:pt x="3867" y="1915"/>
                    </a:lnTo>
                    <a:lnTo>
                      <a:pt x="3752" y="1723"/>
                    </a:lnTo>
                    <a:lnTo>
                      <a:pt x="3599" y="1532"/>
                    </a:lnTo>
                    <a:lnTo>
                      <a:pt x="3369" y="1417"/>
                    </a:lnTo>
                    <a:lnTo>
                      <a:pt x="3178" y="1302"/>
                    </a:lnTo>
                    <a:lnTo>
                      <a:pt x="2948" y="1226"/>
                    </a:lnTo>
                    <a:lnTo>
                      <a:pt x="2948" y="881"/>
                    </a:lnTo>
                    <a:lnTo>
                      <a:pt x="3178" y="881"/>
                    </a:lnTo>
                    <a:lnTo>
                      <a:pt x="3292" y="805"/>
                    </a:lnTo>
                    <a:lnTo>
                      <a:pt x="3369" y="690"/>
                    </a:lnTo>
                    <a:lnTo>
                      <a:pt x="3369" y="575"/>
                    </a:lnTo>
                    <a:lnTo>
                      <a:pt x="3369" y="307"/>
                    </a:lnTo>
                    <a:lnTo>
                      <a:pt x="3369" y="192"/>
                    </a:lnTo>
                    <a:lnTo>
                      <a:pt x="3292" y="77"/>
                    </a:lnTo>
                    <a:lnTo>
                      <a:pt x="317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81" name="Google Shape;2981;p123"/>
              <p:cNvSpPr/>
              <p:nvPr/>
            </p:nvSpPr>
            <p:spPr>
              <a:xfrm>
                <a:off x="10796942" y="8780628"/>
                <a:ext cx="484370" cy="472533"/>
              </a:xfrm>
              <a:custGeom>
                <a:rect b="b" l="l" r="r" t="t"/>
                <a:pathLst>
                  <a:path extrusionOk="0" h="3026" w="3102">
                    <a:moveTo>
                      <a:pt x="1532" y="231"/>
                    </a:moveTo>
                    <a:lnTo>
                      <a:pt x="1647" y="269"/>
                    </a:lnTo>
                    <a:lnTo>
                      <a:pt x="1762" y="307"/>
                    </a:lnTo>
                    <a:lnTo>
                      <a:pt x="1838" y="384"/>
                    </a:lnTo>
                    <a:lnTo>
                      <a:pt x="1915" y="499"/>
                    </a:lnTo>
                    <a:lnTo>
                      <a:pt x="1953" y="499"/>
                    </a:lnTo>
                    <a:lnTo>
                      <a:pt x="2030" y="652"/>
                    </a:lnTo>
                    <a:lnTo>
                      <a:pt x="2145" y="767"/>
                    </a:lnTo>
                    <a:lnTo>
                      <a:pt x="2298" y="843"/>
                    </a:lnTo>
                    <a:lnTo>
                      <a:pt x="2451" y="881"/>
                    </a:lnTo>
                    <a:lnTo>
                      <a:pt x="2489" y="881"/>
                    </a:lnTo>
                    <a:lnTo>
                      <a:pt x="2604" y="920"/>
                    </a:lnTo>
                    <a:lnTo>
                      <a:pt x="2681" y="958"/>
                    </a:lnTo>
                    <a:lnTo>
                      <a:pt x="2757" y="1073"/>
                    </a:lnTo>
                    <a:lnTo>
                      <a:pt x="2834" y="1188"/>
                    </a:lnTo>
                    <a:lnTo>
                      <a:pt x="2834" y="1303"/>
                    </a:lnTo>
                    <a:lnTo>
                      <a:pt x="2834" y="1417"/>
                    </a:lnTo>
                    <a:lnTo>
                      <a:pt x="2795" y="1532"/>
                    </a:lnTo>
                    <a:lnTo>
                      <a:pt x="2719" y="1609"/>
                    </a:lnTo>
                    <a:lnTo>
                      <a:pt x="2719" y="1647"/>
                    </a:lnTo>
                    <a:lnTo>
                      <a:pt x="2604" y="1762"/>
                    </a:lnTo>
                    <a:lnTo>
                      <a:pt x="2527" y="1915"/>
                    </a:lnTo>
                    <a:lnTo>
                      <a:pt x="2489" y="2068"/>
                    </a:lnTo>
                    <a:lnTo>
                      <a:pt x="2527" y="2221"/>
                    </a:lnTo>
                    <a:lnTo>
                      <a:pt x="2527" y="2260"/>
                    </a:lnTo>
                    <a:lnTo>
                      <a:pt x="2527" y="2374"/>
                    </a:lnTo>
                    <a:lnTo>
                      <a:pt x="2489" y="2489"/>
                    </a:lnTo>
                    <a:lnTo>
                      <a:pt x="2451" y="2604"/>
                    </a:lnTo>
                    <a:lnTo>
                      <a:pt x="2336" y="2681"/>
                    </a:lnTo>
                    <a:lnTo>
                      <a:pt x="2221" y="2757"/>
                    </a:lnTo>
                    <a:lnTo>
                      <a:pt x="2106" y="2796"/>
                    </a:lnTo>
                    <a:lnTo>
                      <a:pt x="1992" y="2757"/>
                    </a:lnTo>
                    <a:lnTo>
                      <a:pt x="1877" y="2719"/>
                    </a:lnTo>
                    <a:lnTo>
                      <a:pt x="1724" y="2681"/>
                    </a:lnTo>
                    <a:lnTo>
                      <a:pt x="1532" y="2642"/>
                    </a:lnTo>
                    <a:lnTo>
                      <a:pt x="1379" y="2681"/>
                    </a:lnTo>
                    <a:lnTo>
                      <a:pt x="1226" y="2757"/>
                    </a:lnTo>
                    <a:lnTo>
                      <a:pt x="1111" y="2796"/>
                    </a:lnTo>
                    <a:lnTo>
                      <a:pt x="996" y="2796"/>
                    </a:lnTo>
                    <a:lnTo>
                      <a:pt x="843" y="2757"/>
                    </a:lnTo>
                    <a:lnTo>
                      <a:pt x="766" y="2719"/>
                    </a:lnTo>
                    <a:lnTo>
                      <a:pt x="652" y="2642"/>
                    </a:lnTo>
                    <a:lnTo>
                      <a:pt x="613" y="2528"/>
                    </a:lnTo>
                    <a:lnTo>
                      <a:pt x="575" y="2413"/>
                    </a:lnTo>
                    <a:lnTo>
                      <a:pt x="575" y="2298"/>
                    </a:lnTo>
                    <a:lnTo>
                      <a:pt x="575" y="2260"/>
                    </a:lnTo>
                    <a:lnTo>
                      <a:pt x="575" y="2106"/>
                    </a:lnTo>
                    <a:lnTo>
                      <a:pt x="537" y="1953"/>
                    </a:lnTo>
                    <a:lnTo>
                      <a:pt x="498" y="1800"/>
                    </a:lnTo>
                    <a:lnTo>
                      <a:pt x="384" y="1647"/>
                    </a:lnTo>
                    <a:lnTo>
                      <a:pt x="345" y="1647"/>
                    </a:lnTo>
                    <a:lnTo>
                      <a:pt x="269" y="1532"/>
                    </a:lnTo>
                    <a:lnTo>
                      <a:pt x="230" y="1417"/>
                    </a:lnTo>
                    <a:lnTo>
                      <a:pt x="230" y="1303"/>
                    </a:lnTo>
                    <a:lnTo>
                      <a:pt x="230" y="1188"/>
                    </a:lnTo>
                    <a:lnTo>
                      <a:pt x="307" y="1073"/>
                    </a:lnTo>
                    <a:lnTo>
                      <a:pt x="384" y="996"/>
                    </a:lnTo>
                    <a:lnTo>
                      <a:pt x="460" y="920"/>
                    </a:lnTo>
                    <a:lnTo>
                      <a:pt x="613" y="881"/>
                    </a:lnTo>
                    <a:lnTo>
                      <a:pt x="766" y="843"/>
                    </a:lnTo>
                    <a:lnTo>
                      <a:pt x="920" y="767"/>
                    </a:lnTo>
                    <a:lnTo>
                      <a:pt x="1034" y="652"/>
                    </a:lnTo>
                    <a:lnTo>
                      <a:pt x="1111" y="537"/>
                    </a:lnTo>
                    <a:lnTo>
                      <a:pt x="1149" y="499"/>
                    </a:lnTo>
                    <a:lnTo>
                      <a:pt x="1226" y="384"/>
                    </a:lnTo>
                    <a:lnTo>
                      <a:pt x="1302" y="307"/>
                    </a:lnTo>
                    <a:lnTo>
                      <a:pt x="1417" y="269"/>
                    </a:lnTo>
                    <a:lnTo>
                      <a:pt x="1532" y="231"/>
                    </a:lnTo>
                    <a:close/>
                    <a:moveTo>
                      <a:pt x="1532" y="1"/>
                    </a:moveTo>
                    <a:lnTo>
                      <a:pt x="1341" y="39"/>
                    </a:lnTo>
                    <a:lnTo>
                      <a:pt x="1188" y="116"/>
                    </a:lnTo>
                    <a:lnTo>
                      <a:pt x="1034" y="231"/>
                    </a:lnTo>
                    <a:lnTo>
                      <a:pt x="920" y="384"/>
                    </a:lnTo>
                    <a:lnTo>
                      <a:pt x="920" y="422"/>
                    </a:lnTo>
                    <a:lnTo>
                      <a:pt x="843" y="499"/>
                    </a:lnTo>
                    <a:lnTo>
                      <a:pt x="766" y="575"/>
                    </a:lnTo>
                    <a:lnTo>
                      <a:pt x="690" y="613"/>
                    </a:lnTo>
                    <a:lnTo>
                      <a:pt x="575" y="652"/>
                    </a:lnTo>
                    <a:lnTo>
                      <a:pt x="384" y="728"/>
                    </a:lnTo>
                    <a:lnTo>
                      <a:pt x="230" y="805"/>
                    </a:lnTo>
                    <a:lnTo>
                      <a:pt x="116" y="958"/>
                    </a:lnTo>
                    <a:lnTo>
                      <a:pt x="39" y="1111"/>
                    </a:lnTo>
                    <a:lnTo>
                      <a:pt x="1" y="1303"/>
                    </a:lnTo>
                    <a:lnTo>
                      <a:pt x="1" y="1494"/>
                    </a:lnTo>
                    <a:lnTo>
                      <a:pt x="77" y="1647"/>
                    </a:lnTo>
                    <a:lnTo>
                      <a:pt x="192" y="1800"/>
                    </a:lnTo>
                    <a:lnTo>
                      <a:pt x="230" y="1838"/>
                    </a:lnTo>
                    <a:lnTo>
                      <a:pt x="269" y="1915"/>
                    </a:lnTo>
                    <a:lnTo>
                      <a:pt x="345" y="1992"/>
                    </a:lnTo>
                    <a:lnTo>
                      <a:pt x="345" y="2106"/>
                    </a:lnTo>
                    <a:lnTo>
                      <a:pt x="345" y="2221"/>
                    </a:lnTo>
                    <a:lnTo>
                      <a:pt x="345" y="2260"/>
                    </a:lnTo>
                    <a:lnTo>
                      <a:pt x="345" y="2451"/>
                    </a:lnTo>
                    <a:lnTo>
                      <a:pt x="384" y="2604"/>
                    </a:lnTo>
                    <a:lnTo>
                      <a:pt x="498" y="2757"/>
                    </a:lnTo>
                    <a:lnTo>
                      <a:pt x="613" y="2910"/>
                    </a:lnTo>
                    <a:lnTo>
                      <a:pt x="805" y="2987"/>
                    </a:lnTo>
                    <a:lnTo>
                      <a:pt x="996" y="3025"/>
                    </a:lnTo>
                    <a:lnTo>
                      <a:pt x="1149" y="3025"/>
                    </a:lnTo>
                    <a:lnTo>
                      <a:pt x="1341" y="2949"/>
                    </a:lnTo>
                    <a:lnTo>
                      <a:pt x="1417" y="2910"/>
                    </a:lnTo>
                    <a:lnTo>
                      <a:pt x="1570" y="2872"/>
                    </a:lnTo>
                    <a:lnTo>
                      <a:pt x="1685" y="2910"/>
                    </a:lnTo>
                    <a:lnTo>
                      <a:pt x="1800" y="2949"/>
                    </a:lnTo>
                    <a:lnTo>
                      <a:pt x="1953" y="2987"/>
                    </a:lnTo>
                    <a:lnTo>
                      <a:pt x="2145" y="3025"/>
                    </a:lnTo>
                    <a:lnTo>
                      <a:pt x="2336" y="2987"/>
                    </a:lnTo>
                    <a:lnTo>
                      <a:pt x="2489" y="2872"/>
                    </a:lnTo>
                    <a:lnTo>
                      <a:pt x="2604" y="2757"/>
                    </a:lnTo>
                    <a:lnTo>
                      <a:pt x="2719" y="2604"/>
                    </a:lnTo>
                    <a:lnTo>
                      <a:pt x="2757" y="2413"/>
                    </a:lnTo>
                    <a:lnTo>
                      <a:pt x="2757" y="2221"/>
                    </a:lnTo>
                    <a:lnTo>
                      <a:pt x="2757" y="2183"/>
                    </a:lnTo>
                    <a:lnTo>
                      <a:pt x="2719" y="2106"/>
                    </a:lnTo>
                    <a:lnTo>
                      <a:pt x="2757" y="1992"/>
                    </a:lnTo>
                    <a:lnTo>
                      <a:pt x="2795" y="1877"/>
                    </a:lnTo>
                    <a:lnTo>
                      <a:pt x="2872" y="1800"/>
                    </a:lnTo>
                    <a:lnTo>
                      <a:pt x="2987" y="1647"/>
                    </a:lnTo>
                    <a:lnTo>
                      <a:pt x="3063" y="1456"/>
                    </a:lnTo>
                    <a:lnTo>
                      <a:pt x="3102" y="1303"/>
                    </a:lnTo>
                    <a:lnTo>
                      <a:pt x="3063" y="1111"/>
                    </a:lnTo>
                    <a:lnTo>
                      <a:pt x="2949" y="920"/>
                    </a:lnTo>
                    <a:lnTo>
                      <a:pt x="2834" y="805"/>
                    </a:lnTo>
                    <a:lnTo>
                      <a:pt x="2681" y="690"/>
                    </a:lnTo>
                    <a:lnTo>
                      <a:pt x="2489" y="652"/>
                    </a:lnTo>
                    <a:lnTo>
                      <a:pt x="2374" y="613"/>
                    </a:lnTo>
                    <a:lnTo>
                      <a:pt x="2298" y="575"/>
                    </a:lnTo>
                    <a:lnTo>
                      <a:pt x="2221" y="499"/>
                    </a:lnTo>
                    <a:lnTo>
                      <a:pt x="2145" y="422"/>
                    </a:lnTo>
                    <a:lnTo>
                      <a:pt x="2145" y="384"/>
                    </a:lnTo>
                    <a:lnTo>
                      <a:pt x="2030" y="231"/>
                    </a:lnTo>
                    <a:lnTo>
                      <a:pt x="1877" y="116"/>
                    </a:lnTo>
                    <a:lnTo>
                      <a:pt x="1724" y="39"/>
                    </a:lnTo>
                    <a:lnTo>
                      <a:pt x="1532"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sp>
        <p:nvSpPr>
          <p:cNvPr id="2982" name="Google Shape;2982;p123"/>
          <p:cNvSpPr txBox="1"/>
          <p:nvPr/>
        </p:nvSpPr>
        <p:spPr>
          <a:xfrm>
            <a:off x="4961197"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LOGISTICS</a:t>
            </a:r>
            <a:endParaRPr b="1" sz="1100">
              <a:solidFill>
                <a:schemeClr val="dk2"/>
              </a:solidFill>
              <a:latin typeface="Montserrat"/>
              <a:ea typeface="Montserrat"/>
              <a:cs typeface="Montserrat"/>
              <a:sym typeface="Montserrat"/>
            </a:endParaRPr>
          </a:p>
        </p:txBody>
      </p:sp>
      <p:grpSp>
        <p:nvGrpSpPr>
          <p:cNvPr id="2983" name="Google Shape;2983;p123"/>
          <p:cNvGrpSpPr/>
          <p:nvPr/>
        </p:nvGrpSpPr>
        <p:grpSpPr>
          <a:xfrm>
            <a:off x="5232514" y="3695912"/>
            <a:ext cx="514145" cy="696803"/>
            <a:chOff x="15093787" y="8256263"/>
            <a:chExt cx="1171708" cy="1588336"/>
          </a:xfrm>
        </p:grpSpPr>
        <p:sp>
          <p:nvSpPr>
            <p:cNvPr id="2984" name="Google Shape;2984;p123"/>
            <p:cNvSpPr/>
            <p:nvPr/>
          </p:nvSpPr>
          <p:spPr>
            <a:xfrm>
              <a:off x="15285600" y="9339050"/>
              <a:ext cx="171000" cy="1710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85" name="Google Shape;2985;p123"/>
            <p:cNvSpPr/>
            <p:nvPr/>
          </p:nvSpPr>
          <p:spPr>
            <a:xfrm>
              <a:off x="15896175" y="9339050"/>
              <a:ext cx="171000" cy="1710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86" name="Google Shape;2986;p123"/>
            <p:cNvSpPr/>
            <p:nvPr/>
          </p:nvSpPr>
          <p:spPr>
            <a:xfrm>
              <a:off x="15505425" y="8533100"/>
              <a:ext cx="342000" cy="122100"/>
            </a:xfrm>
            <a:prstGeom prst="roundRect">
              <a:avLst>
                <a:gd fmla="val 5000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987" name="Google Shape;2987;p123"/>
            <p:cNvGrpSpPr/>
            <p:nvPr/>
          </p:nvGrpSpPr>
          <p:grpSpPr>
            <a:xfrm>
              <a:off x="15093787" y="8256263"/>
              <a:ext cx="1171708" cy="1588336"/>
              <a:chOff x="3422275" y="4609441"/>
              <a:chExt cx="232366" cy="314983"/>
            </a:xfrm>
          </p:grpSpPr>
          <p:sp>
            <p:nvSpPr>
              <p:cNvPr id="2988" name="Google Shape;2988;p123"/>
              <p:cNvSpPr/>
              <p:nvPr/>
            </p:nvSpPr>
            <p:spPr>
              <a:xfrm>
                <a:off x="3422275" y="4609441"/>
                <a:ext cx="232366" cy="314983"/>
              </a:xfrm>
              <a:custGeom>
                <a:rect b="b" l="l" r="r" t="t"/>
                <a:pathLst>
                  <a:path extrusionOk="0" h="10069" w="7428">
                    <a:moveTo>
                      <a:pt x="4901" y="268"/>
                    </a:moveTo>
                    <a:lnTo>
                      <a:pt x="3714" y="843"/>
                    </a:lnTo>
                    <a:lnTo>
                      <a:pt x="2566" y="268"/>
                    </a:lnTo>
                    <a:close/>
                    <a:moveTo>
                      <a:pt x="4365" y="1111"/>
                    </a:moveTo>
                    <a:lnTo>
                      <a:pt x="4977" y="1187"/>
                    </a:lnTo>
                    <a:lnTo>
                      <a:pt x="5437" y="1264"/>
                    </a:lnTo>
                    <a:lnTo>
                      <a:pt x="5858" y="1379"/>
                    </a:lnTo>
                    <a:lnTo>
                      <a:pt x="6203" y="1532"/>
                    </a:lnTo>
                    <a:lnTo>
                      <a:pt x="6471" y="1647"/>
                    </a:lnTo>
                    <a:lnTo>
                      <a:pt x="6700" y="1800"/>
                    </a:lnTo>
                    <a:lnTo>
                      <a:pt x="6853" y="1953"/>
                    </a:lnTo>
                    <a:lnTo>
                      <a:pt x="7045" y="2221"/>
                    </a:lnTo>
                    <a:lnTo>
                      <a:pt x="7160" y="2451"/>
                    </a:lnTo>
                    <a:lnTo>
                      <a:pt x="7198" y="2642"/>
                    </a:lnTo>
                    <a:lnTo>
                      <a:pt x="7198" y="2719"/>
                    </a:lnTo>
                    <a:lnTo>
                      <a:pt x="7198" y="3140"/>
                    </a:lnTo>
                    <a:lnTo>
                      <a:pt x="230" y="3140"/>
                    </a:lnTo>
                    <a:lnTo>
                      <a:pt x="230" y="2680"/>
                    </a:lnTo>
                    <a:lnTo>
                      <a:pt x="230" y="2642"/>
                    </a:lnTo>
                    <a:lnTo>
                      <a:pt x="269" y="2489"/>
                    </a:lnTo>
                    <a:lnTo>
                      <a:pt x="345" y="2221"/>
                    </a:lnTo>
                    <a:lnTo>
                      <a:pt x="575" y="1953"/>
                    </a:lnTo>
                    <a:lnTo>
                      <a:pt x="728" y="1800"/>
                    </a:lnTo>
                    <a:lnTo>
                      <a:pt x="919" y="1647"/>
                    </a:lnTo>
                    <a:lnTo>
                      <a:pt x="1187" y="1532"/>
                    </a:lnTo>
                    <a:lnTo>
                      <a:pt x="1532" y="1379"/>
                    </a:lnTo>
                    <a:lnTo>
                      <a:pt x="1953" y="1264"/>
                    </a:lnTo>
                    <a:lnTo>
                      <a:pt x="2451" y="1187"/>
                    </a:lnTo>
                    <a:lnTo>
                      <a:pt x="3025" y="1111"/>
                    </a:lnTo>
                    <a:close/>
                    <a:moveTo>
                      <a:pt x="7198" y="3408"/>
                    </a:moveTo>
                    <a:lnTo>
                      <a:pt x="7198" y="6011"/>
                    </a:lnTo>
                    <a:lnTo>
                      <a:pt x="230" y="6011"/>
                    </a:lnTo>
                    <a:lnTo>
                      <a:pt x="230" y="3408"/>
                    </a:lnTo>
                    <a:close/>
                    <a:moveTo>
                      <a:pt x="7198" y="6279"/>
                    </a:moveTo>
                    <a:lnTo>
                      <a:pt x="7198" y="7963"/>
                    </a:lnTo>
                    <a:lnTo>
                      <a:pt x="7160" y="8231"/>
                    </a:lnTo>
                    <a:lnTo>
                      <a:pt x="7083" y="8308"/>
                    </a:lnTo>
                    <a:lnTo>
                      <a:pt x="7045" y="8385"/>
                    </a:lnTo>
                    <a:lnTo>
                      <a:pt x="6853" y="8499"/>
                    </a:lnTo>
                    <a:lnTo>
                      <a:pt x="6700" y="8538"/>
                    </a:lnTo>
                    <a:lnTo>
                      <a:pt x="6471" y="8576"/>
                    </a:lnTo>
                    <a:lnTo>
                      <a:pt x="690" y="8576"/>
                    </a:lnTo>
                    <a:lnTo>
                      <a:pt x="498" y="8538"/>
                    </a:lnTo>
                    <a:lnTo>
                      <a:pt x="383" y="8423"/>
                    </a:lnTo>
                    <a:lnTo>
                      <a:pt x="269" y="8308"/>
                    </a:lnTo>
                    <a:lnTo>
                      <a:pt x="230" y="8117"/>
                    </a:lnTo>
                    <a:lnTo>
                      <a:pt x="230" y="6279"/>
                    </a:lnTo>
                    <a:close/>
                    <a:moveTo>
                      <a:pt x="5896" y="8806"/>
                    </a:moveTo>
                    <a:lnTo>
                      <a:pt x="6317" y="9380"/>
                    </a:lnTo>
                    <a:lnTo>
                      <a:pt x="1111" y="9380"/>
                    </a:lnTo>
                    <a:lnTo>
                      <a:pt x="1532" y="8806"/>
                    </a:lnTo>
                    <a:close/>
                    <a:moveTo>
                      <a:pt x="996" y="0"/>
                    </a:moveTo>
                    <a:lnTo>
                      <a:pt x="919" y="39"/>
                    </a:lnTo>
                    <a:lnTo>
                      <a:pt x="881" y="154"/>
                    </a:lnTo>
                    <a:lnTo>
                      <a:pt x="919" y="230"/>
                    </a:lnTo>
                    <a:lnTo>
                      <a:pt x="996" y="268"/>
                    </a:lnTo>
                    <a:lnTo>
                      <a:pt x="1991" y="268"/>
                    </a:lnTo>
                    <a:lnTo>
                      <a:pt x="3216" y="843"/>
                    </a:lnTo>
                    <a:lnTo>
                      <a:pt x="2719" y="881"/>
                    </a:lnTo>
                    <a:lnTo>
                      <a:pt x="2259" y="958"/>
                    </a:lnTo>
                    <a:lnTo>
                      <a:pt x="1838" y="1034"/>
                    </a:lnTo>
                    <a:lnTo>
                      <a:pt x="1455" y="1149"/>
                    </a:lnTo>
                    <a:lnTo>
                      <a:pt x="1149" y="1264"/>
                    </a:lnTo>
                    <a:lnTo>
                      <a:pt x="843" y="1417"/>
                    </a:lnTo>
                    <a:lnTo>
                      <a:pt x="575" y="1608"/>
                    </a:lnTo>
                    <a:lnTo>
                      <a:pt x="383" y="1800"/>
                    </a:lnTo>
                    <a:lnTo>
                      <a:pt x="230" y="1953"/>
                    </a:lnTo>
                    <a:lnTo>
                      <a:pt x="154" y="2144"/>
                    </a:lnTo>
                    <a:lnTo>
                      <a:pt x="39" y="2412"/>
                    </a:lnTo>
                    <a:lnTo>
                      <a:pt x="1" y="2642"/>
                    </a:lnTo>
                    <a:lnTo>
                      <a:pt x="1" y="2719"/>
                    </a:lnTo>
                    <a:lnTo>
                      <a:pt x="1" y="8117"/>
                    </a:lnTo>
                    <a:lnTo>
                      <a:pt x="1" y="8270"/>
                    </a:lnTo>
                    <a:lnTo>
                      <a:pt x="39" y="8385"/>
                    </a:lnTo>
                    <a:lnTo>
                      <a:pt x="115" y="8499"/>
                    </a:lnTo>
                    <a:lnTo>
                      <a:pt x="192" y="8614"/>
                    </a:lnTo>
                    <a:lnTo>
                      <a:pt x="307" y="8691"/>
                    </a:lnTo>
                    <a:lnTo>
                      <a:pt x="422" y="8767"/>
                    </a:lnTo>
                    <a:lnTo>
                      <a:pt x="537" y="8806"/>
                    </a:lnTo>
                    <a:lnTo>
                      <a:pt x="1187" y="8806"/>
                    </a:lnTo>
                    <a:lnTo>
                      <a:pt x="422" y="9839"/>
                    </a:lnTo>
                    <a:lnTo>
                      <a:pt x="422" y="9954"/>
                    </a:lnTo>
                    <a:lnTo>
                      <a:pt x="460" y="10031"/>
                    </a:lnTo>
                    <a:lnTo>
                      <a:pt x="537" y="10069"/>
                    </a:lnTo>
                    <a:lnTo>
                      <a:pt x="575" y="10031"/>
                    </a:lnTo>
                    <a:lnTo>
                      <a:pt x="613" y="9992"/>
                    </a:lnTo>
                    <a:lnTo>
                      <a:pt x="919" y="9610"/>
                    </a:lnTo>
                    <a:lnTo>
                      <a:pt x="6509" y="9610"/>
                    </a:lnTo>
                    <a:lnTo>
                      <a:pt x="6777" y="9992"/>
                    </a:lnTo>
                    <a:lnTo>
                      <a:pt x="6853" y="10031"/>
                    </a:lnTo>
                    <a:lnTo>
                      <a:pt x="6892" y="10069"/>
                    </a:lnTo>
                    <a:lnTo>
                      <a:pt x="6968" y="10031"/>
                    </a:lnTo>
                    <a:lnTo>
                      <a:pt x="7007" y="9954"/>
                    </a:lnTo>
                    <a:lnTo>
                      <a:pt x="7007" y="9839"/>
                    </a:lnTo>
                    <a:lnTo>
                      <a:pt x="6203" y="8806"/>
                    </a:lnTo>
                    <a:lnTo>
                      <a:pt x="6624" y="8806"/>
                    </a:lnTo>
                    <a:lnTo>
                      <a:pt x="6815" y="8767"/>
                    </a:lnTo>
                    <a:lnTo>
                      <a:pt x="7007" y="8729"/>
                    </a:lnTo>
                    <a:lnTo>
                      <a:pt x="7198" y="8576"/>
                    </a:lnTo>
                    <a:lnTo>
                      <a:pt x="7313" y="8461"/>
                    </a:lnTo>
                    <a:lnTo>
                      <a:pt x="7389" y="8308"/>
                    </a:lnTo>
                    <a:lnTo>
                      <a:pt x="7428" y="8155"/>
                    </a:lnTo>
                    <a:lnTo>
                      <a:pt x="7428" y="7963"/>
                    </a:lnTo>
                    <a:lnTo>
                      <a:pt x="7428" y="2719"/>
                    </a:lnTo>
                    <a:lnTo>
                      <a:pt x="7428" y="2642"/>
                    </a:lnTo>
                    <a:lnTo>
                      <a:pt x="7389" y="2412"/>
                    </a:lnTo>
                    <a:lnTo>
                      <a:pt x="7275" y="2144"/>
                    </a:lnTo>
                    <a:lnTo>
                      <a:pt x="7198" y="1953"/>
                    </a:lnTo>
                    <a:lnTo>
                      <a:pt x="7045" y="1800"/>
                    </a:lnTo>
                    <a:lnTo>
                      <a:pt x="6815" y="1608"/>
                    </a:lnTo>
                    <a:lnTo>
                      <a:pt x="6585" y="1417"/>
                    </a:lnTo>
                    <a:lnTo>
                      <a:pt x="6279" y="1264"/>
                    </a:lnTo>
                    <a:lnTo>
                      <a:pt x="5935" y="1149"/>
                    </a:lnTo>
                    <a:lnTo>
                      <a:pt x="5590" y="1034"/>
                    </a:lnTo>
                    <a:lnTo>
                      <a:pt x="5169" y="958"/>
                    </a:lnTo>
                    <a:lnTo>
                      <a:pt x="4748" y="881"/>
                    </a:lnTo>
                    <a:lnTo>
                      <a:pt x="4250" y="843"/>
                    </a:lnTo>
                    <a:lnTo>
                      <a:pt x="5475" y="268"/>
                    </a:lnTo>
                    <a:lnTo>
                      <a:pt x="6432" y="268"/>
                    </a:lnTo>
                    <a:lnTo>
                      <a:pt x="6547" y="230"/>
                    </a:lnTo>
                    <a:lnTo>
                      <a:pt x="6547" y="154"/>
                    </a:lnTo>
                    <a:lnTo>
                      <a:pt x="6547" y="39"/>
                    </a:lnTo>
                    <a:lnTo>
                      <a:pt x="643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89" name="Google Shape;2989;p123"/>
              <p:cNvSpPr/>
              <p:nvPr/>
            </p:nvSpPr>
            <p:spPr>
              <a:xfrm>
                <a:off x="3456998" y="4821409"/>
                <a:ext cx="40761" cy="40761"/>
              </a:xfrm>
              <a:custGeom>
                <a:rect b="b" l="l" r="r" t="t"/>
                <a:pathLst>
                  <a:path extrusionOk="0" h="1303" w="1303">
                    <a:moveTo>
                      <a:pt x="652" y="230"/>
                    </a:moveTo>
                    <a:lnTo>
                      <a:pt x="805" y="269"/>
                    </a:lnTo>
                    <a:lnTo>
                      <a:pt x="958" y="345"/>
                    </a:lnTo>
                    <a:lnTo>
                      <a:pt x="1034" y="498"/>
                    </a:lnTo>
                    <a:lnTo>
                      <a:pt x="1073" y="651"/>
                    </a:lnTo>
                    <a:lnTo>
                      <a:pt x="1034" y="805"/>
                    </a:lnTo>
                    <a:lnTo>
                      <a:pt x="958" y="919"/>
                    </a:lnTo>
                    <a:lnTo>
                      <a:pt x="805" y="1034"/>
                    </a:lnTo>
                    <a:lnTo>
                      <a:pt x="499" y="1034"/>
                    </a:lnTo>
                    <a:lnTo>
                      <a:pt x="384" y="919"/>
                    </a:lnTo>
                    <a:lnTo>
                      <a:pt x="269" y="805"/>
                    </a:lnTo>
                    <a:lnTo>
                      <a:pt x="231" y="651"/>
                    </a:lnTo>
                    <a:lnTo>
                      <a:pt x="269" y="498"/>
                    </a:lnTo>
                    <a:lnTo>
                      <a:pt x="384" y="345"/>
                    </a:lnTo>
                    <a:lnTo>
                      <a:pt x="499" y="269"/>
                    </a:lnTo>
                    <a:lnTo>
                      <a:pt x="652" y="230"/>
                    </a:lnTo>
                    <a:close/>
                    <a:moveTo>
                      <a:pt x="537" y="1"/>
                    </a:moveTo>
                    <a:lnTo>
                      <a:pt x="384" y="39"/>
                    </a:lnTo>
                    <a:lnTo>
                      <a:pt x="307" y="77"/>
                    </a:lnTo>
                    <a:lnTo>
                      <a:pt x="192" y="192"/>
                    </a:lnTo>
                    <a:lnTo>
                      <a:pt x="116" y="269"/>
                    </a:lnTo>
                    <a:lnTo>
                      <a:pt x="39" y="383"/>
                    </a:lnTo>
                    <a:lnTo>
                      <a:pt x="1" y="498"/>
                    </a:lnTo>
                    <a:lnTo>
                      <a:pt x="1" y="651"/>
                    </a:lnTo>
                    <a:lnTo>
                      <a:pt x="1" y="766"/>
                    </a:lnTo>
                    <a:lnTo>
                      <a:pt x="39" y="919"/>
                    </a:lnTo>
                    <a:lnTo>
                      <a:pt x="116" y="996"/>
                    </a:lnTo>
                    <a:lnTo>
                      <a:pt x="192" y="1111"/>
                    </a:lnTo>
                    <a:lnTo>
                      <a:pt x="307" y="1187"/>
                    </a:lnTo>
                    <a:lnTo>
                      <a:pt x="384" y="1264"/>
                    </a:lnTo>
                    <a:lnTo>
                      <a:pt x="537" y="1302"/>
                    </a:lnTo>
                    <a:lnTo>
                      <a:pt x="805" y="1302"/>
                    </a:lnTo>
                    <a:lnTo>
                      <a:pt x="920" y="1264"/>
                    </a:lnTo>
                    <a:lnTo>
                      <a:pt x="1034" y="1187"/>
                    </a:lnTo>
                    <a:lnTo>
                      <a:pt x="1111" y="1111"/>
                    </a:lnTo>
                    <a:lnTo>
                      <a:pt x="1226" y="996"/>
                    </a:lnTo>
                    <a:lnTo>
                      <a:pt x="1264" y="919"/>
                    </a:lnTo>
                    <a:lnTo>
                      <a:pt x="1302" y="766"/>
                    </a:lnTo>
                    <a:lnTo>
                      <a:pt x="1302" y="651"/>
                    </a:lnTo>
                    <a:lnTo>
                      <a:pt x="1302" y="498"/>
                    </a:lnTo>
                    <a:lnTo>
                      <a:pt x="1264" y="383"/>
                    </a:lnTo>
                    <a:lnTo>
                      <a:pt x="1226" y="269"/>
                    </a:lnTo>
                    <a:lnTo>
                      <a:pt x="1111" y="192"/>
                    </a:lnTo>
                    <a:lnTo>
                      <a:pt x="1034" y="77"/>
                    </a:lnTo>
                    <a:lnTo>
                      <a:pt x="920" y="39"/>
                    </a:lnTo>
                    <a:lnTo>
                      <a:pt x="80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90" name="Google Shape;2990;p123"/>
              <p:cNvSpPr/>
              <p:nvPr/>
            </p:nvSpPr>
            <p:spPr>
              <a:xfrm>
                <a:off x="3577967" y="4821409"/>
                <a:ext cx="41950" cy="40761"/>
              </a:xfrm>
              <a:custGeom>
                <a:rect b="b" l="l" r="r" t="t"/>
                <a:pathLst>
                  <a:path extrusionOk="0" h="1303" w="1341">
                    <a:moveTo>
                      <a:pt x="690" y="230"/>
                    </a:moveTo>
                    <a:lnTo>
                      <a:pt x="843" y="269"/>
                    </a:lnTo>
                    <a:lnTo>
                      <a:pt x="958" y="345"/>
                    </a:lnTo>
                    <a:lnTo>
                      <a:pt x="1034" y="498"/>
                    </a:lnTo>
                    <a:lnTo>
                      <a:pt x="1072" y="651"/>
                    </a:lnTo>
                    <a:lnTo>
                      <a:pt x="1034" y="805"/>
                    </a:lnTo>
                    <a:lnTo>
                      <a:pt x="958" y="919"/>
                    </a:lnTo>
                    <a:lnTo>
                      <a:pt x="843" y="1034"/>
                    </a:lnTo>
                    <a:lnTo>
                      <a:pt x="498" y="1034"/>
                    </a:lnTo>
                    <a:lnTo>
                      <a:pt x="383" y="919"/>
                    </a:lnTo>
                    <a:lnTo>
                      <a:pt x="307" y="805"/>
                    </a:lnTo>
                    <a:lnTo>
                      <a:pt x="268" y="651"/>
                    </a:lnTo>
                    <a:lnTo>
                      <a:pt x="307" y="498"/>
                    </a:lnTo>
                    <a:lnTo>
                      <a:pt x="383" y="345"/>
                    </a:lnTo>
                    <a:lnTo>
                      <a:pt x="498" y="269"/>
                    </a:lnTo>
                    <a:lnTo>
                      <a:pt x="690" y="230"/>
                    </a:lnTo>
                    <a:close/>
                    <a:moveTo>
                      <a:pt x="536" y="1"/>
                    </a:moveTo>
                    <a:lnTo>
                      <a:pt x="422" y="39"/>
                    </a:lnTo>
                    <a:lnTo>
                      <a:pt x="307" y="77"/>
                    </a:lnTo>
                    <a:lnTo>
                      <a:pt x="192" y="192"/>
                    </a:lnTo>
                    <a:lnTo>
                      <a:pt x="115" y="269"/>
                    </a:lnTo>
                    <a:lnTo>
                      <a:pt x="77" y="383"/>
                    </a:lnTo>
                    <a:lnTo>
                      <a:pt x="39" y="498"/>
                    </a:lnTo>
                    <a:lnTo>
                      <a:pt x="0" y="651"/>
                    </a:lnTo>
                    <a:lnTo>
                      <a:pt x="39" y="766"/>
                    </a:lnTo>
                    <a:lnTo>
                      <a:pt x="77" y="919"/>
                    </a:lnTo>
                    <a:lnTo>
                      <a:pt x="115" y="996"/>
                    </a:lnTo>
                    <a:lnTo>
                      <a:pt x="192" y="1111"/>
                    </a:lnTo>
                    <a:lnTo>
                      <a:pt x="307" y="1187"/>
                    </a:lnTo>
                    <a:lnTo>
                      <a:pt x="422" y="1264"/>
                    </a:lnTo>
                    <a:lnTo>
                      <a:pt x="536" y="1302"/>
                    </a:lnTo>
                    <a:lnTo>
                      <a:pt x="804" y="1302"/>
                    </a:lnTo>
                    <a:lnTo>
                      <a:pt x="919" y="1264"/>
                    </a:lnTo>
                    <a:lnTo>
                      <a:pt x="1034" y="1187"/>
                    </a:lnTo>
                    <a:lnTo>
                      <a:pt x="1149" y="1111"/>
                    </a:lnTo>
                    <a:lnTo>
                      <a:pt x="1226" y="996"/>
                    </a:lnTo>
                    <a:lnTo>
                      <a:pt x="1302" y="919"/>
                    </a:lnTo>
                    <a:lnTo>
                      <a:pt x="1340" y="766"/>
                    </a:lnTo>
                    <a:lnTo>
                      <a:pt x="1340" y="651"/>
                    </a:lnTo>
                    <a:lnTo>
                      <a:pt x="1340" y="498"/>
                    </a:lnTo>
                    <a:lnTo>
                      <a:pt x="1302" y="383"/>
                    </a:lnTo>
                    <a:lnTo>
                      <a:pt x="1226" y="269"/>
                    </a:lnTo>
                    <a:lnTo>
                      <a:pt x="1149" y="192"/>
                    </a:lnTo>
                    <a:lnTo>
                      <a:pt x="1034" y="77"/>
                    </a:lnTo>
                    <a:lnTo>
                      <a:pt x="919" y="39"/>
                    </a:lnTo>
                    <a:lnTo>
                      <a:pt x="80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91" name="Google Shape;2991;p123"/>
              <p:cNvSpPr/>
              <p:nvPr/>
            </p:nvSpPr>
            <p:spPr>
              <a:xfrm>
                <a:off x="3500136" y="4662120"/>
                <a:ext cx="76673" cy="31189"/>
              </a:xfrm>
              <a:custGeom>
                <a:rect b="b" l="l" r="r" t="t"/>
                <a:pathLst>
                  <a:path extrusionOk="0" h="997" w="2451">
                    <a:moveTo>
                      <a:pt x="2067" y="269"/>
                    </a:moveTo>
                    <a:lnTo>
                      <a:pt x="2106" y="307"/>
                    </a:lnTo>
                    <a:lnTo>
                      <a:pt x="2182" y="384"/>
                    </a:lnTo>
                    <a:lnTo>
                      <a:pt x="2182" y="499"/>
                    </a:lnTo>
                    <a:lnTo>
                      <a:pt x="2182" y="537"/>
                    </a:lnTo>
                    <a:lnTo>
                      <a:pt x="2182" y="613"/>
                    </a:lnTo>
                    <a:lnTo>
                      <a:pt x="2106" y="690"/>
                    </a:lnTo>
                    <a:lnTo>
                      <a:pt x="2067" y="728"/>
                    </a:lnTo>
                    <a:lnTo>
                      <a:pt x="1953" y="767"/>
                    </a:lnTo>
                    <a:lnTo>
                      <a:pt x="498" y="767"/>
                    </a:lnTo>
                    <a:lnTo>
                      <a:pt x="383" y="728"/>
                    </a:lnTo>
                    <a:lnTo>
                      <a:pt x="306" y="690"/>
                    </a:lnTo>
                    <a:lnTo>
                      <a:pt x="268" y="613"/>
                    </a:lnTo>
                    <a:lnTo>
                      <a:pt x="268" y="537"/>
                    </a:lnTo>
                    <a:lnTo>
                      <a:pt x="268" y="499"/>
                    </a:lnTo>
                    <a:lnTo>
                      <a:pt x="268" y="384"/>
                    </a:lnTo>
                    <a:lnTo>
                      <a:pt x="306" y="307"/>
                    </a:lnTo>
                    <a:lnTo>
                      <a:pt x="383" y="269"/>
                    </a:lnTo>
                    <a:close/>
                    <a:moveTo>
                      <a:pt x="498" y="1"/>
                    </a:moveTo>
                    <a:lnTo>
                      <a:pt x="306" y="39"/>
                    </a:lnTo>
                    <a:lnTo>
                      <a:pt x="153" y="154"/>
                    </a:lnTo>
                    <a:lnTo>
                      <a:pt x="38" y="307"/>
                    </a:lnTo>
                    <a:lnTo>
                      <a:pt x="0" y="499"/>
                    </a:lnTo>
                    <a:lnTo>
                      <a:pt x="0" y="537"/>
                    </a:lnTo>
                    <a:lnTo>
                      <a:pt x="38" y="690"/>
                    </a:lnTo>
                    <a:lnTo>
                      <a:pt x="153" y="843"/>
                    </a:lnTo>
                    <a:lnTo>
                      <a:pt x="306" y="958"/>
                    </a:lnTo>
                    <a:lnTo>
                      <a:pt x="498" y="996"/>
                    </a:lnTo>
                    <a:lnTo>
                      <a:pt x="1953" y="996"/>
                    </a:lnTo>
                    <a:lnTo>
                      <a:pt x="2144" y="958"/>
                    </a:lnTo>
                    <a:lnTo>
                      <a:pt x="2297" y="843"/>
                    </a:lnTo>
                    <a:lnTo>
                      <a:pt x="2412" y="690"/>
                    </a:lnTo>
                    <a:lnTo>
                      <a:pt x="2450" y="537"/>
                    </a:lnTo>
                    <a:lnTo>
                      <a:pt x="2450" y="499"/>
                    </a:lnTo>
                    <a:lnTo>
                      <a:pt x="2412" y="307"/>
                    </a:lnTo>
                    <a:lnTo>
                      <a:pt x="2297" y="154"/>
                    </a:lnTo>
                    <a:lnTo>
                      <a:pt x="2144" y="39"/>
                    </a:lnTo>
                    <a:lnTo>
                      <a:pt x="195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cxnSp>
        <p:nvCxnSpPr>
          <p:cNvPr id="2992" name="Google Shape;2992;p123"/>
          <p:cNvCxnSpPr/>
          <p:nvPr/>
        </p:nvCxnSpPr>
        <p:spPr>
          <a:xfrm>
            <a:off x="6766004" y="-15694"/>
            <a:ext cx="0" cy="51750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Programs">
  <p:cSld name="Contact Us_5">
    <p:spTree>
      <p:nvGrpSpPr>
        <p:cNvPr id="2993" name="Shape 2993"/>
        <p:cNvGrpSpPr/>
        <p:nvPr/>
      </p:nvGrpSpPr>
      <p:grpSpPr>
        <a:xfrm>
          <a:off x="0" y="0"/>
          <a:ext cx="0" cy="0"/>
          <a:chOff x="0" y="0"/>
          <a:chExt cx="0" cy="0"/>
        </a:xfrm>
      </p:grpSpPr>
      <p:grpSp>
        <p:nvGrpSpPr>
          <p:cNvPr id="2994" name="Google Shape;2994;p124"/>
          <p:cNvGrpSpPr/>
          <p:nvPr/>
        </p:nvGrpSpPr>
        <p:grpSpPr>
          <a:xfrm>
            <a:off x="2800944" y="1784209"/>
            <a:ext cx="705356" cy="561531"/>
            <a:chOff x="1556339" y="384067"/>
            <a:chExt cx="296331" cy="235957"/>
          </a:xfrm>
        </p:grpSpPr>
        <p:sp>
          <p:nvSpPr>
            <p:cNvPr id="2995" name="Google Shape;2995;p124"/>
            <p:cNvSpPr/>
            <p:nvPr/>
          </p:nvSpPr>
          <p:spPr>
            <a:xfrm>
              <a:off x="1556339" y="384067"/>
              <a:ext cx="133370" cy="235957"/>
            </a:xfrm>
            <a:custGeom>
              <a:rect b="b" l="l" r="r" t="t"/>
              <a:pathLst>
                <a:path extrusionOk="0" h="7926" w="4480">
                  <a:moveTo>
                    <a:pt x="0" y="1"/>
                  </a:moveTo>
                  <a:lnTo>
                    <a:pt x="0" y="4480"/>
                  </a:lnTo>
                  <a:lnTo>
                    <a:pt x="2374" y="7925"/>
                  </a:lnTo>
                  <a:lnTo>
                    <a:pt x="4097" y="6662"/>
                  </a:lnTo>
                  <a:lnTo>
                    <a:pt x="2603" y="4480"/>
                  </a:lnTo>
                  <a:lnTo>
                    <a:pt x="4479" y="4480"/>
                  </a:lnTo>
                  <a:lnTo>
                    <a:pt x="4479"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996" name="Google Shape;2996;p124"/>
            <p:cNvSpPr/>
            <p:nvPr/>
          </p:nvSpPr>
          <p:spPr>
            <a:xfrm>
              <a:off x="1719300" y="384067"/>
              <a:ext cx="133370" cy="235957"/>
            </a:xfrm>
            <a:custGeom>
              <a:rect b="b" l="l" r="r" t="t"/>
              <a:pathLst>
                <a:path extrusionOk="0" h="7926" w="4480">
                  <a:moveTo>
                    <a:pt x="1" y="1"/>
                  </a:moveTo>
                  <a:lnTo>
                    <a:pt x="1" y="4480"/>
                  </a:lnTo>
                  <a:lnTo>
                    <a:pt x="2413" y="7925"/>
                  </a:lnTo>
                  <a:lnTo>
                    <a:pt x="4135" y="6662"/>
                  </a:lnTo>
                  <a:lnTo>
                    <a:pt x="2604" y="4480"/>
                  </a:lnTo>
                  <a:lnTo>
                    <a:pt x="4480" y="4480"/>
                  </a:lnTo>
                  <a:lnTo>
                    <a:pt x="4480"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2997" name="Google Shape;2997;p124"/>
          <p:cNvSpPr txBox="1"/>
          <p:nvPr/>
        </p:nvSpPr>
        <p:spPr>
          <a:xfrm>
            <a:off x="623218" y="1232067"/>
            <a:ext cx="2850000" cy="327300"/>
          </a:xfrm>
          <a:prstGeom prst="rect">
            <a:avLst/>
          </a:prstGeom>
          <a:solidFill>
            <a:schemeClr val="dk2"/>
          </a:solidFill>
          <a:ln>
            <a:noFill/>
          </a:ln>
        </p:spPr>
        <p:txBody>
          <a:bodyPr anchorCtr="0" anchor="t" bIns="68600" lIns="68600" spcFirstLastPara="1" rIns="68600" wrap="square" tIns="68600">
            <a:noAutofit/>
          </a:bodyPr>
          <a:lstStyle/>
          <a:p>
            <a:pPr indent="0" lvl="0" marL="0" rtl="0" algn="ctr">
              <a:lnSpc>
                <a:spcPct val="100000"/>
              </a:lnSpc>
              <a:spcBef>
                <a:spcPts val="0"/>
              </a:spcBef>
              <a:spcAft>
                <a:spcPts val="0"/>
              </a:spcAft>
              <a:buNone/>
            </a:pPr>
            <a:r>
              <a:rPr b="1" lang="en" sz="1200">
                <a:solidFill>
                  <a:schemeClr val="accent2"/>
                </a:solidFill>
                <a:latin typeface="Montserrat"/>
                <a:ea typeface="Montserrat"/>
                <a:cs typeface="Montserrat"/>
                <a:sym typeface="Montserrat"/>
              </a:rPr>
              <a:t>Transforming the Future of Tech</a:t>
            </a:r>
            <a:endParaRPr b="1" sz="1200">
              <a:solidFill>
                <a:schemeClr val="accent2"/>
              </a:solidFill>
              <a:latin typeface="Montserrat"/>
              <a:ea typeface="Montserrat"/>
              <a:cs typeface="Montserrat"/>
              <a:sym typeface="Montserrat"/>
            </a:endParaRPr>
          </a:p>
        </p:txBody>
      </p:sp>
      <p:sp>
        <p:nvSpPr>
          <p:cNvPr id="2998" name="Google Shape;2998;p124"/>
          <p:cNvSpPr/>
          <p:nvPr/>
        </p:nvSpPr>
        <p:spPr>
          <a:xfrm>
            <a:off x="2800957" y="1818966"/>
            <a:ext cx="2018700" cy="3046500"/>
          </a:xfrm>
          <a:prstGeom prst="rect">
            <a:avLst/>
          </a:prstGeom>
          <a:noFill/>
          <a:ln>
            <a:noFill/>
          </a:ln>
        </p:spPr>
        <p:txBody>
          <a:bodyPr anchorCtr="0" anchor="b" bIns="205775" lIns="205775" spcFirstLastPara="1" rIns="205775" wrap="square" tIns="205775">
            <a:noAutofit/>
          </a:bodyPr>
          <a:lstStyle/>
          <a:p>
            <a:pPr indent="0" lvl="0" marL="0" rtl="0" algn="l">
              <a:lnSpc>
                <a:spcPct val="115000"/>
              </a:lnSpc>
              <a:spcBef>
                <a:spcPts val="0"/>
              </a:spcBef>
              <a:spcAft>
                <a:spcPts val="0"/>
              </a:spcAft>
              <a:buNone/>
            </a:pPr>
            <a:r>
              <a:rPr b="1" lang="en" sz="1600">
                <a:solidFill>
                  <a:schemeClr val="dk2"/>
                </a:solidFill>
                <a:latin typeface="Open Sans"/>
                <a:ea typeface="Open Sans"/>
                <a:cs typeface="Open Sans"/>
                <a:sym typeface="Open Sans"/>
              </a:rPr>
              <a:t>We are just giving students the opportunity to show what they are capable of. </a:t>
            </a:r>
            <a:endParaRPr b="1" sz="1600">
              <a:solidFill>
                <a:schemeClr val="dk2"/>
              </a:solidFill>
              <a:latin typeface="Open Sans"/>
              <a:ea typeface="Open Sans"/>
              <a:cs typeface="Open Sans"/>
              <a:sym typeface="Open Sans"/>
            </a:endParaRPr>
          </a:p>
          <a:p>
            <a:pPr indent="-88900" lvl="0" marL="88900" rtl="0" algn="l">
              <a:lnSpc>
                <a:spcPct val="100000"/>
              </a:lnSpc>
              <a:spcBef>
                <a:spcPts val="0"/>
              </a:spcBef>
              <a:spcAft>
                <a:spcPts val="0"/>
              </a:spcAft>
              <a:buNone/>
            </a:pPr>
            <a:r>
              <a:t/>
            </a:r>
            <a:endParaRPr b="1" sz="900">
              <a:solidFill>
                <a:schemeClr val="dk2"/>
              </a:solidFill>
              <a:latin typeface="Montserrat"/>
              <a:ea typeface="Montserrat"/>
              <a:cs typeface="Montserrat"/>
              <a:sym typeface="Montserrat"/>
            </a:endParaRPr>
          </a:p>
          <a:p>
            <a:pPr indent="-88900" lvl="0" marL="88900" rtl="0" algn="l">
              <a:lnSpc>
                <a:spcPct val="100000"/>
              </a:lnSpc>
              <a:spcBef>
                <a:spcPts val="0"/>
              </a:spcBef>
              <a:spcAft>
                <a:spcPts val="0"/>
              </a:spcAft>
              <a:buNone/>
            </a:pPr>
            <a:r>
              <a:t/>
            </a:r>
            <a:endParaRPr b="1" sz="900">
              <a:solidFill>
                <a:schemeClr val="dk2"/>
              </a:solidFill>
              <a:latin typeface="Montserrat"/>
              <a:ea typeface="Montserrat"/>
              <a:cs typeface="Montserrat"/>
              <a:sym typeface="Montserrat"/>
            </a:endParaRPr>
          </a:p>
          <a:p>
            <a:pPr indent="-88900" lvl="0" marL="88900" rtl="0" algn="l">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—Judith Spitz, executive director of Break Through Tech, as quoted in </a:t>
            </a:r>
            <a:r>
              <a:rPr i="1" lang="en" sz="900">
                <a:solidFill>
                  <a:schemeClr val="dk2"/>
                </a:solidFill>
                <a:latin typeface="Montserrat SemiBold"/>
                <a:ea typeface="Montserrat SemiBold"/>
                <a:cs typeface="Montserrat SemiBold"/>
                <a:sym typeface="Montserrat SemiBold"/>
              </a:rPr>
              <a:t>The New York Times</a:t>
            </a:r>
            <a:endParaRPr sz="900">
              <a:solidFill>
                <a:schemeClr val="dk2"/>
              </a:solidFill>
              <a:latin typeface="Montserrat SemiBold"/>
              <a:ea typeface="Montserrat SemiBold"/>
              <a:cs typeface="Montserrat SemiBold"/>
              <a:sym typeface="Montserrat SemiBold"/>
            </a:endParaRPr>
          </a:p>
        </p:txBody>
      </p:sp>
      <p:sp>
        <p:nvSpPr>
          <p:cNvPr id="2999" name="Google Shape;2999;p124"/>
          <p:cNvSpPr/>
          <p:nvPr/>
        </p:nvSpPr>
        <p:spPr>
          <a:xfrm>
            <a:off x="4983816" y="1722403"/>
            <a:ext cx="3557100" cy="1464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l">
              <a:lnSpc>
                <a:spcPct val="115000"/>
              </a:lnSpc>
              <a:spcBef>
                <a:spcPts val="0"/>
              </a:spcBef>
              <a:spcAft>
                <a:spcPts val="0"/>
              </a:spcAft>
              <a:buNone/>
            </a:pPr>
            <a:r>
              <a:rPr b="1" lang="en" sz="1700">
                <a:solidFill>
                  <a:schemeClr val="dk2"/>
                </a:solidFill>
                <a:latin typeface="Open Sans"/>
                <a:ea typeface="Open Sans"/>
                <a:cs typeface="Open Sans"/>
                <a:sym typeface="Open Sans"/>
              </a:rPr>
              <a:t>The AI Program</a:t>
            </a:r>
            <a:endParaRPr b="1" sz="17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~1,000 </a:t>
            </a:r>
            <a:r>
              <a:rPr lang="en" sz="1100">
                <a:solidFill>
                  <a:schemeClr val="dk2"/>
                </a:solidFill>
                <a:latin typeface="Open Sans"/>
                <a:ea typeface="Open Sans"/>
                <a:cs typeface="Open Sans"/>
                <a:sym typeface="Open Sans"/>
              </a:rPr>
              <a:t>undergraduate students served yearly</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80%</a:t>
            </a:r>
            <a:r>
              <a:rPr lang="en" sz="1100">
                <a:solidFill>
                  <a:schemeClr val="dk2"/>
                </a:solidFill>
                <a:latin typeface="Open Sans"/>
                <a:ea typeface="Open Sans"/>
                <a:cs typeface="Open Sans"/>
                <a:sym typeface="Open Sans"/>
              </a:rPr>
              <a:t> placement rate in jobs and paid internships.</a:t>
            </a:r>
            <a:endParaRPr b="1" sz="1100">
              <a:solidFill>
                <a:schemeClr val="dk2"/>
              </a:solidFill>
              <a:latin typeface="Open Sans"/>
              <a:ea typeface="Open Sans"/>
              <a:cs typeface="Open Sans"/>
              <a:sym typeface="Open Sans"/>
            </a:endParaRPr>
          </a:p>
        </p:txBody>
      </p:sp>
      <p:sp>
        <p:nvSpPr>
          <p:cNvPr id="3000" name="Google Shape;3000;p124"/>
          <p:cNvSpPr/>
          <p:nvPr/>
        </p:nvSpPr>
        <p:spPr>
          <a:xfrm>
            <a:off x="4983816" y="3358378"/>
            <a:ext cx="3557100" cy="1506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l">
              <a:lnSpc>
                <a:spcPct val="115000"/>
              </a:lnSpc>
              <a:spcBef>
                <a:spcPts val="0"/>
              </a:spcBef>
              <a:spcAft>
                <a:spcPts val="0"/>
              </a:spcAft>
              <a:buNone/>
            </a:pPr>
            <a:r>
              <a:rPr b="1" lang="en" sz="1700">
                <a:solidFill>
                  <a:schemeClr val="dk2"/>
                </a:solidFill>
                <a:latin typeface="Open Sans"/>
                <a:ea typeface="Open Sans"/>
                <a:cs typeface="Open Sans"/>
                <a:sym typeface="Open Sans"/>
              </a:rPr>
              <a:t>Sprinternships™</a:t>
            </a:r>
            <a:endParaRPr b="1" sz="17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 years</a:t>
            </a:r>
            <a:r>
              <a:rPr lang="en" sz="1100">
                <a:solidFill>
                  <a:schemeClr val="dk2"/>
                </a:solidFill>
                <a:latin typeface="Open Sans"/>
                <a:ea typeface="Open Sans"/>
                <a:cs typeface="Open Sans"/>
                <a:sym typeface="Open Sans"/>
              </a:rPr>
              <a:t> running micro internships</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10x higher</a:t>
            </a:r>
            <a:r>
              <a:rPr lang="en" sz="1100">
                <a:solidFill>
                  <a:schemeClr val="dk2"/>
                </a:solidFill>
                <a:latin typeface="Open Sans"/>
                <a:ea typeface="Open Sans"/>
                <a:cs typeface="Open Sans"/>
                <a:sym typeface="Open Sans"/>
              </a:rPr>
              <a:t> placement rate than their peers.</a:t>
            </a:r>
            <a:endParaRPr b="1" sz="1100">
              <a:solidFill>
                <a:schemeClr val="dk2"/>
              </a:solidFill>
              <a:latin typeface="Open Sans"/>
              <a:ea typeface="Open Sans"/>
              <a:cs typeface="Open Sans"/>
              <a:sym typeface="Open Sans"/>
            </a:endParaRPr>
          </a:p>
        </p:txBody>
      </p:sp>
      <p:sp>
        <p:nvSpPr>
          <p:cNvPr id="3001" name="Google Shape;3001;p124"/>
          <p:cNvSpPr txBox="1"/>
          <p:nvPr/>
        </p:nvSpPr>
        <p:spPr>
          <a:xfrm>
            <a:off x="482765" y="278138"/>
            <a:ext cx="5273700" cy="7926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700">
                <a:solidFill>
                  <a:schemeClr val="dk2"/>
                </a:solidFill>
                <a:latin typeface="Open Sans Light"/>
                <a:ea typeface="Open Sans Light"/>
                <a:cs typeface="Open Sans Light"/>
                <a:sym typeface="Open Sans Light"/>
              </a:rPr>
              <a:t>Our Programs </a:t>
            </a:r>
            <a:endParaRPr sz="4700">
              <a:latin typeface="Open Sans Light"/>
              <a:ea typeface="Open Sans Light"/>
              <a:cs typeface="Open Sans Light"/>
              <a:sym typeface="Open Sans Light"/>
            </a:endParaRPr>
          </a:p>
        </p:txBody>
      </p:sp>
      <p:pic>
        <p:nvPicPr>
          <p:cNvPr id="3002" name="Google Shape;3002;p124"/>
          <p:cNvPicPr preferRelativeResize="0"/>
          <p:nvPr/>
        </p:nvPicPr>
        <p:blipFill rotWithShape="1">
          <a:blip r:embed="rId2">
            <a:alphaModFix/>
          </a:blip>
          <a:srcRect b="0" l="-2689" r="-114229" t="-1224"/>
          <a:stretch/>
        </p:blipFill>
        <p:spPr>
          <a:xfrm>
            <a:off x="623218" y="1722384"/>
            <a:ext cx="4196522" cy="3142959"/>
          </a:xfrm>
          <a:prstGeom prst="rect">
            <a:avLst/>
          </a:prstGeom>
          <a:noFill/>
          <a:ln cap="flat" cmpd="sng" w="28575">
            <a:solidFill>
              <a:srgbClr val="003D56"/>
            </a:solidFill>
            <a:prstDash val="solid"/>
            <a:round/>
            <a:headEnd len="sm" w="sm" type="none"/>
            <a:tailEnd len="sm" w="sm" type="none"/>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3">
  <p:cSld name="Contact Us_4">
    <p:bg>
      <p:bgPr>
        <a:solidFill>
          <a:schemeClr val="dk2"/>
        </a:solidFill>
      </p:bgPr>
    </p:bg>
    <p:spTree>
      <p:nvGrpSpPr>
        <p:cNvPr id="3003" name="Shape 3003"/>
        <p:cNvGrpSpPr/>
        <p:nvPr/>
      </p:nvGrpSpPr>
      <p:grpSpPr>
        <a:xfrm>
          <a:off x="0" y="0"/>
          <a:ext cx="0" cy="0"/>
          <a:chOff x="0" y="0"/>
          <a:chExt cx="0" cy="0"/>
        </a:xfrm>
      </p:grpSpPr>
      <p:sp>
        <p:nvSpPr>
          <p:cNvPr id="3004" name="Google Shape;3004;p125"/>
          <p:cNvSpPr/>
          <p:nvPr/>
        </p:nvSpPr>
        <p:spPr>
          <a:xfrm>
            <a:off x="2927560" y="3861562"/>
            <a:ext cx="5624400" cy="86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3005" name="Google Shape;3005;p125"/>
          <p:cNvGrpSpPr/>
          <p:nvPr/>
        </p:nvGrpSpPr>
        <p:grpSpPr>
          <a:xfrm>
            <a:off x="679466" y="487257"/>
            <a:ext cx="288630" cy="720553"/>
            <a:chOff x="3384375" y="2267500"/>
            <a:chExt cx="203375" cy="507825"/>
          </a:xfrm>
        </p:grpSpPr>
        <p:sp>
          <p:nvSpPr>
            <p:cNvPr id="3006" name="Google Shape;3006;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07" name="Google Shape;3007;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08" name="Google Shape;3008;p125"/>
          <p:cNvGrpSpPr/>
          <p:nvPr/>
        </p:nvGrpSpPr>
        <p:grpSpPr>
          <a:xfrm>
            <a:off x="679466" y="1349430"/>
            <a:ext cx="288630" cy="720553"/>
            <a:chOff x="3384375" y="2267500"/>
            <a:chExt cx="203375" cy="507825"/>
          </a:xfrm>
        </p:grpSpPr>
        <p:sp>
          <p:nvSpPr>
            <p:cNvPr id="3009" name="Google Shape;3009;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10" name="Google Shape;3010;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11" name="Google Shape;3011;p125"/>
          <p:cNvGrpSpPr/>
          <p:nvPr/>
        </p:nvGrpSpPr>
        <p:grpSpPr>
          <a:xfrm>
            <a:off x="679466" y="2211603"/>
            <a:ext cx="288630" cy="720553"/>
            <a:chOff x="3384375" y="2267500"/>
            <a:chExt cx="203375" cy="507825"/>
          </a:xfrm>
        </p:grpSpPr>
        <p:sp>
          <p:nvSpPr>
            <p:cNvPr id="3012" name="Google Shape;3012;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13" name="Google Shape;3013;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14" name="Google Shape;3014;p125"/>
          <p:cNvGrpSpPr/>
          <p:nvPr/>
        </p:nvGrpSpPr>
        <p:grpSpPr>
          <a:xfrm>
            <a:off x="679466" y="3073776"/>
            <a:ext cx="288630" cy="720553"/>
            <a:chOff x="3384375" y="2267500"/>
            <a:chExt cx="203375" cy="507825"/>
          </a:xfrm>
        </p:grpSpPr>
        <p:sp>
          <p:nvSpPr>
            <p:cNvPr id="3015" name="Google Shape;3015;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16" name="Google Shape;3016;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17" name="Google Shape;3017;p125"/>
          <p:cNvGrpSpPr/>
          <p:nvPr/>
        </p:nvGrpSpPr>
        <p:grpSpPr>
          <a:xfrm>
            <a:off x="679466" y="3935949"/>
            <a:ext cx="288630" cy="720553"/>
            <a:chOff x="3384375" y="2267500"/>
            <a:chExt cx="203375" cy="507825"/>
          </a:xfrm>
        </p:grpSpPr>
        <p:sp>
          <p:nvSpPr>
            <p:cNvPr id="3018" name="Google Shape;3018;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19" name="Google Shape;3019;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20" name="Google Shape;3020;p125"/>
          <p:cNvGrpSpPr/>
          <p:nvPr/>
        </p:nvGrpSpPr>
        <p:grpSpPr>
          <a:xfrm>
            <a:off x="1147991" y="487257"/>
            <a:ext cx="288630" cy="720553"/>
            <a:chOff x="3384375" y="2267500"/>
            <a:chExt cx="203375" cy="507825"/>
          </a:xfrm>
        </p:grpSpPr>
        <p:sp>
          <p:nvSpPr>
            <p:cNvPr id="3021" name="Google Shape;3021;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22" name="Google Shape;3022;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23" name="Google Shape;3023;p125"/>
          <p:cNvGrpSpPr/>
          <p:nvPr/>
        </p:nvGrpSpPr>
        <p:grpSpPr>
          <a:xfrm>
            <a:off x="1147991" y="1349430"/>
            <a:ext cx="288630" cy="720553"/>
            <a:chOff x="3384375" y="2267500"/>
            <a:chExt cx="203375" cy="507825"/>
          </a:xfrm>
        </p:grpSpPr>
        <p:sp>
          <p:nvSpPr>
            <p:cNvPr id="3024" name="Google Shape;3024;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25" name="Google Shape;3025;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26" name="Google Shape;3026;p125"/>
          <p:cNvGrpSpPr/>
          <p:nvPr/>
        </p:nvGrpSpPr>
        <p:grpSpPr>
          <a:xfrm>
            <a:off x="1147991" y="2211603"/>
            <a:ext cx="288630" cy="720553"/>
            <a:chOff x="3384375" y="2267500"/>
            <a:chExt cx="203375" cy="507825"/>
          </a:xfrm>
        </p:grpSpPr>
        <p:sp>
          <p:nvSpPr>
            <p:cNvPr id="3027" name="Google Shape;3027;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28" name="Google Shape;3028;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29" name="Google Shape;3029;p125"/>
          <p:cNvGrpSpPr/>
          <p:nvPr/>
        </p:nvGrpSpPr>
        <p:grpSpPr>
          <a:xfrm>
            <a:off x="1147991" y="3073776"/>
            <a:ext cx="288630" cy="720553"/>
            <a:chOff x="3384375" y="2267500"/>
            <a:chExt cx="203375" cy="507825"/>
          </a:xfrm>
        </p:grpSpPr>
        <p:sp>
          <p:nvSpPr>
            <p:cNvPr id="3030" name="Google Shape;3030;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31" name="Google Shape;3031;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32" name="Google Shape;3032;p125"/>
          <p:cNvGrpSpPr/>
          <p:nvPr/>
        </p:nvGrpSpPr>
        <p:grpSpPr>
          <a:xfrm>
            <a:off x="1147991" y="3935949"/>
            <a:ext cx="288630" cy="720553"/>
            <a:chOff x="3384375" y="2267500"/>
            <a:chExt cx="203375" cy="507825"/>
          </a:xfrm>
        </p:grpSpPr>
        <p:sp>
          <p:nvSpPr>
            <p:cNvPr id="3033" name="Google Shape;3033;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34" name="Google Shape;3034;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35" name="Google Shape;3035;p125"/>
          <p:cNvGrpSpPr/>
          <p:nvPr/>
        </p:nvGrpSpPr>
        <p:grpSpPr>
          <a:xfrm>
            <a:off x="1616517" y="487257"/>
            <a:ext cx="288630" cy="720553"/>
            <a:chOff x="3384375" y="2267500"/>
            <a:chExt cx="203375" cy="507825"/>
          </a:xfrm>
        </p:grpSpPr>
        <p:sp>
          <p:nvSpPr>
            <p:cNvPr id="3036" name="Google Shape;3036;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37" name="Google Shape;3037;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38" name="Google Shape;3038;p125"/>
          <p:cNvGrpSpPr/>
          <p:nvPr/>
        </p:nvGrpSpPr>
        <p:grpSpPr>
          <a:xfrm>
            <a:off x="1616517" y="1349430"/>
            <a:ext cx="288630" cy="720553"/>
            <a:chOff x="3384375" y="2267500"/>
            <a:chExt cx="203375" cy="507825"/>
          </a:xfrm>
        </p:grpSpPr>
        <p:sp>
          <p:nvSpPr>
            <p:cNvPr id="3039" name="Google Shape;3039;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40" name="Google Shape;3040;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41" name="Google Shape;3041;p125"/>
          <p:cNvGrpSpPr/>
          <p:nvPr/>
        </p:nvGrpSpPr>
        <p:grpSpPr>
          <a:xfrm>
            <a:off x="1616517" y="2211603"/>
            <a:ext cx="288630" cy="720553"/>
            <a:chOff x="3384375" y="2267500"/>
            <a:chExt cx="203375" cy="507825"/>
          </a:xfrm>
        </p:grpSpPr>
        <p:sp>
          <p:nvSpPr>
            <p:cNvPr id="3042" name="Google Shape;3042;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43" name="Google Shape;3043;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44" name="Google Shape;3044;p125"/>
          <p:cNvGrpSpPr/>
          <p:nvPr/>
        </p:nvGrpSpPr>
        <p:grpSpPr>
          <a:xfrm>
            <a:off x="1616517" y="3073776"/>
            <a:ext cx="288630" cy="720553"/>
            <a:chOff x="3384375" y="2267500"/>
            <a:chExt cx="203375" cy="507825"/>
          </a:xfrm>
        </p:grpSpPr>
        <p:sp>
          <p:nvSpPr>
            <p:cNvPr id="3045" name="Google Shape;3045;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46" name="Google Shape;3046;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47" name="Google Shape;3047;p125"/>
          <p:cNvGrpSpPr/>
          <p:nvPr/>
        </p:nvGrpSpPr>
        <p:grpSpPr>
          <a:xfrm>
            <a:off x="1616517" y="3935949"/>
            <a:ext cx="288630" cy="720553"/>
            <a:chOff x="3384375" y="2267500"/>
            <a:chExt cx="203375" cy="507825"/>
          </a:xfrm>
        </p:grpSpPr>
        <p:sp>
          <p:nvSpPr>
            <p:cNvPr id="3048" name="Google Shape;3048;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49" name="Google Shape;3049;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50" name="Google Shape;3050;p125"/>
          <p:cNvGrpSpPr/>
          <p:nvPr/>
        </p:nvGrpSpPr>
        <p:grpSpPr>
          <a:xfrm>
            <a:off x="2085042" y="487257"/>
            <a:ext cx="288630" cy="720553"/>
            <a:chOff x="3384375" y="2267500"/>
            <a:chExt cx="203375" cy="507825"/>
          </a:xfrm>
        </p:grpSpPr>
        <p:sp>
          <p:nvSpPr>
            <p:cNvPr id="3051" name="Google Shape;3051;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52" name="Google Shape;3052;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53" name="Google Shape;3053;p125"/>
          <p:cNvGrpSpPr/>
          <p:nvPr/>
        </p:nvGrpSpPr>
        <p:grpSpPr>
          <a:xfrm>
            <a:off x="2085042" y="1349430"/>
            <a:ext cx="288630" cy="720553"/>
            <a:chOff x="3384375" y="2267500"/>
            <a:chExt cx="203375" cy="507825"/>
          </a:xfrm>
        </p:grpSpPr>
        <p:sp>
          <p:nvSpPr>
            <p:cNvPr id="3054" name="Google Shape;3054;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55" name="Google Shape;3055;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56" name="Google Shape;3056;p125"/>
          <p:cNvGrpSpPr/>
          <p:nvPr/>
        </p:nvGrpSpPr>
        <p:grpSpPr>
          <a:xfrm>
            <a:off x="2085042" y="2211603"/>
            <a:ext cx="288630" cy="720553"/>
            <a:chOff x="3384375" y="2267500"/>
            <a:chExt cx="203375" cy="507825"/>
          </a:xfrm>
        </p:grpSpPr>
        <p:sp>
          <p:nvSpPr>
            <p:cNvPr id="3057" name="Google Shape;3057;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58" name="Google Shape;3058;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59" name="Google Shape;3059;p125"/>
          <p:cNvGrpSpPr/>
          <p:nvPr/>
        </p:nvGrpSpPr>
        <p:grpSpPr>
          <a:xfrm>
            <a:off x="2085042" y="3073776"/>
            <a:ext cx="288630" cy="720553"/>
            <a:chOff x="3384375" y="2267500"/>
            <a:chExt cx="203375" cy="507825"/>
          </a:xfrm>
        </p:grpSpPr>
        <p:sp>
          <p:nvSpPr>
            <p:cNvPr id="3060" name="Google Shape;3060;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61" name="Google Shape;3061;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62" name="Google Shape;3062;p125"/>
          <p:cNvGrpSpPr/>
          <p:nvPr/>
        </p:nvGrpSpPr>
        <p:grpSpPr>
          <a:xfrm>
            <a:off x="2085042" y="3935949"/>
            <a:ext cx="288630" cy="720553"/>
            <a:chOff x="3384375" y="2267500"/>
            <a:chExt cx="203375" cy="507825"/>
          </a:xfrm>
        </p:grpSpPr>
        <p:sp>
          <p:nvSpPr>
            <p:cNvPr id="3063" name="Google Shape;3063;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64" name="Google Shape;3064;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65" name="Google Shape;3065;p125"/>
          <p:cNvGrpSpPr/>
          <p:nvPr/>
        </p:nvGrpSpPr>
        <p:grpSpPr>
          <a:xfrm>
            <a:off x="2553567" y="487257"/>
            <a:ext cx="288630" cy="720553"/>
            <a:chOff x="3384375" y="2267500"/>
            <a:chExt cx="203375" cy="507825"/>
          </a:xfrm>
        </p:grpSpPr>
        <p:sp>
          <p:nvSpPr>
            <p:cNvPr id="3066" name="Google Shape;3066;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67" name="Google Shape;3067;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68" name="Google Shape;3068;p125"/>
          <p:cNvGrpSpPr/>
          <p:nvPr/>
        </p:nvGrpSpPr>
        <p:grpSpPr>
          <a:xfrm>
            <a:off x="2553567" y="1349430"/>
            <a:ext cx="288630" cy="720553"/>
            <a:chOff x="3384375" y="2267500"/>
            <a:chExt cx="203375" cy="507825"/>
          </a:xfrm>
        </p:grpSpPr>
        <p:sp>
          <p:nvSpPr>
            <p:cNvPr id="3069" name="Google Shape;3069;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70" name="Google Shape;3070;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71" name="Google Shape;3071;p125"/>
          <p:cNvGrpSpPr/>
          <p:nvPr/>
        </p:nvGrpSpPr>
        <p:grpSpPr>
          <a:xfrm>
            <a:off x="2553567" y="2211603"/>
            <a:ext cx="288630" cy="720553"/>
            <a:chOff x="3384375" y="2267500"/>
            <a:chExt cx="203375" cy="507825"/>
          </a:xfrm>
        </p:grpSpPr>
        <p:sp>
          <p:nvSpPr>
            <p:cNvPr id="3072" name="Google Shape;3072;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73" name="Google Shape;3073;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74" name="Google Shape;3074;p125"/>
          <p:cNvGrpSpPr/>
          <p:nvPr/>
        </p:nvGrpSpPr>
        <p:grpSpPr>
          <a:xfrm>
            <a:off x="2553567" y="3073776"/>
            <a:ext cx="288630" cy="720553"/>
            <a:chOff x="3384375" y="2267500"/>
            <a:chExt cx="203375" cy="507825"/>
          </a:xfrm>
        </p:grpSpPr>
        <p:sp>
          <p:nvSpPr>
            <p:cNvPr id="3075" name="Google Shape;3075;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76" name="Google Shape;3076;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77" name="Google Shape;3077;p125"/>
          <p:cNvGrpSpPr/>
          <p:nvPr/>
        </p:nvGrpSpPr>
        <p:grpSpPr>
          <a:xfrm>
            <a:off x="2553567" y="3935949"/>
            <a:ext cx="288630" cy="720553"/>
            <a:chOff x="3384375" y="2267500"/>
            <a:chExt cx="203375" cy="507825"/>
          </a:xfrm>
        </p:grpSpPr>
        <p:sp>
          <p:nvSpPr>
            <p:cNvPr id="3078" name="Google Shape;3078;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79" name="Google Shape;3079;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80" name="Google Shape;3080;p125"/>
          <p:cNvGrpSpPr/>
          <p:nvPr/>
        </p:nvGrpSpPr>
        <p:grpSpPr>
          <a:xfrm>
            <a:off x="3022092" y="487257"/>
            <a:ext cx="288630" cy="720553"/>
            <a:chOff x="3384375" y="2267500"/>
            <a:chExt cx="203375" cy="507825"/>
          </a:xfrm>
        </p:grpSpPr>
        <p:sp>
          <p:nvSpPr>
            <p:cNvPr id="3081" name="Google Shape;3081;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82" name="Google Shape;3082;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83" name="Google Shape;3083;p125"/>
          <p:cNvGrpSpPr/>
          <p:nvPr/>
        </p:nvGrpSpPr>
        <p:grpSpPr>
          <a:xfrm>
            <a:off x="3022092" y="1349430"/>
            <a:ext cx="288630" cy="720553"/>
            <a:chOff x="3384375" y="2267500"/>
            <a:chExt cx="203375" cy="507825"/>
          </a:xfrm>
        </p:grpSpPr>
        <p:sp>
          <p:nvSpPr>
            <p:cNvPr id="3084" name="Google Shape;3084;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85" name="Google Shape;3085;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86" name="Google Shape;3086;p125"/>
          <p:cNvGrpSpPr/>
          <p:nvPr/>
        </p:nvGrpSpPr>
        <p:grpSpPr>
          <a:xfrm>
            <a:off x="3022092" y="2211603"/>
            <a:ext cx="288630" cy="720553"/>
            <a:chOff x="3384375" y="2267500"/>
            <a:chExt cx="203375" cy="507825"/>
          </a:xfrm>
        </p:grpSpPr>
        <p:sp>
          <p:nvSpPr>
            <p:cNvPr id="3087" name="Google Shape;3087;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88" name="Google Shape;3088;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89" name="Google Shape;3089;p125"/>
          <p:cNvGrpSpPr/>
          <p:nvPr/>
        </p:nvGrpSpPr>
        <p:grpSpPr>
          <a:xfrm>
            <a:off x="3022092" y="3073776"/>
            <a:ext cx="288630" cy="720553"/>
            <a:chOff x="3384375" y="2267500"/>
            <a:chExt cx="203375" cy="507825"/>
          </a:xfrm>
        </p:grpSpPr>
        <p:sp>
          <p:nvSpPr>
            <p:cNvPr id="3090" name="Google Shape;3090;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91" name="Google Shape;3091;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92" name="Google Shape;3092;p125"/>
          <p:cNvGrpSpPr/>
          <p:nvPr/>
        </p:nvGrpSpPr>
        <p:grpSpPr>
          <a:xfrm>
            <a:off x="3022092" y="3935949"/>
            <a:ext cx="288630" cy="720553"/>
            <a:chOff x="3384375" y="2267500"/>
            <a:chExt cx="203375" cy="507825"/>
          </a:xfrm>
        </p:grpSpPr>
        <p:sp>
          <p:nvSpPr>
            <p:cNvPr id="3093" name="Google Shape;3093;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94" name="Google Shape;3094;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95" name="Google Shape;3095;p125"/>
          <p:cNvGrpSpPr/>
          <p:nvPr/>
        </p:nvGrpSpPr>
        <p:grpSpPr>
          <a:xfrm>
            <a:off x="3490617" y="487257"/>
            <a:ext cx="288630" cy="720553"/>
            <a:chOff x="3384375" y="2267500"/>
            <a:chExt cx="203375" cy="507825"/>
          </a:xfrm>
        </p:grpSpPr>
        <p:sp>
          <p:nvSpPr>
            <p:cNvPr id="3096" name="Google Shape;3096;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097" name="Google Shape;3097;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098" name="Google Shape;3098;p125"/>
          <p:cNvGrpSpPr/>
          <p:nvPr/>
        </p:nvGrpSpPr>
        <p:grpSpPr>
          <a:xfrm>
            <a:off x="3490617" y="1349430"/>
            <a:ext cx="288630" cy="720553"/>
            <a:chOff x="3384375" y="2267500"/>
            <a:chExt cx="203375" cy="507825"/>
          </a:xfrm>
        </p:grpSpPr>
        <p:sp>
          <p:nvSpPr>
            <p:cNvPr id="3099" name="Google Shape;3099;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00" name="Google Shape;3100;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01" name="Google Shape;3101;p125"/>
          <p:cNvGrpSpPr/>
          <p:nvPr/>
        </p:nvGrpSpPr>
        <p:grpSpPr>
          <a:xfrm>
            <a:off x="3490617" y="2211603"/>
            <a:ext cx="288630" cy="720553"/>
            <a:chOff x="3384375" y="2267500"/>
            <a:chExt cx="203375" cy="507825"/>
          </a:xfrm>
        </p:grpSpPr>
        <p:sp>
          <p:nvSpPr>
            <p:cNvPr id="3102" name="Google Shape;3102;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03" name="Google Shape;3103;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04" name="Google Shape;3104;p125"/>
          <p:cNvGrpSpPr/>
          <p:nvPr/>
        </p:nvGrpSpPr>
        <p:grpSpPr>
          <a:xfrm>
            <a:off x="3490617" y="3073776"/>
            <a:ext cx="288630" cy="720553"/>
            <a:chOff x="3384375" y="2267500"/>
            <a:chExt cx="203375" cy="507825"/>
          </a:xfrm>
        </p:grpSpPr>
        <p:sp>
          <p:nvSpPr>
            <p:cNvPr id="3105" name="Google Shape;3105;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06" name="Google Shape;3106;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07" name="Google Shape;3107;p125"/>
          <p:cNvGrpSpPr/>
          <p:nvPr/>
        </p:nvGrpSpPr>
        <p:grpSpPr>
          <a:xfrm>
            <a:off x="3490617" y="3935949"/>
            <a:ext cx="288630" cy="720553"/>
            <a:chOff x="3384375" y="2267500"/>
            <a:chExt cx="203375" cy="507825"/>
          </a:xfrm>
        </p:grpSpPr>
        <p:sp>
          <p:nvSpPr>
            <p:cNvPr id="3108" name="Google Shape;3108;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09" name="Google Shape;3109;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10" name="Google Shape;3110;p125"/>
          <p:cNvGrpSpPr/>
          <p:nvPr/>
        </p:nvGrpSpPr>
        <p:grpSpPr>
          <a:xfrm>
            <a:off x="3959143" y="487257"/>
            <a:ext cx="288630" cy="720553"/>
            <a:chOff x="3384375" y="2267500"/>
            <a:chExt cx="203375" cy="507825"/>
          </a:xfrm>
        </p:grpSpPr>
        <p:sp>
          <p:nvSpPr>
            <p:cNvPr id="3111" name="Google Shape;3111;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12" name="Google Shape;3112;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13" name="Google Shape;3113;p125"/>
          <p:cNvGrpSpPr/>
          <p:nvPr/>
        </p:nvGrpSpPr>
        <p:grpSpPr>
          <a:xfrm>
            <a:off x="3959143" y="1349430"/>
            <a:ext cx="288630" cy="720553"/>
            <a:chOff x="3384375" y="2267500"/>
            <a:chExt cx="203375" cy="507825"/>
          </a:xfrm>
        </p:grpSpPr>
        <p:sp>
          <p:nvSpPr>
            <p:cNvPr id="3114" name="Google Shape;3114;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15" name="Google Shape;3115;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16" name="Google Shape;3116;p125"/>
          <p:cNvGrpSpPr/>
          <p:nvPr/>
        </p:nvGrpSpPr>
        <p:grpSpPr>
          <a:xfrm>
            <a:off x="3959143" y="2211603"/>
            <a:ext cx="288630" cy="720553"/>
            <a:chOff x="3384375" y="2267500"/>
            <a:chExt cx="203375" cy="507825"/>
          </a:xfrm>
        </p:grpSpPr>
        <p:sp>
          <p:nvSpPr>
            <p:cNvPr id="3117" name="Google Shape;3117;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18" name="Google Shape;3118;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19" name="Google Shape;3119;p125"/>
          <p:cNvGrpSpPr/>
          <p:nvPr/>
        </p:nvGrpSpPr>
        <p:grpSpPr>
          <a:xfrm>
            <a:off x="3959143" y="3073776"/>
            <a:ext cx="288630" cy="720553"/>
            <a:chOff x="3384375" y="2267500"/>
            <a:chExt cx="203375" cy="507825"/>
          </a:xfrm>
        </p:grpSpPr>
        <p:sp>
          <p:nvSpPr>
            <p:cNvPr id="3120" name="Google Shape;3120;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21" name="Google Shape;3121;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22" name="Google Shape;3122;p125"/>
          <p:cNvGrpSpPr/>
          <p:nvPr/>
        </p:nvGrpSpPr>
        <p:grpSpPr>
          <a:xfrm>
            <a:off x="3959143" y="3935949"/>
            <a:ext cx="288630" cy="720553"/>
            <a:chOff x="3384375" y="2267500"/>
            <a:chExt cx="203375" cy="507825"/>
          </a:xfrm>
        </p:grpSpPr>
        <p:sp>
          <p:nvSpPr>
            <p:cNvPr id="3123" name="Google Shape;3123;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24" name="Google Shape;3124;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25" name="Google Shape;3125;p125"/>
          <p:cNvGrpSpPr/>
          <p:nvPr/>
        </p:nvGrpSpPr>
        <p:grpSpPr>
          <a:xfrm>
            <a:off x="4427668" y="487253"/>
            <a:ext cx="288630" cy="720553"/>
            <a:chOff x="3384375" y="2267500"/>
            <a:chExt cx="203375" cy="507825"/>
          </a:xfrm>
        </p:grpSpPr>
        <p:sp>
          <p:nvSpPr>
            <p:cNvPr id="3126" name="Google Shape;3126;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27" name="Google Shape;3127;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28" name="Google Shape;3128;p125"/>
          <p:cNvGrpSpPr/>
          <p:nvPr/>
        </p:nvGrpSpPr>
        <p:grpSpPr>
          <a:xfrm>
            <a:off x="4427668" y="1349426"/>
            <a:ext cx="288630" cy="720553"/>
            <a:chOff x="3384375" y="2267500"/>
            <a:chExt cx="203375" cy="507825"/>
          </a:xfrm>
        </p:grpSpPr>
        <p:sp>
          <p:nvSpPr>
            <p:cNvPr id="3129" name="Google Shape;3129;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30" name="Google Shape;3130;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31" name="Google Shape;3131;p125"/>
          <p:cNvGrpSpPr/>
          <p:nvPr/>
        </p:nvGrpSpPr>
        <p:grpSpPr>
          <a:xfrm>
            <a:off x="4427668" y="2211598"/>
            <a:ext cx="288630" cy="720553"/>
            <a:chOff x="3384375" y="2267500"/>
            <a:chExt cx="203375" cy="507825"/>
          </a:xfrm>
        </p:grpSpPr>
        <p:sp>
          <p:nvSpPr>
            <p:cNvPr id="3132" name="Google Shape;3132;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33" name="Google Shape;3133;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34" name="Google Shape;3134;p125"/>
          <p:cNvGrpSpPr/>
          <p:nvPr/>
        </p:nvGrpSpPr>
        <p:grpSpPr>
          <a:xfrm>
            <a:off x="4427668" y="3073771"/>
            <a:ext cx="288630" cy="720553"/>
            <a:chOff x="3384375" y="2267500"/>
            <a:chExt cx="203375" cy="507825"/>
          </a:xfrm>
        </p:grpSpPr>
        <p:sp>
          <p:nvSpPr>
            <p:cNvPr id="3135" name="Google Shape;3135;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36" name="Google Shape;3136;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37" name="Google Shape;3137;p125"/>
          <p:cNvGrpSpPr/>
          <p:nvPr/>
        </p:nvGrpSpPr>
        <p:grpSpPr>
          <a:xfrm>
            <a:off x="4427668" y="3935944"/>
            <a:ext cx="288630" cy="720553"/>
            <a:chOff x="3384375" y="2267500"/>
            <a:chExt cx="203375" cy="507825"/>
          </a:xfrm>
        </p:grpSpPr>
        <p:sp>
          <p:nvSpPr>
            <p:cNvPr id="3138" name="Google Shape;3138;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39" name="Google Shape;3139;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40" name="Google Shape;3140;p125"/>
          <p:cNvGrpSpPr/>
          <p:nvPr/>
        </p:nvGrpSpPr>
        <p:grpSpPr>
          <a:xfrm>
            <a:off x="4896193" y="487253"/>
            <a:ext cx="288630" cy="720553"/>
            <a:chOff x="3384375" y="2267500"/>
            <a:chExt cx="203375" cy="507825"/>
          </a:xfrm>
        </p:grpSpPr>
        <p:sp>
          <p:nvSpPr>
            <p:cNvPr id="3141" name="Google Shape;3141;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42" name="Google Shape;3142;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43" name="Google Shape;3143;p125"/>
          <p:cNvGrpSpPr/>
          <p:nvPr/>
        </p:nvGrpSpPr>
        <p:grpSpPr>
          <a:xfrm>
            <a:off x="4896193" y="1349426"/>
            <a:ext cx="288630" cy="720553"/>
            <a:chOff x="3384375" y="2267500"/>
            <a:chExt cx="203375" cy="507825"/>
          </a:xfrm>
        </p:grpSpPr>
        <p:sp>
          <p:nvSpPr>
            <p:cNvPr id="3144" name="Google Shape;3144;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45" name="Google Shape;3145;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46" name="Google Shape;3146;p125"/>
          <p:cNvGrpSpPr/>
          <p:nvPr/>
        </p:nvGrpSpPr>
        <p:grpSpPr>
          <a:xfrm>
            <a:off x="4896193" y="2211598"/>
            <a:ext cx="288630" cy="720553"/>
            <a:chOff x="3384375" y="2267500"/>
            <a:chExt cx="203375" cy="507825"/>
          </a:xfrm>
        </p:grpSpPr>
        <p:sp>
          <p:nvSpPr>
            <p:cNvPr id="3147" name="Google Shape;3147;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48" name="Google Shape;3148;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49" name="Google Shape;3149;p125"/>
          <p:cNvGrpSpPr/>
          <p:nvPr/>
        </p:nvGrpSpPr>
        <p:grpSpPr>
          <a:xfrm>
            <a:off x="4896193" y="3073771"/>
            <a:ext cx="288630" cy="720553"/>
            <a:chOff x="3384375" y="2267500"/>
            <a:chExt cx="203375" cy="507825"/>
          </a:xfrm>
        </p:grpSpPr>
        <p:sp>
          <p:nvSpPr>
            <p:cNvPr id="3150" name="Google Shape;3150;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51" name="Google Shape;3151;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52" name="Google Shape;3152;p125"/>
          <p:cNvGrpSpPr/>
          <p:nvPr/>
        </p:nvGrpSpPr>
        <p:grpSpPr>
          <a:xfrm>
            <a:off x="4896193" y="3935944"/>
            <a:ext cx="288630" cy="720553"/>
            <a:chOff x="3384375" y="2267500"/>
            <a:chExt cx="203375" cy="507825"/>
          </a:xfrm>
        </p:grpSpPr>
        <p:sp>
          <p:nvSpPr>
            <p:cNvPr id="3153" name="Google Shape;3153;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54" name="Google Shape;3154;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55" name="Google Shape;3155;p125"/>
          <p:cNvGrpSpPr/>
          <p:nvPr/>
        </p:nvGrpSpPr>
        <p:grpSpPr>
          <a:xfrm>
            <a:off x="5364718" y="487253"/>
            <a:ext cx="288630" cy="720553"/>
            <a:chOff x="3384375" y="2267500"/>
            <a:chExt cx="203375" cy="507825"/>
          </a:xfrm>
        </p:grpSpPr>
        <p:sp>
          <p:nvSpPr>
            <p:cNvPr id="3156" name="Google Shape;3156;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57" name="Google Shape;3157;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58" name="Google Shape;3158;p125"/>
          <p:cNvGrpSpPr/>
          <p:nvPr/>
        </p:nvGrpSpPr>
        <p:grpSpPr>
          <a:xfrm>
            <a:off x="5364718" y="1349426"/>
            <a:ext cx="288630" cy="720553"/>
            <a:chOff x="3384375" y="2267500"/>
            <a:chExt cx="203375" cy="507825"/>
          </a:xfrm>
        </p:grpSpPr>
        <p:sp>
          <p:nvSpPr>
            <p:cNvPr id="3159" name="Google Shape;3159;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60" name="Google Shape;3160;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61" name="Google Shape;3161;p125"/>
          <p:cNvGrpSpPr/>
          <p:nvPr/>
        </p:nvGrpSpPr>
        <p:grpSpPr>
          <a:xfrm>
            <a:off x="5364718" y="2211598"/>
            <a:ext cx="288630" cy="720553"/>
            <a:chOff x="3384375" y="2267500"/>
            <a:chExt cx="203375" cy="507825"/>
          </a:xfrm>
        </p:grpSpPr>
        <p:sp>
          <p:nvSpPr>
            <p:cNvPr id="3162" name="Google Shape;3162;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63" name="Google Shape;3163;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64" name="Google Shape;3164;p125"/>
          <p:cNvGrpSpPr/>
          <p:nvPr/>
        </p:nvGrpSpPr>
        <p:grpSpPr>
          <a:xfrm>
            <a:off x="5364718" y="3073771"/>
            <a:ext cx="288630" cy="720553"/>
            <a:chOff x="3384375" y="2267500"/>
            <a:chExt cx="203375" cy="507825"/>
          </a:xfrm>
        </p:grpSpPr>
        <p:sp>
          <p:nvSpPr>
            <p:cNvPr id="3165" name="Google Shape;3165;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66" name="Google Shape;3166;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67" name="Google Shape;3167;p125"/>
          <p:cNvGrpSpPr/>
          <p:nvPr/>
        </p:nvGrpSpPr>
        <p:grpSpPr>
          <a:xfrm>
            <a:off x="5364718" y="3935944"/>
            <a:ext cx="288630" cy="720553"/>
            <a:chOff x="3384375" y="2267500"/>
            <a:chExt cx="203375" cy="507825"/>
          </a:xfrm>
        </p:grpSpPr>
        <p:sp>
          <p:nvSpPr>
            <p:cNvPr id="3168" name="Google Shape;3168;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69" name="Google Shape;3169;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70" name="Google Shape;3170;p125"/>
          <p:cNvGrpSpPr/>
          <p:nvPr/>
        </p:nvGrpSpPr>
        <p:grpSpPr>
          <a:xfrm>
            <a:off x="5833243" y="487253"/>
            <a:ext cx="288630" cy="720553"/>
            <a:chOff x="3384375" y="2267500"/>
            <a:chExt cx="203375" cy="507825"/>
          </a:xfrm>
        </p:grpSpPr>
        <p:sp>
          <p:nvSpPr>
            <p:cNvPr id="3171" name="Google Shape;3171;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72" name="Google Shape;3172;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73" name="Google Shape;3173;p125"/>
          <p:cNvGrpSpPr/>
          <p:nvPr/>
        </p:nvGrpSpPr>
        <p:grpSpPr>
          <a:xfrm>
            <a:off x="5833243" y="1349426"/>
            <a:ext cx="288630" cy="720553"/>
            <a:chOff x="3384375" y="2267500"/>
            <a:chExt cx="203375" cy="507825"/>
          </a:xfrm>
        </p:grpSpPr>
        <p:sp>
          <p:nvSpPr>
            <p:cNvPr id="3174" name="Google Shape;3174;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75" name="Google Shape;3175;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76" name="Google Shape;3176;p125"/>
          <p:cNvGrpSpPr/>
          <p:nvPr/>
        </p:nvGrpSpPr>
        <p:grpSpPr>
          <a:xfrm>
            <a:off x="5833243" y="2211598"/>
            <a:ext cx="288630" cy="720553"/>
            <a:chOff x="3384375" y="2267500"/>
            <a:chExt cx="203375" cy="507825"/>
          </a:xfrm>
        </p:grpSpPr>
        <p:sp>
          <p:nvSpPr>
            <p:cNvPr id="3177" name="Google Shape;3177;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78" name="Google Shape;3178;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79" name="Google Shape;3179;p125"/>
          <p:cNvGrpSpPr/>
          <p:nvPr/>
        </p:nvGrpSpPr>
        <p:grpSpPr>
          <a:xfrm>
            <a:off x="5833243" y="3073771"/>
            <a:ext cx="288630" cy="720553"/>
            <a:chOff x="3384375" y="2267500"/>
            <a:chExt cx="203375" cy="507825"/>
          </a:xfrm>
        </p:grpSpPr>
        <p:sp>
          <p:nvSpPr>
            <p:cNvPr id="3180" name="Google Shape;3180;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81" name="Google Shape;3181;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82" name="Google Shape;3182;p125"/>
          <p:cNvGrpSpPr/>
          <p:nvPr/>
        </p:nvGrpSpPr>
        <p:grpSpPr>
          <a:xfrm>
            <a:off x="5833243" y="3935944"/>
            <a:ext cx="288630" cy="720553"/>
            <a:chOff x="3384375" y="2267500"/>
            <a:chExt cx="203375" cy="507825"/>
          </a:xfrm>
        </p:grpSpPr>
        <p:sp>
          <p:nvSpPr>
            <p:cNvPr id="3183" name="Google Shape;3183;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84" name="Google Shape;3184;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85" name="Google Shape;3185;p125"/>
          <p:cNvGrpSpPr/>
          <p:nvPr/>
        </p:nvGrpSpPr>
        <p:grpSpPr>
          <a:xfrm>
            <a:off x="6301768" y="487253"/>
            <a:ext cx="288630" cy="720553"/>
            <a:chOff x="3384375" y="2267500"/>
            <a:chExt cx="203375" cy="507825"/>
          </a:xfrm>
        </p:grpSpPr>
        <p:sp>
          <p:nvSpPr>
            <p:cNvPr id="3186" name="Google Shape;3186;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87" name="Google Shape;3187;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88" name="Google Shape;3188;p125"/>
          <p:cNvGrpSpPr/>
          <p:nvPr/>
        </p:nvGrpSpPr>
        <p:grpSpPr>
          <a:xfrm>
            <a:off x="6301768" y="1349426"/>
            <a:ext cx="288630" cy="720553"/>
            <a:chOff x="3384375" y="2267500"/>
            <a:chExt cx="203375" cy="507825"/>
          </a:xfrm>
        </p:grpSpPr>
        <p:sp>
          <p:nvSpPr>
            <p:cNvPr id="3189" name="Google Shape;3189;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90" name="Google Shape;3190;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91" name="Google Shape;3191;p125"/>
          <p:cNvGrpSpPr/>
          <p:nvPr/>
        </p:nvGrpSpPr>
        <p:grpSpPr>
          <a:xfrm>
            <a:off x="6301768" y="2211598"/>
            <a:ext cx="288630" cy="720553"/>
            <a:chOff x="3384375" y="2267500"/>
            <a:chExt cx="203375" cy="507825"/>
          </a:xfrm>
        </p:grpSpPr>
        <p:sp>
          <p:nvSpPr>
            <p:cNvPr id="3192" name="Google Shape;3192;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93" name="Google Shape;3193;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94" name="Google Shape;3194;p125"/>
          <p:cNvGrpSpPr/>
          <p:nvPr/>
        </p:nvGrpSpPr>
        <p:grpSpPr>
          <a:xfrm>
            <a:off x="6301768" y="3073771"/>
            <a:ext cx="288630" cy="720553"/>
            <a:chOff x="3384375" y="2267500"/>
            <a:chExt cx="203375" cy="507825"/>
          </a:xfrm>
        </p:grpSpPr>
        <p:sp>
          <p:nvSpPr>
            <p:cNvPr id="3195" name="Google Shape;3195;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96" name="Google Shape;3196;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197" name="Google Shape;3197;p125"/>
          <p:cNvGrpSpPr/>
          <p:nvPr/>
        </p:nvGrpSpPr>
        <p:grpSpPr>
          <a:xfrm>
            <a:off x="6301768" y="3935944"/>
            <a:ext cx="288630" cy="720553"/>
            <a:chOff x="3384375" y="2267500"/>
            <a:chExt cx="203375" cy="507825"/>
          </a:xfrm>
        </p:grpSpPr>
        <p:sp>
          <p:nvSpPr>
            <p:cNvPr id="3198" name="Google Shape;3198;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99" name="Google Shape;3199;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00" name="Google Shape;3200;p125"/>
          <p:cNvGrpSpPr/>
          <p:nvPr/>
        </p:nvGrpSpPr>
        <p:grpSpPr>
          <a:xfrm>
            <a:off x="6770294" y="487253"/>
            <a:ext cx="288630" cy="720553"/>
            <a:chOff x="3384375" y="2267500"/>
            <a:chExt cx="203375" cy="507825"/>
          </a:xfrm>
        </p:grpSpPr>
        <p:sp>
          <p:nvSpPr>
            <p:cNvPr id="3201" name="Google Shape;3201;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02" name="Google Shape;3202;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03" name="Google Shape;3203;p125"/>
          <p:cNvGrpSpPr/>
          <p:nvPr/>
        </p:nvGrpSpPr>
        <p:grpSpPr>
          <a:xfrm>
            <a:off x="6770294" y="1349426"/>
            <a:ext cx="288630" cy="720553"/>
            <a:chOff x="3384375" y="2267500"/>
            <a:chExt cx="203375" cy="507825"/>
          </a:xfrm>
        </p:grpSpPr>
        <p:sp>
          <p:nvSpPr>
            <p:cNvPr id="3204" name="Google Shape;3204;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05" name="Google Shape;3205;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06" name="Google Shape;3206;p125"/>
          <p:cNvGrpSpPr/>
          <p:nvPr/>
        </p:nvGrpSpPr>
        <p:grpSpPr>
          <a:xfrm>
            <a:off x="6770294" y="2211598"/>
            <a:ext cx="288630" cy="720553"/>
            <a:chOff x="3384375" y="2267500"/>
            <a:chExt cx="203375" cy="507825"/>
          </a:xfrm>
        </p:grpSpPr>
        <p:sp>
          <p:nvSpPr>
            <p:cNvPr id="3207" name="Google Shape;3207;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08" name="Google Shape;3208;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09" name="Google Shape;3209;p125"/>
          <p:cNvGrpSpPr/>
          <p:nvPr/>
        </p:nvGrpSpPr>
        <p:grpSpPr>
          <a:xfrm>
            <a:off x="6770294" y="3073771"/>
            <a:ext cx="288630" cy="720553"/>
            <a:chOff x="3384375" y="2267500"/>
            <a:chExt cx="203375" cy="507825"/>
          </a:xfrm>
        </p:grpSpPr>
        <p:sp>
          <p:nvSpPr>
            <p:cNvPr id="3210" name="Google Shape;3210;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11" name="Google Shape;3211;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12" name="Google Shape;3212;p125"/>
          <p:cNvGrpSpPr/>
          <p:nvPr/>
        </p:nvGrpSpPr>
        <p:grpSpPr>
          <a:xfrm>
            <a:off x="6770294" y="3935944"/>
            <a:ext cx="288630" cy="720553"/>
            <a:chOff x="3384375" y="2267500"/>
            <a:chExt cx="203375" cy="507825"/>
          </a:xfrm>
        </p:grpSpPr>
        <p:sp>
          <p:nvSpPr>
            <p:cNvPr id="3213" name="Google Shape;3213;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14" name="Google Shape;3214;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15" name="Google Shape;3215;p125"/>
          <p:cNvGrpSpPr/>
          <p:nvPr/>
        </p:nvGrpSpPr>
        <p:grpSpPr>
          <a:xfrm>
            <a:off x="7238819" y="487253"/>
            <a:ext cx="288630" cy="720553"/>
            <a:chOff x="3384375" y="2267500"/>
            <a:chExt cx="203375" cy="507825"/>
          </a:xfrm>
        </p:grpSpPr>
        <p:sp>
          <p:nvSpPr>
            <p:cNvPr id="3216" name="Google Shape;3216;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17" name="Google Shape;3217;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18" name="Google Shape;3218;p125"/>
          <p:cNvGrpSpPr/>
          <p:nvPr/>
        </p:nvGrpSpPr>
        <p:grpSpPr>
          <a:xfrm>
            <a:off x="7238819" y="1349426"/>
            <a:ext cx="288630" cy="720553"/>
            <a:chOff x="3384375" y="2267500"/>
            <a:chExt cx="203375" cy="507825"/>
          </a:xfrm>
        </p:grpSpPr>
        <p:sp>
          <p:nvSpPr>
            <p:cNvPr id="3219" name="Google Shape;3219;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20" name="Google Shape;3220;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21" name="Google Shape;3221;p125"/>
          <p:cNvGrpSpPr/>
          <p:nvPr/>
        </p:nvGrpSpPr>
        <p:grpSpPr>
          <a:xfrm>
            <a:off x="7238819" y="2211598"/>
            <a:ext cx="288630" cy="720553"/>
            <a:chOff x="3384375" y="2267500"/>
            <a:chExt cx="203375" cy="507825"/>
          </a:xfrm>
        </p:grpSpPr>
        <p:sp>
          <p:nvSpPr>
            <p:cNvPr id="3222" name="Google Shape;3222;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23" name="Google Shape;3223;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24" name="Google Shape;3224;p125"/>
          <p:cNvGrpSpPr/>
          <p:nvPr/>
        </p:nvGrpSpPr>
        <p:grpSpPr>
          <a:xfrm>
            <a:off x="7238819" y="3073771"/>
            <a:ext cx="288630" cy="720553"/>
            <a:chOff x="3384375" y="2267500"/>
            <a:chExt cx="203375" cy="507825"/>
          </a:xfrm>
        </p:grpSpPr>
        <p:sp>
          <p:nvSpPr>
            <p:cNvPr id="3225" name="Google Shape;3225;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26" name="Google Shape;3226;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27" name="Google Shape;3227;p125"/>
          <p:cNvGrpSpPr/>
          <p:nvPr/>
        </p:nvGrpSpPr>
        <p:grpSpPr>
          <a:xfrm>
            <a:off x="7238819" y="3935944"/>
            <a:ext cx="288630" cy="720553"/>
            <a:chOff x="3384375" y="2267500"/>
            <a:chExt cx="203375" cy="507825"/>
          </a:xfrm>
        </p:grpSpPr>
        <p:sp>
          <p:nvSpPr>
            <p:cNvPr id="3228" name="Google Shape;3228;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29" name="Google Shape;3229;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30" name="Google Shape;3230;p125"/>
          <p:cNvGrpSpPr/>
          <p:nvPr/>
        </p:nvGrpSpPr>
        <p:grpSpPr>
          <a:xfrm>
            <a:off x="7707344" y="487253"/>
            <a:ext cx="288630" cy="720553"/>
            <a:chOff x="3384375" y="2267500"/>
            <a:chExt cx="203375" cy="507825"/>
          </a:xfrm>
        </p:grpSpPr>
        <p:sp>
          <p:nvSpPr>
            <p:cNvPr id="3231" name="Google Shape;3231;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32" name="Google Shape;3232;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33" name="Google Shape;3233;p125"/>
          <p:cNvGrpSpPr/>
          <p:nvPr/>
        </p:nvGrpSpPr>
        <p:grpSpPr>
          <a:xfrm>
            <a:off x="7707344" y="1349426"/>
            <a:ext cx="288630" cy="720553"/>
            <a:chOff x="3384375" y="2267500"/>
            <a:chExt cx="203375" cy="507825"/>
          </a:xfrm>
        </p:grpSpPr>
        <p:sp>
          <p:nvSpPr>
            <p:cNvPr id="3234" name="Google Shape;3234;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35" name="Google Shape;3235;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36" name="Google Shape;3236;p125"/>
          <p:cNvGrpSpPr/>
          <p:nvPr/>
        </p:nvGrpSpPr>
        <p:grpSpPr>
          <a:xfrm>
            <a:off x="7707344" y="2211598"/>
            <a:ext cx="288630" cy="720553"/>
            <a:chOff x="3384375" y="2267500"/>
            <a:chExt cx="203375" cy="507825"/>
          </a:xfrm>
        </p:grpSpPr>
        <p:sp>
          <p:nvSpPr>
            <p:cNvPr id="3237" name="Google Shape;3237;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38" name="Google Shape;3238;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39" name="Google Shape;3239;p125"/>
          <p:cNvGrpSpPr/>
          <p:nvPr/>
        </p:nvGrpSpPr>
        <p:grpSpPr>
          <a:xfrm>
            <a:off x="7707344" y="3073771"/>
            <a:ext cx="288630" cy="720553"/>
            <a:chOff x="3384375" y="2267500"/>
            <a:chExt cx="203375" cy="507825"/>
          </a:xfrm>
        </p:grpSpPr>
        <p:sp>
          <p:nvSpPr>
            <p:cNvPr id="3240" name="Google Shape;3240;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41" name="Google Shape;3241;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42" name="Google Shape;3242;p125"/>
          <p:cNvGrpSpPr/>
          <p:nvPr/>
        </p:nvGrpSpPr>
        <p:grpSpPr>
          <a:xfrm>
            <a:off x="7707344" y="3935944"/>
            <a:ext cx="288630" cy="720553"/>
            <a:chOff x="3384375" y="2267500"/>
            <a:chExt cx="203375" cy="507825"/>
          </a:xfrm>
        </p:grpSpPr>
        <p:sp>
          <p:nvSpPr>
            <p:cNvPr id="3243" name="Google Shape;3243;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44" name="Google Shape;3244;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45" name="Google Shape;3245;p125"/>
          <p:cNvGrpSpPr/>
          <p:nvPr/>
        </p:nvGrpSpPr>
        <p:grpSpPr>
          <a:xfrm>
            <a:off x="8175869" y="487253"/>
            <a:ext cx="288630" cy="720553"/>
            <a:chOff x="3384375" y="2267500"/>
            <a:chExt cx="203375" cy="507825"/>
          </a:xfrm>
        </p:grpSpPr>
        <p:sp>
          <p:nvSpPr>
            <p:cNvPr id="3246" name="Google Shape;3246;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47" name="Google Shape;3247;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48" name="Google Shape;3248;p125"/>
          <p:cNvGrpSpPr/>
          <p:nvPr/>
        </p:nvGrpSpPr>
        <p:grpSpPr>
          <a:xfrm>
            <a:off x="8175869" y="1349426"/>
            <a:ext cx="288630" cy="720553"/>
            <a:chOff x="3384375" y="2267500"/>
            <a:chExt cx="203375" cy="507825"/>
          </a:xfrm>
        </p:grpSpPr>
        <p:sp>
          <p:nvSpPr>
            <p:cNvPr id="3249" name="Google Shape;3249;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50" name="Google Shape;3250;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51" name="Google Shape;3251;p125"/>
          <p:cNvGrpSpPr/>
          <p:nvPr/>
        </p:nvGrpSpPr>
        <p:grpSpPr>
          <a:xfrm>
            <a:off x="8175869" y="2211598"/>
            <a:ext cx="288630" cy="720553"/>
            <a:chOff x="3384375" y="2267500"/>
            <a:chExt cx="203375" cy="507825"/>
          </a:xfrm>
        </p:grpSpPr>
        <p:sp>
          <p:nvSpPr>
            <p:cNvPr id="3252" name="Google Shape;3252;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53" name="Google Shape;3253;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54" name="Google Shape;3254;p125"/>
          <p:cNvGrpSpPr/>
          <p:nvPr/>
        </p:nvGrpSpPr>
        <p:grpSpPr>
          <a:xfrm>
            <a:off x="8175869" y="3073771"/>
            <a:ext cx="288630" cy="720553"/>
            <a:chOff x="3384375" y="2267500"/>
            <a:chExt cx="203375" cy="507825"/>
          </a:xfrm>
        </p:grpSpPr>
        <p:sp>
          <p:nvSpPr>
            <p:cNvPr id="3255" name="Google Shape;3255;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56" name="Google Shape;3256;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57" name="Google Shape;3257;p125"/>
          <p:cNvGrpSpPr/>
          <p:nvPr/>
        </p:nvGrpSpPr>
        <p:grpSpPr>
          <a:xfrm>
            <a:off x="8175869" y="3935944"/>
            <a:ext cx="288630" cy="720553"/>
            <a:chOff x="3384375" y="2267500"/>
            <a:chExt cx="203375" cy="507825"/>
          </a:xfrm>
        </p:grpSpPr>
        <p:sp>
          <p:nvSpPr>
            <p:cNvPr id="3258" name="Google Shape;3258;p125"/>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59" name="Google Shape;3259;p125"/>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2">
  <p:cSld name="Contact Us_3">
    <p:bg>
      <p:bgPr>
        <a:solidFill>
          <a:schemeClr val="dk2"/>
        </a:solidFill>
      </p:bgPr>
    </p:bg>
    <p:spTree>
      <p:nvGrpSpPr>
        <p:cNvPr id="3260" name="Shape 3260"/>
        <p:cNvGrpSpPr/>
        <p:nvPr/>
      </p:nvGrpSpPr>
      <p:grpSpPr>
        <a:xfrm>
          <a:off x="0" y="0"/>
          <a:ext cx="0" cy="0"/>
          <a:chOff x="0" y="0"/>
          <a:chExt cx="0" cy="0"/>
        </a:xfrm>
      </p:grpSpPr>
      <p:sp>
        <p:nvSpPr>
          <p:cNvPr id="3261" name="Google Shape;3261;p126"/>
          <p:cNvSpPr txBox="1"/>
          <p:nvPr/>
        </p:nvSpPr>
        <p:spPr>
          <a:xfrm>
            <a:off x="1354365" y="2510372"/>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UNLOCK ACCESS TO SCARE ACADEMIC RESOURCES</a:t>
            </a:r>
            <a:endParaRPr i="0" sz="1200" u="none" cap="none" strike="noStrike">
              <a:solidFill>
                <a:schemeClr val="lt1"/>
              </a:solidFill>
              <a:latin typeface="Montserrat SemiBold"/>
              <a:ea typeface="Montserrat SemiBold"/>
              <a:cs typeface="Montserrat SemiBold"/>
              <a:sym typeface="Montserrat SemiBold"/>
            </a:endParaRPr>
          </a:p>
        </p:txBody>
      </p:sp>
      <p:sp>
        <p:nvSpPr>
          <p:cNvPr id="3262" name="Google Shape;3262;p126"/>
          <p:cNvSpPr txBox="1"/>
          <p:nvPr/>
        </p:nvSpPr>
        <p:spPr>
          <a:xfrm>
            <a:off x="1354365" y="3624141"/>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PROFESSIONAL READINESS &amp; LEADERSHIP </a:t>
            </a:r>
            <a:endParaRPr i="0" sz="1200" u="none" cap="none" strike="noStrike">
              <a:solidFill>
                <a:schemeClr val="lt1"/>
              </a:solidFill>
              <a:latin typeface="Montserrat SemiBold"/>
              <a:ea typeface="Montserrat SemiBold"/>
              <a:cs typeface="Montserrat SemiBold"/>
              <a:sym typeface="Montserrat SemiBold"/>
            </a:endParaRPr>
          </a:p>
        </p:txBody>
      </p:sp>
      <p:sp>
        <p:nvSpPr>
          <p:cNvPr id="3263" name="Google Shape;3263;p126"/>
          <p:cNvSpPr txBox="1"/>
          <p:nvPr/>
        </p:nvSpPr>
        <p:spPr>
          <a:xfrm>
            <a:off x="5595214" y="2510372"/>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SYSTEMIC PARTNERSHIPS WITH INDUSTRY ET AL </a:t>
            </a:r>
            <a:endParaRPr i="0" sz="1200" u="none" cap="none" strike="noStrike">
              <a:solidFill>
                <a:schemeClr val="lt1"/>
              </a:solidFill>
              <a:latin typeface="Montserrat SemiBold"/>
              <a:ea typeface="Montserrat SemiBold"/>
              <a:cs typeface="Montserrat SemiBold"/>
              <a:sym typeface="Montserrat SemiBold"/>
            </a:endParaRPr>
          </a:p>
        </p:txBody>
      </p:sp>
      <p:sp>
        <p:nvSpPr>
          <p:cNvPr id="3264" name="Google Shape;3264;p126"/>
          <p:cNvSpPr txBox="1"/>
          <p:nvPr/>
        </p:nvSpPr>
        <p:spPr>
          <a:xfrm>
            <a:off x="5595214" y="3624141"/>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A COMMUNITY THAT LIFTS AS THEY CLIMB</a:t>
            </a:r>
            <a:endParaRPr i="0" sz="1200" u="none" cap="none" strike="noStrike">
              <a:solidFill>
                <a:schemeClr val="lt1"/>
              </a:solidFill>
              <a:latin typeface="Montserrat SemiBold"/>
              <a:ea typeface="Montserrat SemiBold"/>
              <a:cs typeface="Montserrat SemiBold"/>
              <a:sym typeface="Montserrat SemiBold"/>
            </a:endParaRPr>
          </a:p>
        </p:txBody>
      </p:sp>
      <p:sp>
        <p:nvSpPr>
          <p:cNvPr id="3265" name="Google Shape;3265;p126"/>
          <p:cNvSpPr txBox="1"/>
          <p:nvPr/>
        </p:nvSpPr>
        <p:spPr>
          <a:xfrm>
            <a:off x="555092" y="557213"/>
            <a:ext cx="7063800" cy="1239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en" sz="3800">
                <a:solidFill>
                  <a:schemeClr val="lt1"/>
                </a:solidFill>
                <a:latin typeface="Open Sans Light"/>
                <a:ea typeface="Open Sans Light"/>
                <a:cs typeface="Open Sans Light"/>
                <a:sym typeface="Open Sans Light"/>
              </a:rPr>
              <a:t>4 Things to Democratize Privileged Access</a:t>
            </a:r>
            <a:endParaRPr i="0" sz="3800" u="none" cap="none" strike="noStrike">
              <a:solidFill>
                <a:schemeClr val="lt1"/>
              </a:solidFill>
              <a:latin typeface="Open Sans Light"/>
              <a:ea typeface="Open Sans Light"/>
              <a:cs typeface="Open Sans Light"/>
              <a:sym typeface="Open Sans Light"/>
            </a:endParaRPr>
          </a:p>
        </p:txBody>
      </p:sp>
      <p:grpSp>
        <p:nvGrpSpPr>
          <p:cNvPr id="3266" name="Google Shape;3266;p126"/>
          <p:cNvGrpSpPr/>
          <p:nvPr/>
        </p:nvGrpSpPr>
        <p:grpSpPr>
          <a:xfrm>
            <a:off x="695917" y="2567051"/>
            <a:ext cx="551802" cy="410991"/>
            <a:chOff x="372178" y="2393364"/>
            <a:chExt cx="344231" cy="256469"/>
          </a:xfrm>
        </p:grpSpPr>
        <p:sp>
          <p:nvSpPr>
            <p:cNvPr id="3267" name="Google Shape;3267;p126"/>
            <p:cNvSpPr/>
            <p:nvPr/>
          </p:nvSpPr>
          <p:spPr>
            <a:xfrm>
              <a:off x="398376" y="2393364"/>
              <a:ext cx="291806" cy="242804"/>
            </a:xfrm>
            <a:custGeom>
              <a:rect b="b" l="l" r="r" t="t"/>
              <a:pathLst>
                <a:path extrusionOk="0" h="8156" w="9802">
                  <a:moveTo>
                    <a:pt x="2566" y="192"/>
                  </a:moveTo>
                  <a:lnTo>
                    <a:pt x="2566" y="2374"/>
                  </a:lnTo>
                  <a:lnTo>
                    <a:pt x="2183" y="2030"/>
                  </a:lnTo>
                  <a:lnTo>
                    <a:pt x="2145" y="1991"/>
                  </a:lnTo>
                  <a:lnTo>
                    <a:pt x="2068" y="2030"/>
                  </a:lnTo>
                  <a:lnTo>
                    <a:pt x="1685" y="2374"/>
                  </a:lnTo>
                  <a:lnTo>
                    <a:pt x="1685" y="192"/>
                  </a:lnTo>
                  <a:close/>
                  <a:moveTo>
                    <a:pt x="9572" y="192"/>
                  </a:moveTo>
                  <a:lnTo>
                    <a:pt x="9572" y="7198"/>
                  </a:lnTo>
                  <a:lnTo>
                    <a:pt x="5667" y="7198"/>
                  </a:lnTo>
                  <a:lnTo>
                    <a:pt x="5475" y="7236"/>
                  </a:lnTo>
                  <a:lnTo>
                    <a:pt x="5284" y="7313"/>
                  </a:lnTo>
                  <a:lnTo>
                    <a:pt x="5131" y="7389"/>
                  </a:lnTo>
                  <a:lnTo>
                    <a:pt x="4978" y="7542"/>
                  </a:lnTo>
                  <a:lnTo>
                    <a:pt x="4978" y="881"/>
                  </a:lnTo>
                  <a:lnTo>
                    <a:pt x="5016" y="728"/>
                  </a:lnTo>
                  <a:lnTo>
                    <a:pt x="5054" y="613"/>
                  </a:lnTo>
                  <a:lnTo>
                    <a:pt x="5093" y="498"/>
                  </a:lnTo>
                  <a:lnTo>
                    <a:pt x="5169" y="383"/>
                  </a:lnTo>
                  <a:lnTo>
                    <a:pt x="5284" y="307"/>
                  </a:lnTo>
                  <a:lnTo>
                    <a:pt x="5399" y="269"/>
                  </a:lnTo>
                  <a:lnTo>
                    <a:pt x="5514" y="230"/>
                  </a:lnTo>
                  <a:lnTo>
                    <a:pt x="5667" y="192"/>
                  </a:lnTo>
                  <a:close/>
                  <a:moveTo>
                    <a:pt x="77" y="1"/>
                  </a:moveTo>
                  <a:lnTo>
                    <a:pt x="39" y="39"/>
                  </a:lnTo>
                  <a:lnTo>
                    <a:pt x="1" y="115"/>
                  </a:lnTo>
                  <a:lnTo>
                    <a:pt x="1" y="7313"/>
                  </a:lnTo>
                  <a:lnTo>
                    <a:pt x="39" y="7389"/>
                  </a:lnTo>
                  <a:lnTo>
                    <a:pt x="4136" y="7389"/>
                  </a:lnTo>
                  <a:lnTo>
                    <a:pt x="4250" y="7428"/>
                  </a:lnTo>
                  <a:lnTo>
                    <a:pt x="4365" y="7466"/>
                  </a:lnTo>
                  <a:lnTo>
                    <a:pt x="4480" y="7504"/>
                  </a:lnTo>
                  <a:lnTo>
                    <a:pt x="4595" y="7619"/>
                  </a:lnTo>
                  <a:lnTo>
                    <a:pt x="4671" y="7696"/>
                  </a:lnTo>
                  <a:lnTo>
                    <a:pt x="4748" y="7810"/>
                  </a:lnTo>
                  <a:lnTo>
                    <a:pt x="4786" y="7925"/>
                  </a:lnTo>
                  <a:lnTo>
                    <a:pt x="4786" y="8078"/>
                  </a:lnTo>
                  <a:lnTo>
                    <a:pt x="4825" y="8155"/>
                  </a:lnTo>
                  <a:lnTo>
                    <a:pt x="4978" y="8155"/>
                  </a:lnTo>
                  <a:lnTo>
                    <a:pt x="4978" y="8078"/>
                  </a:lnTo>
                  <a:lnTo>
                    <a:pt x="5016" y="7925"/>
                  </a:lnTo>
                  <a:lnTo>
                    <a:pt x="5054" y="7810"/>
                  </a:lnTo>
                  <a:lnTo>
                    <a:pt x="5093" y="7696"/>
                  </a:lnTo>
                  <a:lnTo>
                    <a:pt x="5169" y="7619"/>
                  </a:lnTo>
                  <a:lnTo>
                    <a:pt x="5284" y="7504"/>
                  </a:lnTo>
                  <a:lnTo>
                    <a:pt x="5399" y="7466"/>
                  </a:lnTo>
                  <a:lnTo>
                    <a:pt x="5514" y="7428"/>
                  </a:lnTo>
                  <a:lnTo>
                    <a:pt x="5667" y="7389"/>
                  </a:lnTo>
                  <a:lnTo>
                    <a:pt x="9763" y="7389"/>
                  </a:lnTo>
                  <a:lnTo>
                    <a:pt x="9802" y="7313"/>
                  </a:lnTo>
                  <a:lnTo>
                    <a:pt x="9802" y="115"/>
                  </a:lnTo>
                  <a:lnTo>
                    <a:pt x="9763" y="39"/>
                  </a:lnTo>
                  <a:lnTo>
                    <a:pt x="9687" y="1"/>
                  </a:lnTo>
                  <a:lnTo>
                    <a:pt x="5667" y="1"/>
                  </a:lnTo>
                  <a:lnTo>
                    <a:pt x="5399" y="39"/>
                  </a:lnTo>
                  <a:lnTo>
                    <a:pt x="5207" y="154"/>
                  </a:lnTo>
                  <a:lnTo>
                    <a:pt x="5016" y="307"/>
                  </a:lnTo>
                  <a:lnTo>
                    <a:pt x="4901" y="498"/>
                  </a:lnTo>
                  <a:lnTo>
                    <a:pt x="4748" y="307"/>
                  </a:lnTo>
                  <a:lnTo>
                    <a:pt x="4595" y="154"/>
                  </a:lnTo>
                  <a:lnTo>
                    <a:pt x="4365" y="39"/>
                  </a:lnTo>
                  <a:lnTo>
                    <a:pt x="4136" y="1"/>
                  </a:lnTo>
                  <a:lnTo>
                    <a:pt x="1609" y="1"/>
                  </a:lnTo>
                  <a:lnTo>
                    <a:pt x="1532" y="39"/>
                  </a:lnTo>
                  <a:lnTo>
                    <a:pt x="1494" y="115"/>
                  </a:lnTo>
                  <a:lnTo>
                    <a:pt x="1494" y="2566"/>
                  </a:lnTo>
                  <a:lnTo>
                    <a:pt x="1494" y="2642"/>
                  </a:lnTo>
                  <a:lnTo>
                    <a:pt x="1570" y="2680"/>
                  </a:lnTo>
                  <a:lnTo>
                    <a:pt x="1609" y="2680"/>
                  </a:lnTo>
                  <a:lnTo>
                    <a:pt x="1647" y="2642"/>
                  </a:lnTo>
                  <a:lnTo>
                    <a:pt x="2145" y="2221"/>
                  </a:lnTo>
                  <a:lnTo>
                    <a:pt x="2604" y="2642"/>
                  </a:lnTo>
                  <a:lnTo>
                    <a:pt x="2681" y="2680"/>
                  </a:lnTo>
                  <a:lnTo>
                    <a:pt x="2719" y="2680"/>
                  </a:lnTo>
                  <a:lnTo>
                    <a:pt x="2757" y="2642"/>
                  </a:lnTo>
                  <a:lnTo>
                    <a:pt x="2757" y="2566"/>
                  </a:lnTo>
                  <a:lnTo>
                    <a:pt x="2757" y="192"/>
                  </a:lnTo>
                  <a:lnTo>
                    <a:pt x="4136" y="192"/>
                  </a:lnTo>
                  <a:lnTo>
                    <a:pt x="4250" y="230"/>
                  </a:lnTo>
                  <a:lnTo>
                    <a:pt x="4365" y="269"/>
                  </a:lnTo>
                  <a:lnTo>
                    <a:pt x="4480" y="307"/>
                  </a:lnTo>
                  <a:lnTo>
                    <a:pt x="4595" y="383"/>
                  </a:lnTo>
                  <a:lnTo>
                    <a:pt x="4671" y="498"/>
                  </a:lnTo>
                  <a:lnTo>
                    <a:pt x="4748" y="613"/>
                  </a:lnTo>
                  <a:lnTo>
                    <a:pt x="4786" y="728"/>
                  </a:lnTo>
                  <a:lnTo>
                    <a:pt x="4786" y="881"/>
                  </a:lnTo>
                  <a:lnTo>
                    <a:pt x="4786" y="7542"/>
                  </a:lnTo>
                  <a:lnTo>
                    <a:pt x="4671" y="7389"/>
                  </a:lnTo>
                  <a:lnTo>
                    <a:pt x="4518" y="7313"/>
                  </a:lnTo>
                  <a:lnTo>
                    <a:pt x="4327" y="7236"/>
                  </a:lnTo>
                  <a:lnTo>
                    <a:pt x="4136" y="7198"/>
                  </a:lnTo>
                  <a:lnTo>
                    <a:pt x="192" y="7198"/>
                  </a:lnTo>
                  <a:lnTo>
                    <a:pt x="192" y="192"/>
                  </a:lnTo>
                  <a:lnTo>
                    <a:pt x="958" y="192"/>
                  </a:lnTo>
                  <a:lnTo>
                    <a:pt x="996" y="115"/>
                  </a:lnTo>
                  <a:lnTo>
                    <a:pt x="958" y="39"/>
                  </a:lnTo>
                  <a:lnTo>
                    <a:pt x="920"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3268" name="Google Shape;3268;p126"/>
            <p:cNvSpPr/>
            <p:nvPr/>
          </p:nvSpPr>
          <p:spPr>
            <a:xfrm>
              <a:off x="372178" y="2430963"/>
              <a:ext cx="344231" cy="218869"/>
            </a:xfrm>
            <a:custGeom>
              <a:rect b="b" l="l" r="r" t="t"/>
              <a:pathLst>
                <a:path extrusionOk="0" h="7352" w="11563">
                  <a:moveTo>
                    <a:pt x="77" y="1"/>
                  </a:moveTo>
                  <a:lnTo>
                    <a:pt x="39" y="39"/>
                  </a:lnTo>
                  <a:lnTo>
                    <a:pt x="0" y="78"/>
                  </a:lnTo>
                  <a:lnTo>
                    <a:pt x="0" y="6815"/>
                  </a:lnTo>
                  <a:lnTo>
                    <a:pt x="39" y="6892"/>
                  </a:lnTo>
                  <a:lnTo>
                    <a:pt x="5016" y="6892"/>
                  </a:lnTo>
                  <a:lnTo>
                    <a:pt x="5016" y="7275"/>
                  </a:lnTo>
                  <a:lnTo>
                    <a:pt x="5054" y="7313"/>
                  </a:lnTo>
                  <a:lnTo>
                    <a:pt x="5130" y="7351"/>
                  </a:lnTo>
                  <a:lnTo>
                    <a:pt x="6432" y="7351"/>
                  </a:lnTo>
                  <a:lnTo>
                    <a:pt x="6470" y="7313"/>
                  </a:lnTo>
                  <a:lnTo>
                    <a:pt x="6509" y="7275"/>
                  </a:lnTo>
                  <a:lnTo>
                    <a:pt x="6509" y="6892"/>
                  </a:lnTo>
                  <a:lnTo>
                    <a:pt x="11524" y="6892"/>
                  </a:lnTo>
                  <a:lnTo>
                    <a:pt x="11562" y="6815"/>
                  </a:lnTo>
                  <a:lnTo>
                    <a:pt x="11562" y="78"/>
                  </a:lnTo>
                  <a:lnTo>
                    <a:pt x="11524" y="39"/>
                  </a:lnTo>
                  <a:lnTo>
                    <a:pt x="11447" y="1"/>
                  </a:lnTo>
                  <a:lnTo>
                    <a:pt x="10988" y="1"/>
                  </a:lnTo>
                  <a:lnTo>
                    <a:pt x="10911" y="39"/>
                  </a:lnTo>
                  <a:lnTo>
                    <a:pt x="10911" y="78"/>
                  </a:lnTo>
                  <a:lnTo>
                    <a:pt x="10911" y="154"/>
                  </a:lnTo>
                  <a:lnTo>
                    <a:pt x="10988" y="192"/>
                  </a:lnTo>
                  <a:lnTo>
                    <a:pt x="11371" y="192"/>
                  </a:lnTo>
                  <a:lnTo>
                    <a:pt x="11371" y="6701"/>
                  </a:lnTo>
                  <a:lnTo>
                    <a:pt x="6432" y="6701"/>
                  </a:lnTo>
                  <a:lnTo>
                    <a:pt x="6355" y="6739"/>
                  </a:lnTo>
                  <a:lnTo>
                    <a:pt x="6317" y="6815"/>
                  </a:lnTo>
                  <a:lnTo>
                    <a:pt x="6317" y="7160"/>
                  </a:lnTo>
                  <a:lnTo>
                    <a:pt x="5207" y="7160"/>
                  </a:lnTo>
                  <a:lnTo>
                    <a:pt x="5207" y="6815"/>
                  </a:lnTo>
                  <a:lnTo>
                    <a:pt x="5207" y="6739"/>
                  </a:lnTo>
                  <a:lnTo>
                    <a:pt x="5130" y="6701"/>
                  </a:lnTo>
                  <a:lnTo>
                    <a:pt x="192" y="6701"/>
                  </a:lnTo>
                  <a:lnTo>
                    <a:pt x="192" y="192"/>
                  </a:lnTo>
                  <a:lnTo>
                    <a:pt x="536" y="192"/>
                  </a:lnTo>
                  <a:lnTo>
                    <a:pt x="613" y="154"/>
                  </a:lnTo>
                  <a:lnTo>
                    <a:pt x="651" y="78"/>
                  </a:lnTo>
                  <a:lnTo>
                    <a:pt x="613" y="39"/>
                  </a:lnTo>
                  <a:lnTo>
                    <a:pt x="536"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3269" name="Google Shape;3269;p126"/>
            <p:cNvSpPr/>
            <p:nvPr/>
          </p:nvSpPr>
          <p:spPr>
            <a:xfrm>
              <a:off x="562498" y="2430963"/>
              <a:ext cx="103748" cy="5746"/>
            </a:xfrm>
            <a:custGeom>
              <a:rect b="b" l="l" r="r" t="t"/>
              <a:pathLst>
                <a:path extrusionOk="0" h="193" w="3485">
                  <a:moveTo>
                    <a:pt x="39" y="1"/>
                  </a:moveTo>
                  <a:lnTo>
                    <a:pt x="1" y="78"/>
                  </a:lnTo>
                  <a:lnTo>
                    <a:pt x="39" y="154"/>
                  </a:lnTo>
                  <a:lnTo>
                    <a:pt x="116" y="192"/>
                  </a:lnTo>
                  <a:lnTo>
                    <a:pt x="3370" y="192"/>
                  </a:lnTo>
                  <a:lnTo>
                    <a:pt x="3446" y="154"/>
                  </a:lnTo>
                  <a:lnTo>
                    <a:pt x="3485" y="78"/>
                  </a:lnTo>
                  <a:lnTo>
                    <a:pt x="3446"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3270" name="Google Shape;3270;p126"/>
            <p:cNvSpPr/>
            <p:nvPr/>
          </p:nvSpPr>
          <p:spPr>
            <a:xfrm>
              <a:off x="562498" y="2464038"/>
              <a:ext cx="103748" cy="5716"/>
            </a:xfrm>
            <a:custGeom>
              <a:rect b="b" l="l" r="r" t="t"/>
              <a:pathLst>
                <a:path extrusionOk="0" h="192" w="3485">
                  <a:moveTo>
                    <a:pt x="116" y="0"/>
                  </a:moveTo>
                  <a:lnTo>
                    <a:pt x="39" y="38"/>
                  </a:lnTo>
                  <a:lnTo>
                    <a:pt x="1" y="115"/>
                  </a:lnTo>
                  <a:lnTo>
                    <a:pt x="39" y="192"/>
                  </a:lnTo>
                  <a:lnTo>
                    <a:pt x="3446" y="192"/>
                  </a:lnTo>
                  <a:lnTo>
                    <a:pt x="3485" y="115"/>
                  </a:lnTo>
                  <a:lnTo>
                    <a:pt x="3446" y="38"/>
                  </a:lnTo>
                  <a:lnTo>
                    <a:pt x="3370"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3271" name="Google Shape;3271;p126"/>
            <p:cNvSpPr/>
            <p:nvPr/>
          </p:nvSpPr>
          <p:spPr>
            <a:xfrm>
              <a:off x="562498" y="2498214"/>
              <a:ext cx="103748" cy="5746"/>
            </a:xfrm>
            <a:custGeom>
              <a:rect b="b" l="l" r="r" t="t"/>
              <a:pathLst>
                <a:path extrusionOk="0" h="193" w="3485">
                  <a:moveTo>
                    <a:pt x="116" y="1"/>
                  </a:moveTo>
                  <a:lnTo>
                    <a:pt x="39" y="39"/>
                  </a:lnTo>
                  <a:lnTo>
                    <a:pt x="1" y="116"/>
                  </a:lnTo>
                  <a:lnTo>
                    <a:pt x="39" y="192"/>
                  </a:lnTo>
                  <a:lnTo>
                    <a:pt x="3446" y="192"/>
                  </a:lnTo>
                  <a:lnTo>
                    <a:pt x="3485" y="116"/>
                  </a:lnTo>
                  <a:lnTo>
                    <a:pt x="3446" y="39"/>
                  </a:lnTo>
                  <a:lnTo>
                    <a:pt x="3370"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3272" name="Google Shape;3272;p126"/>
            <p:cNvSpPr/>
            <p:nvPr/>
          </p:nvSpPr>
          <p:spPr>
            <a:xfrm>
              <a:off x="562498" y="2532419"/>
              <a:ext cx="103748" cy="5716"/>
            </a:xfrm>
            <a:custGeom>
              <a:rect b="b" l="l" r="r" t="t"/>
              <a:pathLst>
                <a:path extrusionOk="0" h="192" w="3485">
                  <a:moveTo>
                    <a:pt x="116" y="0"/>
                  </a:moveTo>
                  <a:lnTo>
                    <a:pt x="39" y="39"/>
                  </a:lnTo>
                  <a:lnTo>
                    <a:pt x="1" y="115"/>
                  </a:lnTo>
                  <a:lnTo>
                    <a:pt x="39" y="153"/>
                  </a:lnTo>
                  <a:lnTo>
                    <a:pt x="116" y="192"/>
                  </a:lnTo>
                  <a:lnTo>
                    <a:pt x="3370" y="192"/>
                  </a:lnTo>
                  <a:lnTo>
                    <a:pt x="3446" y="153"/>
                  </a:lnTo>
                  <a:lnTo>
                    <a:pt x="3485" y="115"/>
                  </a:lnTo>
                  <a:lnTo>
                    <a:pt x="3446" y="39"/>
                  </a:lnTo>
                  <a:lnTo>
                    <a:pt x="3370"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3273" name="Google Shape;3273;p126"/>
            <p:cNvSpPr/>
            <p:nvPr/>
          </p:nvSpPr>
          <p:spPr>
            <a:xfrm>
              <a:off x="562498" y="2566595"/>
              <a:ext cx="59302" cy="5746"/>
            </a:xfrm>
            <a:custGeom>
              <a:rect b="b" l="l" r="r" t="t"/>
              <a:pathLst>
                <a:path extrusionOk="0" h="193" w="1992">
                  <a:moveTo>
                    <a:pt x="116" y="1"/>
                  </a:moveTo>
                  <a:lnTo>
                    <a:pt x="39" y="39"/>
                  </a:lnTo>
                  <a:lnTo>
                    <a:pt x="1" y="77"/>
                  </a:lnTo>
                  <a:lnTo>
                    <a:pt x="39" y="154"/>
                  </a:lnTo>
                  <a:lnTo>
                    <a:pt x="116" y="192"/>
                  </a:lnTo>
                  <a:lnTo>
                    <a:pt x="1877" y="192"/>
                  </a:lnTo>
                  <a:lnTo>
                    <a:pt x="1953" y="154"/>
                  </a:lnTo>
                  <a:lnTo>
                    <a:pt x="1991" y="77"/>
                  </a:lnTo>
                  <a:lnTo>
                    <a:pt x="1953" y="39"/>
                  </a:lnTo>
                  <a:lnTo>
                    <a:pt x="1877"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grpSp>
      <p:grpSp>
        <p:nvGrpSpPr>
          <p:cNvPr id="3274" name="Google Shape;3274;p126"/>
          <p:cNvGrpSpPr/>
          <p:nvPr/>
        </p:nvGrpSpPr>
        <p:grpSpPr>
          <a:xfrm>
            <a:off x="695731" y="3649696"/>
            <a:ext cx="473430" cy="473287"/>
            <a:chOff x="2195710" y="2914220"/>
            <a:chExt cx="284958" cy="284958"/>
          </a:xfrm>
        </p:grpSpPr>
        <p:sp>
          <p:nvSpPr>
            <p:cNvPr id="3275" name="Google Shape;3275;p126"/>
            <p:cNvSpPr/>
            <p:nvPr/>
          </p:nvSpPr>
          <p:spPr>
            <a:xfrm>
              <a:off x="2195710" y="2914220"/>
              <a:ext cx="284958" cy="284958"/>
            </a:xfrm>
            <a:custGeom>
              <a:rect b="b" l="l" r="r" t="t"/>
              <a:pathLst>
                <a:path extrusionOk="0" h="9572" w="9572">
                  <a:moveTo>
                    <a:pt x="4786" y="4211"/>
                  </a:moveTo>
                  <a:lnTo>
                    <a:pt x="5130" y="4250"/>
                  </a:lnTo>
                  <a:lnTo>
                    <a:pt x="5437" y="4326"/>
                  </a:lnTo>
                  <a:lnTo>
                    <a:pt x="5743" y="4479"/>
                  </a:lnTo>
                  <a:lnTo>
                    <a:pt x="5973" y="4709"/>
                  </a:lnTo>
                  <a:lnTo>
                    <a:pt x="6202" y="4977"/>
                  </a:lnTo>
                  <a:lnTo>
                    <a:pt x="6355" y="5245"/>
                  </a:lnTo>
                  <a:lnTo>
                    <a:pt x="6470" y="5590"/>
                  </a:lnTo>
                  <a:lnTo>
                    <a:pt x="6509" y="5934"/>
                  </a:lnTo>
                  <a:lnTo>
                    <a:pt x="6470" y="6279"/>
                  </a:lnTo>
                  <a:lnTo>
                    <a:pt x="6355" y="6585"/>
                  </a:lnTo>
                  <a:lnTo>
                    <a:pt x="6202" y="6891"/>
                  </a:lnTo>
                  <a:lnTo>
                    <a:pt x="5973" y="7159"/>
                  </a:lnTo>
                  <a:lnTo>
                    <a:pt x="5743" y="7351"/>
                  </a:lnTo>
                  <a:lnTo>
                    <a:pt x="5437" y="7504"/>
                  </a:lnTo>
                  <a:lnTo>
                    <a:pt x="5130" y="7619"/>
                  </a:lnTo>
                  <a:lnTo>
                    <a:pt x="4786" y="7657"/>
                  </a:lnTo>
                  <a:lnTo>
                    <a:pt x="4403" y="7619"/>
                  </a:lnTo>
                  <a:lnTo>
                    <a:pt x="4097" y="7504"/>
                  </a:lnTo>
                  <a:lnTo>
                    <a:pt x="3790" y="7351"/>
                  </a:lnTo>
                  <a:lnTo>
                    <a:pt x="3561" y="7159"/>
                  </a:lnTo>
                  <a:lnTo>
                    <a:pt x="3331" y="6891"/>
                  </a:lnTo>
                  <a:lnTo>
                    <a:pt x="3178" y="6585"/>
                  </a:lnTo>
                  <a:lnTo>
                    <a:pt x="3063" y="6279"/>
                  </a:lnTo>
                  <a:lnTo>
                    <a:pt x="3025" y="5934"/>
                  </a:lnTo>
                  <a:lnTo>
                    <a:pt x="3063" y="5590"/>
                  </a:lnTo>
                  <a:lnTo>
                    <a:pt x="3178" y="5245"/>
                  </a:lnTo>
                  <a:lnTo>
                    <a:pt x="3331" y="4977"/>
                  </a:lnTo>
                  <a:lnTo>
                    <a:pt x="3561" y="4709"/>
                  </a:lnTo>
                  <a:lnTo>
                    <a:pt x="3790" y="4479"/>
                  </a:lnTo>
                  <a:lnTo>
                    <a:pt x="4097" y="4326"/>
                  </a:lnTo>
                  <a:lnTo>
                    <a:pt x="4403" y="4250"/>
                  </a:lnTo>
                  <a:lnTo>
                    <a:pt x="4786" y="4211"/>
                  </a:lnTo>
                  <a:close/>
                  <a:moveTo>
                    <a:pt x="9342" y="230"/>
                  </a:moveTo>
                  <a:lnTo>
                    <a:pt x="9342" y="8231"/>
                  </a:lnTo>
                  <a:lnTo>
                    <a:pt x="5896" y="8231"/>
                  </a:lnTo>
                  <a:lnTo>
                    <a:pt x="5896" y="7542"/>
                  </a:lnTo>
                  <a:lnTo>
                    <a:pt x="6049" y="7389"/>
                  </a:lnTo>
                  <a:lnTo>
                    <a:pt x="6241" y="7236"/>
                  </a:lnTo>
                  <a:lnTo>
                    <a:pt x="6394" y="7044"/>
                  </a:lnTo>
                  <a:lnTo>
                    <a:pt x="6509" y="6853"/>
                  </a:lnTo>
                  <a:lnTo>
                    <a:pt x="6585" y="6662"/>
                  </a:lnTo>
                  <a:lnTo>
                    <a:pt x="6662" y="6432"/>
                  </a:lnTo>
                  <a:lnTo>
                    <a:pt x="6738" y="6164"/>
                  </a:lnTo>
                  <a:lnTo>
                    <a:pt x="6738" y="5934"/>
                  </a:lnTo>
                  <a:lnTo>
                    <a:pt x="6700" y="5551"/>
                  </a:lnTo>
                  <a:lnTo>
                    <a:pt x="6585" y="5168"/>
                  </a:lnTo>
                  <a:lnTo>
                    <a:pt x="6394" y="4824"/>
                  </a:lnTo>
                  <a:lnTo>
                    <a:pt x="6164" y="4556"/>
                  </a:lnTo>
                  <a:lnTo>
                    <a:pt x="5858" y="4288"/>
                  </a:lnTo>
                  <a:lnTo>
                    <a:pt x="5552" y="4135"/>
                  </a:lnTo>
                  <a:lnTo>
                    <a:pt x="5169" y="4020"/>
                  </a:lnTo>
                  <a:lnTo>
                    <a:pt x="4786" y="3943"/>
                  </a:lnTo>
                  <a:lnTo>
                    <a:pt x="4365" y="4020"/>
                  </a:lnTo>
                  <a:lnTo>
                    <a:pt x="4020" y="4135"/>
                  </a:lnTo>
                  <a:lnTo>
                    <a:pt x="3676" y="4288"/>
                  </a:lnTo>
                  <a:lnTo>
                    <a:pt x="3369" y="4556"/>
                  </a:lnTo>
                  <a:lnTo>
                    <a:pt x="3140" y="4824"/>
                  </a:lnTo>
                  <a:lnTo>
                    <a:pt x="2948" y="5168"/>
                  </a:lnTo>
                  <a:lnTo>
                    <a:pt x="2833" y="5551"/>
                  </a:lnTo>
                  <a:lnTo>
                    <a:pt x="2795" y="5934"/>
                  </a:lnTo>
                  <a:lnTo>
                    <a:pt x="2833" y="6164"/>
                  </a:lnTo>
                  <a:lnTo>
                    <a:pt x="2872" y="6394"/>
                  </a:lnTo>
                  <a:lnTo>
                    <a:pt x="2910" y="6623"/>
                  </a:lnTo>
                  <a:lnTo>
                    <a:pt x="3025" y="6815"/>
                  </a:lnTo>
                  <a:lnTo>
                    <a:pt x="3140" y="7006"/>
                  </a:lnTo>
                  <a:lnTo>
                    <a:pt x="3254" y="7198"/>
                  </a:lnTo>
                  <a:lnTo>
                    <a:pt x="3408" y="7351"/>
                  </a:lnTo>
                  <a:lnTo>
                    <a:pt x="3561" y="7504"/>
                  </a:lnTo>
                  <a:lnTo>
                    <a:pt x="3561" y="8231"/>
                  </a:lnTo>
                  <a:lnTo>
                    <a:pt x="230" y="8231"/>
                  </a:lnTo>
                  <a:lnTo>
                    <a:pt x="230" y="230"/>
                  </a:lnTo>
                  <a:close/>
                  <a:moveTo>
                    <a:pt x="3829" y="7657"/>
                  </a:moveTo>
                  <a:lnTo>
                    <a:pt x="4173" y="7810"/>
                  </a:lnTo>
                  <a:lnTo>
                    <a:pt x="4403" y="7848"/>
                  </a:lnTo>
                  <a:lnTo>
                    <a:pt x="4594" y="7887"/>
                  </a:lnTo>
                  <a:lnTo>
                    <a:pt x="4594" y="8882"/>
                  </a:lnTo>
                  <a:lnTo>
                    <a:pt x="3829" y="9265"/>
                  </a:lnTo>
                  <a:lnTo>
                    <a:pt x="3829" y="7657"/>
                  </a:lnTo>
                  <a:close/>
                  <a:moveTo>
                    <a:pt x="5628" y="7695"/>
                  </a:moveTo>
                  <a:lnTo>
                    <a:pt x="5628" y="9265"/>
                  </a:lnTo>
                  <a:lnTo>
                    <a:pt x="4862" y="8882"/>
                  </a:lnTo>
                  <a:lnTo>
                    <a:pt x="4862" y="7887"/>
                  </a:lnTo>
                  <a:lnTo>
                    <a:pt x="5245" y="7848"/>
                  </a:lnTo>
                  <a:lnTo>
                    <a:pt x="5628" y="7695"/>
                  </a:lnTo>
                  <a:close/>
                  <a:moveTo>
                    <a:pt x="115" y="0"/>
                  </a:moveTo>
                  <a:lnTo>
                    <a:pt x="39" y="38"/>
                  </a:lnTo>
                  <a:lnTo>
                    <a:pt x="0" y="115"/>
                  </a:lnTo>
                  <a:lnTo>
                    <a:pt x="0" y="8346"/>
                  </a:lnTo>
                  <a:lnTo>
                    <a:pt x="39" y="8423"/>
                  </a:lnTo>
                  <a:lnTo>
                    <a:pt x="115" y="8461"/>
                  </a:lnTo>
                  <a:lnTo>
                    <a:pt x="3561" y="8461"/>
                  </a:lnTo>
                  <a:lnTo>
                    <a:pt x="3561" y="9456"/>
                  </a:lnTo>
                  <a:lnTo>
                    <a:pt x="3599" y="9495"/>
                  </a:lnTo>
                  <a:lnTo>
                    <a:pt x="3637" y="9533"/>
                  </a:lnTo>
                  <a:lnTo>
                    <a:pt x="3676" y="9571"/>
                  </a:lnTo>
                  <a:lnTo>
                    <a:pt x="3752" y="9571"/>
                  </a:lnTo>
                  <a:lnTo>
                    <a:pt x="4709" y="9112"/>
                  </a:lnTo>
                  <a:lnTo>
                    <a:pt x="5705" y="9571"/>
                  </a:lnTo>
                  <a:lnTo>
                    <a:pt x="5743" y="9571"/>
                  </a:lnTo>
                  <a:lnTo>
                    <a:pt x="5819" y="9533"/>
                  </a:lnTo>
                  <a:lnTo>
                    <a:pt x="5858" y="9495"/>
                  </a:lnTo>
                  <a:lnTo>
                    <a:pt x="5896" y="9456"/>
                  </a:lnTo>
                  <a:lnTo>
                    <a:pt x="5896" y="8461"/>
                  </a:lnTo>
                  <a:lnTo>
                    <a:pt x="9456" y="8461"/>
                  </a:lnTo>
                  <a:lnTo>
                    <a:pt x="9533" y="8423"/>
                  </a:lnTo>
                  <a:lnTo>
                    <a:pt x="9571" y="8346"/>
                  </a:lnTo>
                  <a:lnTo>
                    <a:pt x="9571" y="115"/>
                  </a:lnTo>
                  <a:lnTo>
                    <a:pt x="9533" y="38"/>
                  </a:lnTo>
                  <a:lnTo>
                    <a:pt x="9456"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76" name="Google Shape;3276;p126"/>
            <p:cNvSpPr/>
            <p:nvPr/>
          </p:nvSpPr>
          <p:spPr>
            <a:xfrm>
              <a:off x="2303983" y="3055538"/>
              <a:ext cx="68411" cy="64988"/>
            </a:xfrm>
            <a:custGeom>
              <a:rect b="b" l="l" r="r" t="t"/>
              <a:pathLst>
                <a:path extrusionOk="0" h="2183" w="2298">
                  <a:moveTo>
                    <a:pt x="1149" y="383"/>
                  </a:moveTo>
                  <a:lnTo>
                    <a:pt x="1340" y="804"/>
                  </a:lnTo>
                  <a:lnTo>
                    <a:pt x="1379" y="843"/>
                  </a:lnTo>
                  <a:lnTo>
                    <a:pt x="1417" y="881"/>
                  </a:lnTo>
                  <a:lnTo>
                    <a:pt x="1915" y="919"/>
                  </a:lnTo>
                  <a:lnTo>
                    <a:pt x="1570" y="1264"/>
                  </a:lnTo>
                  <a:lnTo>
                    <a:pt x="1532" y="1302"/>
                  </a:lnTo>
                  <a:lnTo>
                    <a:pt x="1532" y="1379"/>
                  </a:lnTo>
                  <a:lnTo>
                    <a:pt x="1608" y="1838"/>
                  </a:lnTo>
                  <a:lnTo>
                    <a:pt x="1187" y="1608"/>
                  </a:lnTo>
                  <a:lnTo>
                    <a:pt x="1072" y="1608"/>
                  </a:lnTo>
                  <a:lnTo>
                    <a:pt x="651" y="1838"/>
                  </a:lnTo>
                  <a:lnTo>
                    <a:pt x="728" y="1379"/>
                  </a:lnTo>
                  <a:lnTo>
                    <a:pt x="728" y="1302"/>
                  </a:lnTo>
                  <a:lnTo>
                    <a:pt x="689" y="1264"/>
                  </a:lnTo>
                  <a:lnTo>
                    <a:pt x="345" y="919"/>
                  </a:lnTo>
                  <a:lnTo>
                    <a:pt x="843" y="881"/>
                  </a:lnTo>
                  <a:lnTo>
                    <a:pt x="881" y="843"/>
                  </a:lnTo>
                  <a:lnTo>
                    <a:pt x="919" y="804"/>
                  </a:lnTo>
                  <a:lnTo>
                    <a:pt x="1149" y="383"/>
                  </a:lnTo>
                  <a:close/>
                  <a:moveTo>
                    <a:pt x="1072" y="0"/>
                  </a:moveTo>
                  <a:lnTo>
                    <a:pt x="1034" y="39"/>
                  </a:lnTo>
                  <a:lnTo>
                    <a:pt x="728" y="651"/>
                  </a:lnTo>
                  <a:lnTo>
                    <a:pt x="77" y="728"/>
                  </a:lnTo>
                  <a:lnTo>
                    <a:pt x="39" y="766"/>
                  </a:lnTo>
                  <a:lnTo>
                    <a:pt x="0" y="804"/>
                  </a:lnTo>
                  <a:lnTo>
                    <a:pt x="0" y="881"/>
                  </a:lnTo>
                  <a:lnTo>
                    <a:pt x="0" y="919"/>
                  </a:lnTo>
                  <a:lnTo>
                    <a:pt x="498" y="1379"/>
                  </a:lnTo>
                  <a:lnTo>
                    <a:pt x="383" y="2029"/>
                  </a:lnTo>
                  <a:lnTo>
                    <a:pt x="383" y="2106"/>
                  </a:lnTo>
                  <a:lnTo>
                    <a:pt x="421" y="2144"/>
                  </a:lnTo>
                  <a:lnTo>
                    <a:pt x="498" y="2183"/>
                  </a:lnTo>
                  <a:lnTo>
                    <a:pt x="536" y="2183"/>
                  </a:lnTo>
                  <a:lnTo>
                    <a:pt x="1149" y="1876"/>
                  </a:lnTo>
                  <a:lnTo>
                    <a:pt x="1723" y="2183"/>
                  </a:lnTo>
                  <a:lnTo>
                    <a:pt x="1761" y="2183"/>
                  </a:lnTo>
                  <a:lnTo>
                    <a:pt x="1838" y="2144"/>
                  </a:lnTo>
                  <a:lnTo>
                    <a:pt x="1876" y="2106"/>
                  </a:lnTo>
                  <a:lnTo>
                    <a:pt x="1876" y="2029"/>
                  </a:lnTo>
                  <a:lnTo>
                    <a:pt x="1761" y="1379"/>
                  </a:lnTo>
                  <a:lnTo>
                    <a:pt x="2259" y="919"/>
                  </a:lnTo>
                  <a:lnTo>
                    <a:pt x="2297" y="881"/>
                  </a:lnTo>
                  <a:lnTo>
                    <a:pt x="2259" y="804"/>
                  </a:lnTo>
                  <a:lnTo>
                    <a:pt x="2259" y="766"/>
                  </a:lnTo>
                  <a:lnTo>
                    <a:pt x="2182" y="728"/>
                  </a:lnTo>
                  <a:lnTo>
                    <a:pt x="1532" y="651"/>
                  </a:lnTo>
                  <a:lnTo>
                    <a:pt x="1225" y="39"/>
                  </a:lnTo>
                  <a:lnTo>
                    <a:pt x="1187"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77" name="Google Shape;3277;p126"/>
            <p:cNvSpPr/>
            <p:nvPr/>
          </p:nvSpPr>
          <p:spPr>
            <a:xfrm>
              <a:off x="2259537" y="2956374"/>
              <a:ext cx="156173" cy="8008"/>
            </a:xfrm>
            <a:custGeom>
              <a:rect b="b" l="l" r="r" t="t"/>
              <a:pathLst>
                <a:path extrusionOk="0" h="269" w="5246">
                  <a:moveTo>
                    <a:pt x="115" y="1"/>
                  </a:moveTo>
                  <a:lnTo>
                    <a:pt x="39" y="39"/>
                  </a:lnTo>
                  <a:lnTo>
                    <a:pt x="0" y="154"/>
                  </a:lnTo>
                  <a:lnTo>
                    <a:pt x="39" y="230"/>
                  </a:lnTo>
                  <a:lnTo>
                    <a:pt x="115" y="269"/>
                  </a:lnTo>
                  <a:lnTo>
                    <a:pt x="5130" y="269"/>
                  </a:lnTo>
                  <a:lnTo>
                    <a:pt x="5207" y="230"/>
                  </a:lnTo>
                  <a:lnTo>
                    <a:pt x="5245" y="154"/>
                  </a:lnTo>
                  <a:lnTo>
                    <a:pt x="5207" y="39"/>
                  </a:lnTo>
                  <a:lnTo>
                    <a:pt x="5130"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78" name="Google Shape;3278;p126"/>
            <p:cNvSpPr/>
            <p:nvPr/>
          </p:nvSpPr>
          <p:spPr>
            <a:xfrm>
              <a:off x="2259537" y="2994003"/>
              <a:ext cx="156173" cy="8008"/>
            </a:xfrm>
            <a:custGeom>
              <a:rect b="b" l="l" r="r" t="t"/>
              <a:pathLst>
                <a:path extrusionOk="0" h="269" w="5246">
                  <a:moveTo>
                    <a:pt x="115" y="0"/>
                  </a:moveTo>
                  <a:lnTo>
                    <a:pt x="39" y="38"/>
                  </a:lnTo>
                  <a:lnTo>
                    <a:pt x="0" y="153"/>
                  </a:lnTo>
                  <a:lnTo>
                    <a:pt x="39" y="230"/>
                  </a:lnTo>
                  <a:lnTo>
                    <a:pt x="115" y="268"/>
                  </a:lnTo>
                  <a:lnTo>
                    <a:pt x="5130" y="268"/>
                  </a:lnTo>
                  <a:lnTo>
                    <a:pt x="5207" y="230"/>
                  </a:lnTo>
                  <a:lnTo>
                    <a:pt x="5245" y="153"/>
                  </a:lnTo>
                  <a:lnTo>
                    <a:pt x="5207" y="38"/>
                  </a:lnTo>
                  <a:lnTo>
                    <a:pt x="5130"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3279" name="Google Shape;3279;p126"/>
          <p:cNvSpPr/>
          <p:nvPr/>
        </p:nvSpPr>
        <p:spPr>
          <a:xfrm>
            <a:off x="4833098" y="2579496"/>
            <a:ext cx="597113" cy="386222"/>
          </a:xfrm>
          <a:custGeom>
            <a:rect b="b" l="l" r="r" t="t"/>
            <a:pathLst>
              <a:path extrusionOk="0" h="6738" w="10414">
                <a:moveTo>
                  <a:pt x="6126" y="268"/>
                </a:moveTo>
                <a:lnTo>
                  <a:pt x="6317" y="306"/>
                </a:lnTo>
                <a:lnTo>
                  <a:pt x="6470" y="383"/>
                </a:lnTo>
                <a:lnTo>
                  <a:pt x="7083" y="651"/>
                </a:lnTo>
                <a:lnTo>
                  <a:pt x="7274" y="689"/>
                </a:lnTo>
                <a:lnTo>
                  <a:pt x="7466" y="727"/>
                </a:lnTo>
                <a:lnTo>
                  <a:pt x="7657" y="766"/>
                </a:lnTo>
                <a:lnTo>
                  <a:pt x="7848" y="766"/>
                </a:lnTo>
                <a:lnTo>
                  <a:pt x="8040" y="727"/>
                </a:lnTo>
                <a:lnTo>
                  <a:pt x="8231" y="651"/>
                </a:lnTo>
                <a:lnTo>
                  <a:pt x="8423" y="574"/>
                </a:lnTo>
                <a:lnTo>
                  <a:pt x="8576" y="498"/>
                </a:lnTo>
                <a:lnTo>
                  <a:pt x="8691" y="421"/>
                </a:lnTo>
                <a:lnTo>
                  <a:pt x="8767" y="421"/>
                </a:lnTo>
                <a:lnTo>
                  <a:pt x="8882" y="459"/>
                </a:lnTo>
                <a:lnTo>
                  <a:pt x="8920" y="536"/>
                </a:lnTo>
                <a:lnTo>
                  <a:pt x="10107" y="2220"/>
                </a:lnTo>
                <a:lnTo>
                  <a:pt x="10145" y="2297"/>
                </a:lnTo>
                <a:lnTo>
                  <a:pt x="10145" y="2412"/>
                </a:lnTo>
                <a:lnTo>
                  <a:pt x="10145" y="2488"/>
                </a:lnTo>
                <a:lnTo>
                  <a:pt x="10069" y="2565"/>
                </a:lnTo>
                <a:lnTo>
                  <a:pt x="9418" y="3101"/>
                </a:lnTo>
                <a:lnTo>
                  <a:pt x="7006" y="1378"/>
                </a:lnTo>
                <a:lnTo>
                  <a:pt x="6815" y="1302"/>
                </a:lnTo>
                <a:lnTo>
                  <a:pt x="6662" y="1225"/>
                </a:lnTo>
                <a:lnTo>
                  <a:pt x="6432" y="1187"/>
                </a:lnTo>
                <a:lnTo>
                  <a:pt x="6240" y="1149"/>
                </a:lnTo>
                <a:lnTo>
                  <a:pt x="6049" y="1187"/>
                </a:lnTo>
                <a:lnTo>
                  <a:pt x="5858" y="1225"/>
                </a:lnTo>
                <a:lnTo>
                  <a:pt x="5666" y="1302"/>
                </a:lnTo>
                <a:lnTo>
                  <a:pt x="5475" y="1378"/>
                </a:lnTo>
                <a:lnTo>
                  <a:pt x="4365" y="2182"/>
                </a:lnTo>
                <a:lnTo>
                  <a:pt x="4211" y="2259"/>
                </a:lnTo>
                <a:lnTo>
                  <a:pt x="4020" y="2259"/>
                </a:lnTo>
                <a:lnTo>
                  <a:pt x="3867" y="2182"/>
                </a:lnTo>
                <a:lnTo>
                  <a:pt x="3714" y="2067"/>
                </a:lnTo>
                <a:lnTo>
                  <a:pt x="3637" y="1876"/>
                </a:lnTo>
                <a:lnTo>
                  <a:pt x="3637" y="1723"/>
                </a:lnTo>
                <a:lnTo>
                  <a:pt x="3714" y="1531"/>
                </a:lnTo>
                <a:lnTo>
                  <a:pt x="3829" y="1417"/>
                </a:lnTo>
                <a:lnTo>
                  <a:pt x="5092" y="536"/>
                </a:lnTo>
                <a:lnTo>
                  <a:pt x="5245" y="421"/>
                </a:lnTo>
                <a:lnTo>
                  <a:pt x="5398" y="345"/>
                </a:lnTo>
                <a:lnTo>
                  <a:pt x="5781" y="268"/>
                </a:lnTo>
                <a:close/>
                <a:moveTo>
                  <a:pt x="1723" y="3101"/>
                </a:moveTo>
                <a:lnTo>
                  <a:pt x="1876" y="3178"/>
                </a:lnTo>
                <a:lnTo>
                  <a:pt x="2029" y="3331"/>
                </a:lnTo>
                <a:lnTo>
                  <a:pt x="2068" y="3484"/>
                </a:lnTo>
                <a:lnTo>
                  <a:pt x="2068" y="3637"/>
                </a:lnTo>
                <a:lnTo>
                  <a:pt x="1991" y="3828"/>
                </a:lnTo>
                <a:lnTo>
                  <a:pt x="1838" y="4020"/>
                </a:lnTo>
                <a:lnTo>
                  <a:pt x="1685" y="4211"/>
                </a:lnTo>
                <a:lnTo>
                  <a:pt x="1570" y="4364"/>
                </a:lnTo>
                <a:lnTo>
                  <a:pt x="1417" y="4403"/>
                </a:lnTo>
                <a:lnTo>
                  <a:pt x="1225" y="4403"/>
                </a:lnTo>
                <a:lnTo>
                  <a:pt x="1072" y="4326"/>
                </a:lnTo>
                <a:lnTo>
                  <a:pt x="1034" y="4326"/>
                </a:lnTo>
                <a:lnTo>
                  <a:pt x="919" y="4173"/>
                </a:lnTo>
                <a:lnTo>
                  <a:pt x="881" y="4020"/>
                </a:lnTo>
                <a:lnTo>
                  <a:pt x="881" y="3867"/>
                </a:lnTo>
                <a:lnTo>
                  <a:pt x="957" y="3675"/>
                </a:lnTo>
                <a:lnTo>
                  <a:pt x="1225" y="3254"/>
                </a:lnTo>
                <a:lnTo>
                  <a:pt x="1302" y="3178"/>
                </a:lnTo>
                <a:lnTo>
                  <a:pt x="1417" y="3139"/>
                </a:lnTo>
                <a:lnTo>
                  <a:pt x="1493" y="3101"/>
                </a:lnTo>
                <a:close/>
                <a:moveTo>
                  <a:pt x="2718" y="3599"/>
                </a:moveTo>
                <a:lnTo>
                  <a:pt x="2833" y="3637"/>
                </a:lnTo>
                <a:lnTo>
                  <a:pt x="2948" y="3675"/>
                </a:lnTo>
                <a:lnTo>
                  <a:pt x="2986" y="3714"/>
                </a:lnTo>
                <a:lnTo>
                  <a:pt x="3101" y="3828"/>
                </a:lnTo>
                <a:lnTo>
                  <a:pt x="3178" y="3982"/>
                </a:lnTo>
                <a:lnTo>
                  <a:pt x="3178" y="4173"/>
                </a:lnTo>
                <a:lnTo>
                  <a:pt x="3101" y="4326"/>
                </a:lnTo>
                <a:lnTo>
                  <a:pt x="2527" y="5092"/>
                </a:lnTo>
                <a:lnTo>
                  <a:pt x="2412" y="5207"/>
                </a:lnTo>
                <a:lnTo>
                  <a:pt x="2259" y="5283"/>
                </a:lnTo>
                <a:lnTo>
                  <a:pt x="2068" y="5283"/>
                </a:lnTo>
                <a:lnTo>
                  <a:pt x="1914" y="5207"/>
                </a:lnTo>
                <a:lnTo>
                  <a:pt x="1876" y="5168"/>
                </a:lnTo>
                <a:lnTo>
                  <a:pt x="1761" y="5053"/>
                </a:lnTo>
                <a:lnTo>
                  <a:pt x="1723" y="4900"/>
                </a:lnTo>
                <a:lnTo>
                  <a:pt x="1723" y="4709"/>
                </a:lnTo>
                <a:lnTo>
                  <a:pt x="1800" y="4556"/>
                </a:lnTo>
                <a:lnTo>
                  <a:pt x="2068" y="4173"/>
                </a:lnTo>
                <a:lnTo>
                  <a:pt x="2221" y="3982"/>
                </a:lnTo>
                <a:lnTo>
                  <a:pt x="2336" y="3790"/>
                </a:lnTo>
                <a:lnTo>
                  <a:pt x="2450" y="3675"/>
                </a:lnTo>
                <a:lnTo>
                  <a:pt x="2642" y="3599"/>
                </a:lnTo>
                <a:close/>
                <a:moveTo>
                  <a:pt x="3675" y="4288"/>
                </a:moveTo>
                <a:lnTo>
                  <a:pt x="3790" y="4326"/>
                </a:lnTo>
                <a:lnTo>
                  <a:pt x="3943" y="4364"/>
                </a:lnTo>
                <a:lnTo>
                  <a:pt x="3943" y="4403"/>
                </a:lnTo>
                <a:lnTo>
                  <a:pt x="4097" y="4517"/>
                </a:lnTo>
                <a:lnTo>
                  <a:pt x="4135" y="4671"/>
                </a:lnTo>
                <a:lnTo>
                  <a:pt x="4135" y="4862"/>
                </a:lnTo>
                <a:lnTo>
                  <a:pt x="4058" y="5015"/>
                </a:lnTo>
                <a:lnTo>
                  <a:pt x="3943" y="5207"/>
                </a:lnTo>
                <a:lnTo>
                  <a:pt x="3637" y="5628"/>
                </a:lnTo>
                <a:lnTo>
                  <a:pt x="3522" y="5781"/>
                </a:lnTo>
                <a:lnTo>
                  <a:pt x="3369" y="5896"/>
                </a:lnTo>
                <a:lnTo>
                  <a:pt x="3216" y="5972"/>
                </a:lnTo>
                <a:lnTo>
                  <a:pt x="3063" y="5972"/>
                </a:lnTo>
                <a:lnTo>
                  <a:pt x="2872" y="5896"/>
                </a:lnTo>
                <a:lnTo>
                  <a:pt x="2872" y="5857"/>
                </a:lnTo>
                <a:lnTo>
                  <a:pt x="2757" y="5743"/>
                </a:lnTo>
                <a:lnTo>
                  <a:pt x="2680" y="5589"/>
                </a:lnTo>
                <a:lnTo>
                  <a:pt x="2680" y="5398"/>
                </a:lnTo>
                <a:lnTo>
                  <a:pt x="2757" y="5245"/>
                </a:lnTo>
                <a:lnTo>
                  <a:pt x="3293" y="4479"/>
                </a:lnTo>
                <a:lnTo>
                  <a:pt x="3446" y="4364"/>
                </a:lnTo>
                <a:lnTo>
                  <a:pt x="3599" y="4288"/>
                </a:lnTo>
                <a:close/>
                <a:moveTo>
                  <a:pt x="4671" y="268"/>
                </a:moveTo>
                <a:lnTo>
                  <a:pt x="4901" y="345"/>
                </a:lnTo>
                <a:lnTo>
                  <a:pt x="3675" y="1187"/>
                </a:lnTo>
                <a:lnTo>
                  <a:pt x="3561" y="1302"/>
                </a:lnTo>
                <a:lnTo>
                  <a:pt x="3484" y="1417"/>
                </a:lnTo>
                <a:lnTo>
                  <a:pt x="3407" y="1531"/>
                </a:lnTo>
                <a:lnTo>
                  <a:pt x="3369" y="1684"/>
                </a:lnTo>
                <a:lnTo>
                  <a:pt x="3369" y="1799"/>
                </a:lnTo>
                <a:lnTo>
                  <a:pt x="3407" y="1952"/>
                </a:lnTo>
                <a:lnTo>
                  <a:pt x="3446" y="2067"/>
                </a:lnTo>
                <a:lnTo>
                  <a:pt x="3522" y="2220"/>
                </a:lnTo>
                <a:lnTo>
                  <a:pt x="3599" y="2335"/>
                </a:lnTo>
                <a:lnTo>
                  <a:pt x="3714" y="2412"/>
                </a:lnTo>
                <a:lnTo>
                  <a:pt x="3829" y="2488"/>
                </a:lnTo>
                <a:lnTo>
                  <a:pt x="3982" y="2527"/>
                </a:lnTo>
                <a:lnTo>
                  <a:pt x="4135" y="2527"/>
                </a:lnTo>
                <a:lnTo>
                  <a:pt x="4250" y="2488"/>
                </a:lnTo>
                <a:lnTo>
                  <a:pt x="4403" y="2450"/>
                </a:lnTo>
                <a:lnTo>
                  <a:pt x="4518" y="2374"/>
                </a:lnTo>
                <a:lnTo>
                  <a:pt x="5628" y="1608"/>
                </a:lnTo>
                <a:lnTo>
                  <a:pt x="5781" y="1531"/>
                </a:lnTo>
                <a:lnTo>
                  <a:pt x="5934" y="1455"/>
                </a:lnTo>
                <a:lnTo>
                  <a:pt x="6087" y="1417"/>
                </a:lnTo>
                <a:lnTo>
                  <a:pt x="6394" y="1417"/>
                </a:lnTo>
                <a:lnTo>
                  <a:pt x="6547" y="1455"/>
                </a:lnTo>
                <a:lnTo>
                  <a:pt x="6700" y="1531"/>
                </a:lnTo>
                <a:lnTo>
                  <a:pt x="6853" y="1608"/>
                </a:lnTo>
                <a:lnTo>
                  <a:pt x="9341" y="3369"/>
                </a:lnTo>
                <a:lnTo>
                  <a:pt x="9495" y="3484"/>
                </a:lnTo>
                <a:lnTo>
                  <a:pt x="9533" y="3637"/>
                </a:lnTo>
                <a:lnTo>
                  <a:pt x="9533" y="3828"/>
                </a:lnTo>
                <a:lnTo>
                  <a:pt x="9456" y="4020"/>
                </a:lnTo>
                <a:lnTo>
                  <a:pt x="9341" y="4135"/>
                </a:lnTo>
                <a:lnTo>
                  <a:pt x="9150" y="4211"/>
                </a:lnTo>
                <a:lnTo>
                  <a:pt x="8997" y="4173"/>
                </a:lnTo>
                <a:lnTo>
                  <a:pt x="8805" y="4135"/>
                </a:lnTo>
                <a:lnTo>
                  <a:pt x="8423" y="3828"/>
                </a:lnTo>
                <a:lnTo>
                  <a:pt x="7159" y="2948"/>
                </a:lnTo>
                <a:lnTo>
                  <a:pt x="7083" y="2948"/>
                </a:lnTo>
                <a:lnTo>
                  <a:pt x="7006" y="2986"/>
                </a:lnTo>
                <a:lnTo>
                  <a:pt x="6968" y="3101"/>
                </a:lnTo>
                <a:lnTo>
                  <a:pt x="7006" y="3178"/>
                </a:lnTo>
                <a:lnTo>
                  <a:pt x="7198" y="3292"/>
                </a:lnTo>
                <a:lnTo>
                  <a:pt x="8270" y="4058"/>
                </a:lnTo>
                <a:lnTo>
                  <a:pt x="8384" y="4173"/>
                </a:lnTo>
                <a:lnTo>
                  <a:pt x="8461" y="4326"/>
                </a:lnTo>
                <a:lnTo>
                  <a:pt x="8461" y="4517"/>
                </a:lnTo>
                <a:lnTo>
                  <a:pt x="8384" y="4671"/>
                </a:lnTo>
                <a:lnTo>
                  <a:pt x="8231" y="4824"/>
                </a:lnTo>
                <a:lnTo>
                  <a:pt x="8078" y="4862"/>
                </a:lnTo>
                <a:lnTo>
                  <a:pt x="7887" y="4862"/>
                </a:lnTo>
                <a:lnTo>
                  <a:pt x="7734" y="4785"/>
                </a:lnTo>
                <a:lnTo>
                  <a:pt x="7427" y="4594"/>
                </a:lnTo>
                <a:lnTo>
                  <a:pt x="6470" y="3943"/>
                </a:lnTo>
                <a:lnTo>
                  <a:pt x="6394" y="3905"/>
                </a:lnTo>
                <a:lnTo>
                  <a:pt x="6317" y="3982"/>
                </a:lnTo>
                <a:lnTo>
                  <a:pt x="6279" y="4058"/>
                </a:lnTo>
                <a:lnTo>
                  <a:pt x="6355" y="4135"/>
                </a:lnTo>
                <a:lnTo>
                  <a:pt x="7274" y="4824"/>
                </a:lnTo>
                <a:lnTo>
                  <a:pt x="7389" y="4939"/>
                </a:lnTo>
                <a:lnTo>
                  <a:pt x="7466" y="5092"/>
                </a:lnTo>
                <a:lnTo>
                  <a:pt x="7466" y="5283"/>
                </a:lnTo>
                <a:lnTo>
                  <a:pt x="7389" y="5475"/>
                </a:lnTo>
                <a:lnTo>
                  <a:pt x="7274" y="5589"/>
                </a:lnTo>
                <a:lnTo>
                  <a:pt x="7083" y="5666"/>
                </a:lnTo>
                <a:lnTo>
                  <a:pt x="6891" y="5628"/>
                </a:lnTo>
                <a:lnTo>
                  <a:pt x="6738" y="5551"/>
                </a:lnTo>
                <a:lnTo>
                  <a:pt x="6202" y="5168"/>
                </a:lnTo>
                <a:lnTo>
                  <a:pt x="5972" y="5053"/>
                </a:lnTo>
                <a:lnTo>
                  <a:pt x="5819" y="4900"/>
                </a:lnTo>
                <a:lnTo>
                  <a:pt x="5705" y="4900"/>
                </a:lnTo>
                <a:lnTo>
                  <a:pt x="5628" y="4939"/>
                </a:lnTo>
                <a:lnTo>
                  <a:pt x="5590" y="5053"/>
                </a:lnTo>
                <a:lnTo>
                  <a:pt x="5666" y="5130"/>
                </a:lnTo>
                <a:lnTo>
                  <a:pt x="6049" y="5398"/>
                </a:lnTo>
                <a:lnTo>
                  <a:pt x="6240" y="5513"/>
                </a:lnTo>
                <a:lnTo>
                  <a:pt x="6355" y="5666"/>
                </a:lnTo>
                <a:lnTo>
                  <a:pt x="6394" y="5819"/>
                </a:lnTo>
                <a:lnTo>
                  <a:pt x="6394" y="6011"/>
                </a:lnTo>
                <a:lnTo>
                  <a:pt x="6317" y="6164"/>
                </a:lnTo>
                <a:lnTo>
                  <a:pt x="6202" y="6279"/>
                </a:lnTo>
                <a:lnTo>
                  <a:pt x="6049" y="6355"/>
                </a:lnTo>
                <a:lnTo>
                  <a:pt x="5858" y="6355"/>
                </a:lnTo>
                <a:lnTo>
                  <a:pt x="5705" y="6279"/>
                </a:lnTo>
                <a:lnTo>
                  <a:pt x="5169" y="5934"/>
                </a:lnTo>
                <a:lnTo>
                  <a:pt x="5245" y="5743"/>
                </a:lnTo>
                <a:lnTo>
                  <a:pt x="5245" y="5513"/>
                </a:lnTo>
                <a:lnTo>
                  <a:pt x="5207" y="5360"/>
                </a:lnTo>
                <a:lnTo>
                  <a:pt x="5130" y="5245"/>
                </a:lnTo>
                <a:lnTo>
                  <a:pt x="5054" y="5130"/>
                </a:lnTo>
                <a:lnTo>
                  <a:pt x="4939" y="5053"/>
                </a:lnTo>
                <a:lnTo>
                  <a:pt x="4939" y="5015"/>
                </a:lnTo>
                <a:lnTo>
                  <a:pt x="4824" y="4977"/>
                </a:lnTo>
                <a:lnTo>
                  <a:pt x="4671" y="4900"/>
                </a:lnTo>
                <a:lnTo>
                  <a:pt x="4403" y="4900"/>
                </a:lnTo>
                <a:lnTo>
                  <a:pt x="4403" y="4709"/>
                </a:lnTo>
                <a:lnTo>
                  <a:pt x="4365" y="4517"/>
                </a:lnTo>
                <a:lnTo>
                  <a:pt x="4250" y="4326"/>
                </a:lnTo>
                <a:lnTo>
                  <a:pt x="4097" y="4173"/>
                </a:lnTo>
                <a:lnTo>
                  <a:pt x="3943" y="4096"/>
                </a:lnTo>
                <a:lnTo>
                  <a:pt x="3829" y="4058"/>
                </a:lnTo>
                <a:lnTo>
                  <a:pt x="3675" y="4020"/>
                </a:lnTo>
                <a:lnTo>
                  <a:pt x="3561" y="4058"/>
                </a:lnTo>
                <a:lnTo>
                  <a:pt x="3446" y="4058"/>
                </a:lnTo>
                <a:lnTo>
                  <a:pt x="3446" y="3943"/>
                </a:lnTo>
                <a:lnTo>
                  <a:pt x="3407" y="3828"/>
                </a:lnTo>
                <a:lnTo>
                  <a:pt x="3331" y="3675"/>
                </a:lnTo>
                <a:lnTo>
                  <a:pt x="3254" y="3599"/>
                </a:lnTo>
                <a:lnTo>
                  <a:pt x="3139" y="3484"/>
                </a:lnTo>
                <a:lnTo>
                  <a:pt x="3101" y="3484"/>
                </a:lnTo>
                <a:lnTo>
                  <a:pt x="2986" y="3407"/>
                </a:lnTo>
                <a:lnTo>
                  <a:pt x="2872" y="3369"/>
                </a:lnTo>
                <a:lnTo>
                  <a:pt x="2718" y="3331"/>
                </a:lnTo>
                <a:lnTo>
                  <a:pt x="2604" y="3331"/>
                </a:lnTo>
                <a:lnTo>
                  <a:pt x="2450" y="3369"/>
                </a:lnTo>
                <a:lnTo>
                  <a:pt x="2336" y="3446"/>
                </a:lnTo>
                <a:lnTo>
                  <a:pt x="2297" y="3292"/>
                </a:lnTo>
                <a:lnTo>
                  <a:pt x="2221" y="3178"/>
                </a:lnTo>
                <a:lnTo>
                  <a:pt x="2144" y="3063"/>
                </a:lnTo>
                <a:lnTo>
                  <a:pt x="2029" y="2986"/>
                </a:lnTo>
                <a:lnTo>
                  <a:pt x="2029" y="2948"/>
                </a:lnTo>
                <a:lnTo>
                  <a:pt x="1914" y="2871"/>
                </a:lnTo>
                <a:lnTo>
                  <a:pt x="1800" y="2833"/>
                </a:lnTo>
                <a:lnTo>
                  <a:pt x="1532" y="2833"/>
                </a:lnTo>
                <a:lnTo>
                  <a:pt x="1302" y="2910"/>
                </a:lnTo>
                <a:lnTo>
                  <a:pt x="1187" y="2986"/>
                </a:lnTo>
                <a:lnTo>
                  <a:pt x="1072" y="3063"/>
                </a:lnTo>
                <a:lnTo>
                  <a:pt x="383" y="2565"/>
                </a:lnTo>
                <a:lnTo>
                  <a:pt x="306" y="2488"/>
                </a:lnTo>
                <a:lnTo>
                  <a:pt x="268" y="2412"/>
                </a:lnTo>
                <a:lnTo>
                  <a:pt x="268" y="2297"/>
                </a:lnTo>
                <a:lnTo>
                  <a:pt x="306" y="2220"/>
                </a:lnTo>
                <a:lnTo>
                  <a:pt x="1455" y="536"/>
                </a:lnTo>
                <a:lnTo>
                  <a:pt x="1532" y="459"/>
                </a:lnTo>
                <a:lnTo>
                  <a:pt x="1646" y="421"/>
                </a:lnTo>
                <a:lnTo>
                  <a:pt x="1723" y="421"/>
                </a:lnTo>
                <a:lnTo>
                  <a:pt x="1838" y="498"/>
                </a:lnTo>
                <a:lnTo>
                  <a:pt x="1991" y="574"/>
                </a:lnTo>
                <a:lnTo>
                  <a:pt x="2182" y="651"/>
                </a:lnTo>
                <a:lnTo>
                  <a:pt x="2374" y="727"/>
                </a:lnTo>
                <a:lnTo>
                  <a:pt x="2565" y="766"/>
                </a:lnTo>
                <a:lnTo>
                  <a:pt x="2757" y="766"/>
                </a:lnTo>
                <a:lnTo>
                  <a:pt x="2948" y="727"/>
                </a:lnTo>
                <a:lnTo>
                  <a:pt x="3139" y="689"/>
                </a:lnTo>
                <a:lnTo>
                  <a:pt x="3331" y="651"/>
                </a:lnTo>
                <a:lnTo>
                  <a:pt x="3943" y="383"/>
                </a:lnTo>
                <a:lnTo>
                  <a:pt x="4173" y="306"/>
                </a:lnTo>
                <a:lnTo>
                  <a:pt x="4441" y="268"/>
                </a:lnTo>
                <a:close/>
                <a:moveTo>
                  <a:pt x="4633" y="5168"/>
                </a:moveTo>
                <a:lnTo>
                  <a:pt x="4786" y="5245"/>
                </a:lnTo>
                <a:lnTo>
                  <a:pt x="4939" y="5398"/>
                </a:lnTo>
                <a:lnTo>
                  <a:pt x="4977" y="5551"/>
                </a:lnTo>
                <a:lnTo>
                  <a:pt x="4977" y="5743"/>
                </a:lnTo>
                <a:lnTo>
                  <a:pt x="4901" y="5896"/>
                </a:lnTo>
                <a:lnTo>
                  <a:pt x="4594" y="6317"/>
                </a:lnTo>
                <a:lnTo>
                  <a:pt x="4479" y="6432"/>
                </a:lnTo>
                <a:lnTo>
                  <a:pt x="4326" y="6470"/>
                </a:lnTo>
                <a:lnTo>
                  <a:pt x="4135" y="6470"/>
                </a:lnTo>
                <a:lnTo>
                  <a:pt x="3982" y="6393"/>
                </a:lnTo>
                <a:lnTo>
                  <a:pt x="3943" y="6393"/>
                </a:lnTo>
                <a:lnTo>
                  <a:pt x="3829" y="6240"/>
                </a:lnTo>
                <a:lnTo>
                  <a:pt x="3790" y="6087"/>
                </a:lnTo>
                <a:lnTo>
                  <a:pt x="3790" y="5934"/>
                </a:lnTo>
                <a:lnTo>
                  <a:pt x="3867" y="5781"/>
                </a:lnTo>
                <a:lnTo>
                  <a:pt x="4097" y="5398"/>
                </a:lnTo>
                <a:lnTo>
                  <a:pt x="4135" y="5360"/>
                </a:lnTo>
                <a:lnTo>
                  <a:pt x="4288" y="5245"/>
                </a:lnTo>
                <a:lnTo>
                  <a:pt x="4441" y="5168"/>
                </a:lnTo>
                <a:close/>
                <a:moveTo>
                  <a:pt x="4518" y="0"/>
                </a:moveTo>
                <a:lnTo>
                  <a:pt x="4173" y="38"/>
                </a:lnTo>
                <a:lnTo>
                  <a:pt x="3829" y="153"/>
                </a:lnTo>
                <a:lnTo>
                  <a:pt x="3216" y="383"/>
                </a:lnTo>
                <a:lnTo>
                  <a:pt x="2910" y="498"/>
                </a:lnTo>
                <a:lnTo>
                  <a:pt x="2565" y="498"/>
                </a:lnTo>
                <a:lnTo>
                  <a:pt x="2259" y="421"/>
                </a:lnTo>
                <a:lnTo>
                  <a:pt x="1991" y="268"/>
                </a:lnTo>
                <a:lnTo>
                  <a:pt x="1800" y="191"/>
                </a:lnTo>
                <a:lnTo>
                  <a:pt x="1608" y="191"/>
                </a:lnTo>
                <a:lnTo>
                  <a:pt x="1417" y="268"/>
                </a:lnTo>
                <a:lnTo>
                  <a:pt x="1264" y="383"/>
                </a:lnTo>
                <a:lnTo>
                  <a:pt x="77" y="2067"/>
                </a:lnTo>
                <a:lnTo>
                  <a:pt x="0" y="2259"/>
                </a:lnTo>
                <a:lnTo>
                  <a:pt x="0" y="2450"/>
                </a:lnTo>
                <a:lnTo>
                  <a:pt x="77" y="2642"/>
                </a:lnTo>
                <a:lnTo>
                  <a:pt x="230" y="2756"/>
                </a:lnTo>
                <a:lnTo>
                  <a:pt x="919" y="3254"/>
                </a:lnTo>
                <a:lnTo>
                  <a:pt x="728" y="3522"/>
                </a:lnTo>
                <a:lnTo>
                  <a:pt x="651" y="3675"/>
                </a:lnTo>
                <a:lnTo>
                  <a:pt x="613" y="3790"/>
                </a:lnTo>
                <a:lnTo>
                  <a:pt x="613" y="3943"/>
                </a:lnTo>
                <a:lnTo>
                  <a:pt x="613" y="4058"/>
                </a:lnTo>
                <a:lnTo>
                  <a:pt x="651" y="4211"/>
                </a:lnTo>
                <a:lnTo>
                  <a:pt x="689" y="4326"/>
                </a:lnTo>
                <a:lnTo>
                  <a:pt x="804" y="4441"/>
                </a:lnTo>
                <a:lnTo>
                  <a:pt x="881" y="4517"/>
                </a:lnTo>
                <a:lnTo>
                  <a:pt x="919" y="4556"/>
                </a:lnTo>
                <a:lnTo>
                  <a:pt x="1110" y="4632"/>
                </a:lnTo>
                <a:lnTo>
                  <a:pt x="1340" y="4671"/>
                </a:lnTo>
                <a:lnTo>
                  <a:pt x="1455" y="4671"/>
                </a:lnTo>
                <a:lnTo>
                  <a:pt x="1455" y="4785"/>
                </a:lnTo>
                <a:lnTo>
                  <a:pt x="1455" y="4939"/>
                </a:lnTo>
                <a:lnTo>
                  <a:pt x="1493" y="5053"/>
                </a:lnTo>
                <a:lnTo>
                  <a:pt x="1570" y="5207"/>
                </a:lnTo>
                <a:lnTo>
                  <a:pt x="1646" y="5283"/>
                </a:lnTo>
                <a:lnTo>
                  <a:pt x="1723" y="5398"/>
                </a:lnTo>
                <a:lnTo>
                  <a:pt x="1761" y="5398"/>
                </a:lnTo>
                <a:lnTo>
                  <a:pt x="1953" y="5513"/>
                </a:lnTo>
                <a:lnTo>
                  <a:pt x="2182" y="5551"/>
                </a:lnTo>
                <a:lnTo>
                  <a:pt x="2412" y="5513"/>
                </a:lnTo>
                <a:lnTo>
                  <a:pt x="2450" y="5666"/>
                </a:lnTo>
                <a:lnTo>
                  <a:pt x="2489" y="5819"/>
                </a:lnTo>
                <a:lnTo>
                  <a:pt x="2565" y="5972"/>
                </a:lnTo>
                <a:lnTo>
                  <a:pt x="2718" y="6087"/>
                </a:lnTo>
                <a:lnTo>
                  <a:pt x="2757" y="6087"/>
                </a:lnTo>
                <a:lnTo>
                  <a:pt x="2948" y="6202"/>
                </a:lnTo>
                <a:lnTo>
                  <a:pt x="3139" y="6240"/>
                </a:lnTo>
                <a:lnTo>
                  <a:pt x="3331" y="6202"/>
                </a:lnTo>
                <a:lnTo>
                  <a:pt x="3522" y="6125"/>
                </a:lnTo>
                <a:lnTo>
                  <a:pt x="3561" y="6279"/>
                </a:lnTo>
                <a:lnTo>
                  <a:pt x="3599" y="6393"/>
                </a:lnTo>
                <a:lnTo>
                  <a:pt x="3714" y="6508"/>
                </a:lnTo>
                <a:lnTo>
                  <a:pt x="3790" y="6585"/>
                </a:lnTo>
                <a:lnTo>
                  <a:pt x="3829" y="6623"/>
                </a:lnTo>
                <a:lnTo>
                  <a:pt x="4020" y="6700"/>
                </a:lnTo>
                <a:lnTo>
                  <a:pt x="4250" y="6738"/>
                </a:lnTo>
                <a:lnTo>
                  <a:pt x="4365" y="6738"/>
                </a:lnTo>
                <a:lnTo>
                  <a:pt x="4479" y="6700"/>
                </a:lnTo>
                <a:lnTo>
                  <a:pt x="4633" y="6661"/>
                </a:lnTo>
                <a:lnTo>
                  <a:pt x="4747" y="6546"/>
                </a:lnTo>
                <a:lnTo>
                  <a:pt x="4824" y="6470"/>
                </a:lnTo>
                <a:lnTo>
                  <a:pt x="5054" y="6164"/>
                </a:lnTo>
                <a:lnTo>
                  <a:pt x="5551" y="6508"/>
                </a:lnTo>
                <a:lnTo>
                  <a:pt x="5743" y="6585"/>
                </a:lnTo>
                <a:lnTo>
                  <a:pt x="5934" y="6623"/>
                </a:lnTo>
                <a:lnTo>
                  <a:pt x="6087" y="6623"/>
                </a:lnTo>
                <a:lnTo>
                  <a:pt x="6202" y="6585"/>
                </a:lnTo>
                <a:lnTo>
                  <a:pt x="6355" y="6508"/>
                </a:lnTo>
                <a:lnTo>
                  <a:pt x="6470" y="6432"/>
                </a:lnTo>
                <a:lnTo>
                  <a:pt x="6547" y="6317"/>
                </a:lnTo>
                <a:lnTo>
                  <a:pt x="6623" y="6202"/>
                </a:lnTo>
                <a:lnTo>
                  <a:pt x="6662" y="6087"/>
                </a:lnTo>
                <a:lnTo>
                  <a:pt x="6662" y="5819"/>
                </a:lnTo>
                <a:lnTo>
                  <a:pt x="6853" y="5896"/>
                </a:lnTo>
                <a:lnTo>
                  <a:pt x="7006" y="5934"/>
                </a:lnTo>
                <a:lnTo>
                  <a:pt x="7121" y="5896"/>
                </a:lnTo>
                <a:lnTo>
                  <a:pt x="7274" y="5857"/>
                </a:lnTo>
                <a:lnTo>
                  <a:pt x="7389" y="5819"/>
                </a:lnTo>
                <a:lnTo>
                  <a:pt x="7504" y="5704"/>
                </a:lnTo>
                <a:lnTo>
                  <a:pt x="7619" y="5589"/>
                </a:lnTo>
                <a:lnTo>
                  <a:pt x="7657" y="5475"/>
                </a:lnTo>
                <a:lnTo>
                  <a:pt x="7734" y="5360"/>
                </a:lnTo>
                <a:lnTo>
                  <a:pt x="7734" y="5245"/>
                </a:lnTo>
                <a:lnTo>
                  <a:pt x="7734" y="5092"/>
                </a:lnTo>
                <a:lnTo>
                  <a:pt x="7848" y="5130"/>
                </a:lnTo>
                <a:lnTo>
                  <a:pt x="8155" y="5130"/>
                </a:lnTo>
                <a:lnTo>
                  <a:pt x="8308" y="5053"/>
                </a:lnTo>
                <a:lnTo>
                  <a:pt x="8461" y="4977"/>
                </a:lnTo>
                <a:lnTo>
                  <a:pt x="8576" y="4824"/>
                </a:lnTo>
                <a:lnTo>
                  <a:pt x="8652" y="4709"/>
                </a:lnTo>
                <a:lnTo>
                  <a:pt x="8691" y="4594"/>
                </a:lnTo>
                <a:lnTo>
                  <a:pt x="8691" y="4364"/>
                </a:lnTo>
                <a:lnTo>
                  <a:pt x="8882" y="4441"/>
                </a:lnTo>
                <a:lnTo>
                  <a:pt x="9073" y="4479"/>
                </a:lnTo>
                <a:lnTo>
                  <a:pt x="9265" y="4441"/>
                </a:lnTo>
                <a:lnTo>
                  <a:pt x="9418" y="4364"/>
                </a:lnTo>
                <a:lnTo>
                  <a:pt x="9571" y="4288"/>
                </a:lnTo>
                <a:lnTo>
                  <a:pt x="9686" y="4135"/>
                </a:lnTo>
                <a:lnTo>
                  <a:pt x="9801" y="3943"/>
                </a:lnTo>
                <a:lnTo>
                  <a:pt x="9801" y="3675"/>
                </a:lnTo>
                <a:lnTo>
                  <a:pt x="9763" y="3446"/>
                </a:lnTo>
                <a:lnTo>
                  <a:pt x="9609" y="3254"/>
                </a:lnTo>
                <a:lnTo>
                  <a:pt x="10222" y="2795"/>
                </a:lnTo>
                <a:lnTo>
                  <a:pt x="10375" y="2642"/>
                </a:lnTo>
                <a:lnTo>
                  <a:pt x="10413" y="2450"/>
                </a:lnTo>
                <a:lnTo>
                  <a:pt x="10413" y="2259"/>
                </a:lnTo>
                <a:lnTo>
                  <a:pt x="10337" y="2067"/>
                </a:lnTo>
                <a:lnTo>
                  <a:pt x="9150" y="383"/>
                </a:lnTo>
                <a:lnTo>
                  <a:pt x="8997" y="268"/>
                </a:lnTo>
                <a:lnTo>
                  <a:pt x="8805" y="191"/>
                </a:lnTo>
                <a:lnTo>
                  <a:pt x="8614" y="191"/>
                </a:lnTo>
                <a:lnTo>
                  <a:pt x="8423" y="268"/>
                </a:lnTo>
                <a:lnTo>
                  <a:pt x="8155" y="421"/>
                </a:lnTo>
                <a:lnTo>
                  <a:pt x="7848" y="498"/>
                </a:lnTo>
                <a:lnTo>
                  <a:pt x="7504" y="498"/>
                </a:lnTo>
                <a:lnTo>
                  <a:pt x="7198" y="383"/>
                </a:lnTo>
                <a:lnTo>
                  <a:pt x="6585" y="153"/>
                </a:lnTo>
                <a:lnTo>
                  <a:pt x="6240" y="38"/>
                </a:lnTo>
                <a:lnTo>
                  <a:pt x="5896" y="0"/>
                </a:lnTo>
                <a:lnTo>
                  <a:pt x="5551" y="38"/>
                </a:lnTo>
                <a:lnTo>
                  <a:pt x="5207" y="153"/>
                </a:lnTo>
                <a:lnTo>
                  <a:pt x="4862" y="38"/>
                </a:lnTo>
                <a:lnTo>
                  <a:pt x="4518"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3280" name="Google Shape;3280;p126"/>
          <p:cNvSpPr/>
          <p:nvPr/>
        </p:nvSpPr>
        <p:spPr>
          <a:xfrm>
            <a:off x="4894938" y="3649735"/>
            <a:ext cx="473435" cy="473288"/>
          </a:xfrm>
          <a:custGeom>
            <a:rect b="b" l="l" r="r" t="t"/>
            <a:pathLst>
              <a:path extrusionOk="0" h="10031" w="10032">
                <a:moveTo>
                  <a:pt x="5207" y="345"/>
                </a:moveTo>
                <a:lnTo>
                  <a:pt x="5207" y="1723"/>
                </a:lnTo>
                <a:lnTo>
                  <a:pt x="3829" y="1723"/>
                </a:lnTo>
                <a:lnTo>
                  <a:pt x="3829" y="345"/>
                </a:lnTo>
                <a:close/>
                <a:moveTo>
                  <a:pt x="6854" y="996"/>
                </a:moveTo>
                <a:lnTo>
                  <a:pt x="6586" y="1608"/>
                </a:lnTo>
                <a:lnTo>
                  <a:pt x="6547" y="1685"/>
                </a:lnTo>
                <a:lnTo>
                  <a:pt x="6586" y="1762"/>
                </a:lnTo>
                <a:lnTo>
                  <a:pt x="6854" y="2374"/>
                </a:lnTo>
                <a:lnTo>
                  <a:pt x="5552" y="2374"/>
                </a:lnTo>
                <a:lnTo>
                  <a:pt x="5552" y="1915"/>
                </a:lnTo>
                <a:lnTo>
                  <a:pt x="5552" y="996"/>
                </a:lnTo>
                <a:close/>
                <a:moveTo>
                  <a:pt x="3638" y="3676"/>
                </a:moveTo>
                <a:lnTo>
                  <a:pt x="5207" y="6662"/>
                </a:lnTo>
                <a:lnTo>
                  <a:pt x="4557" y="7083"/>
                </a:lnTo>
                <a:lnTo>
                  <a:pt x="3714" y="6547"/>
                </a:lnTo>
                <a:lnTo>
                  <a:pt x="3638" y="6509"/>
                </a:lnTo>
                <a:lnTo>
                  <a:pt x="3561" y="6547"/>
                </a:lnTo>
                <a:lnTo>
                  <a:pt x="2719" y="7083"/>
                </a:lnTo>
                <a:lnTo>
                  <a:pt x="2068" y="6662"/>
                </a:lnTo>
                <a:lnTo>
                  <a:pt x="3638" y="3676"/>
                </a:lnTo>
                <a:close/>
                <a:moveTo>
                  <a:pt x="3638" y="6892"/>
                </a:moveTo>
                <a:lnTo>
                  <a:pt x="4480" y="7428"/>
                </a:lnTo>
                <a:lnTo>
                  <a:pt x="4557" y="7466"/>
                </a:lnTo>
                <a:lnTo>
                  <a:pt x="4671" y="7428"/>
                </a:lnTo>
                <a:lnTo>
                  <a:pt x="5399" y="6968"/>
                </a:lnTo>
                <a:lnTo>
                  <a:pt x="5629" y="7466"/>
                </a:lnTo>
                <a:lnTo>
                  <a:pt x="6815" y="9686"/>
                </a:lnTo>
                <a:lnTo>
                  <a:pt x="460" y="9686"/>
                </a:lnTo>
                <a:lnTo>
                  <a:pt x="1877" y="6968"/>
                </a:lnTo>
                <a:lnTo>
                  <a:pt x="2604" y="7428"/>
                </a:lnTo>
                <a:lnTo>
                  <a:pt x="2719" y="7466"/>
                </a:lnTo>
                <a:lnTo>
                  <a:pt x="2796" y="7428"/>
                </a:lnTo>
                <a:lnTo>
                  <a:pt x="3638" y="6892"/>
                </a:lnTo>
                <a:close/>
                <a:moveTo>
                  <a:pt x="7160" y="5169"/>
                </a:moveTo>
                <a:lnTo>
                  <a:pt x="9572" y="9686"/>
                </a:lnTo>
                <a:lnTo>
                  <a:pt x="7198" y="9686"/>
                </a:lnTo>
                <a:lnTo>
                  <a:pt x="6011" y="7389"/>
                </a:lnTo>
                <a:lnTo>
                  <a:pt x="7160" y="5169"/>
                </a:lnTo>
                <a:close/>
                <a:moveTo>
                  <a:pt x="3561" y="0"/>
                </a:moveTo>
                <a:lnTo>
                  <a:pt x="3523" y="39"/>
                </a:lnTo>
                <a:lnTo>
                  <a:pt x="3485" y="115"/>
                </a:lnTo>
                <a:lnTo>
                  <a:pt x="3446" y="192"/>
                </a:lnTo>
                <a:lnTo>
                  <a:pt x="3446" y="1915"/>
                </a:lnTo>
                <a:lnTo>
                  <a:pt x="3446" y="3255"/>
                </a:lnTo>
                <a:lnTo>
                  <a:pt x="1" y="9801"/>
                </a:lnTo>
                <a:lnTo>
                  <a:pt x="1" y="9839"/>
                </a:lnTo>
                <a:lnTo>
                  <a:pt x="1" y="9916"/>
                </a:lnTo>
                <a:lnTo>
                  <a:pt x="39" y="9954"/>
                </a:lnTo>
                <a:lnTo>
                  <a:pt x="77" y="10031"/>
                </a:lnTo>
                <a:lnTo>
                  <a:pt x="9916" y="10031"/>
                </a:lnTo>
                <a:lnTo>
                  <a:pt x="9993" y="9992"/>
                </a:lnTo>
                <a:lnTo>
                  <a:pt x="10031" y="9916"/>
                </a:lnTo>
                <a:lnTo>
                  <a:pt x="10031" y="9878"/>
                </a:lnTo>
                <a:lnTo>
                  <a:pt x="9993" y="9763"/>
                </a:lnTo>
                <a:lnTo>
                  <a:pt x="7313" y="4709"/>
                </a:lnTo>
                <a:lnTo>
                  <a:pt x="7275" y="4633"/>
                </a:lnTo>
                <a:lnTo>
                  <a:pt x="7083" y="4633"/>
                </a:lnTo>
                <a:lnTo>
                  <a:pt x="7007" y="4709"/>
                </a:lnTo>
                <a:lnTo>
                  <a:pt x="5782" y="7006"/>
                </a:lnTo>
                <a:lnTo>
                  <a:pt x="3829" y="3255"/>
                </a:lnTo>
                <a:lnTo>
                  <a:pt x="3829" y="2068"/>
                </a:lnTo>
                <a:lnTo>
                  <a:pt x="5207" y="2068"/>
                </a:lnTo>
                <a:lnTo>
                  <a:pt x="5207" y="2527"/>
                </a:lnTo>
                <a:lnTo>
                  <a:pt x="5246" y="2604"/>
                </a:lnTo>
                <a:lnTo>
                  <a:pt x="5246" y="2680"/>
                </a:lnTo>
                <a:lnTo>
                  <a:pt x="5322" y="2719"/>
                </a:lnTo>
                <a:lnTo>
                  <a:pt x="7198" y="2719"/>
                </a:lnTo>
                <a:lnTo>
                  <a:pt x="7275" y="2680"/>
                </a:lnTo>
                <a:lnTo>
                  <a:pt x="7313" y="2604"/>
                </a:lnTo>
                <a:lnTo>
                  <a:pt x="7313" y="2527"/>
                </a:lnTo>
                <a:lnTo>
                  <a:pt x="7275" y="2451"/>
                </a:lnTo>
                <a:lnTo>
                  <a:pt x="6930" y="1685"/>
                </a:lnTo>
                <a:lnTo>
                  <a:pt x="7275" y="881"/>
                </a:lnTo>
                <a:lnTo>
                  <a:pt x="7313" y="804"/>
                </a:lnTo>
                <a:lnTo>
                  <a:pt x="7313" y="766"/>
                </a:lnTo>
                <a:lnTo>
                  <a:pt x="7275" y="690"/>
                </a:lnTo>
                <a:lnTo>
                  <a:pt x="7198" y="651"/>
                </a:lnTo>
                <a:lnTo>
                  <a:pt x="5552" y="651"/>
                </a:lnTo>
                <a:lnTo>
                  <a:pt x="5552" y="192"/>
                </a:lnTo>
                <a:lnTo>
                  <a:pt x="5552" y="115"/>
                </a:lnTo>
                <a:lnTo>
                  <a:pt x="5514" y="39"/>
                </a:lnTo>
                <a:lnTo>
                  <a:pt x="5437"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81" name="Google Shape;3281;p126"/>
          <p:cNvSpPr/>
          <p:nvPr/>
        </p:nvSpPr>
        <p:spPr>
          <a:xfrm>
            <a:off x="7579090" y="557212"/>
            <a:ext cx="1004888" cy="570776"/>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1">
  <p:cSld name="Contact Us_2">
    <p:bg>
      <p:bgPr>
        <a:solidFill>
          <a:schemeClr val="dk2"/>
        </a:solidFill>
      </p:bgPr>
    </p:bg>
    <p:spTree>
      <p:nvGrpSpPr>
        <p:cNvPr id="3282" name="Shape 3282"/>
        <p:cNvGrpSpPr/>
        <p:nvPr/>
      </p:nvGrpSpPr>
      <p:grpSpPr>
        <a:xfrm>
          <a:off x="0" y="0"/>
          <a:ext cx="0" cy="0"/>
          <a:chOff x="0" y="0"/>
          <a:chExt cx="0" cy="0"/>
        </a:xfrm>
      </p:grpSpPr>
      <p:sp>
        <p:nvSpPr>
          <p:cNvPr id="3283" name="Google Shape;3283;p127"/>
          <p:cNvSpPr/>
          <p:nvPr/>
        </p:nvSpPr>
        <p:spPr>
          <a:xfrm rot="10800000">
            <a:off x="989708" y="884381"/>
            <a:ext cx="3146700" cy="3146100"/>
          </a:xfrm>
          <a:prstGeom prst="blockArc">
            <a:avLst>
              <a:gd fmla="val 11023505" name="adj1"/>
              <a:gd fmla="val 8957978" name="adj2"/>
              <a:gd fmla="val 20811" name="adj3"/>
            </a:avLst>
          </a:prstGeom>
          <a:solidFill>
            <a:schemeClr val="accent6"/>
          </a:solidFill>
          <a:ln>
            <a:noFill/>
          </a:ln>
          <a:effectLst>
            <a:outerShdw blurRad="342900" rotWithShape="0" algn="bl" dir="5400000" dist="304800">
              <a:srgbClr val="000000">
                <a:alpha val="20000"/>
              </a:srgbClr>
            </a:outerShdw>
          </a:effectLst>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284" name="Google Shape;3284;p127"/>
          <p:cNvSpPr/>
          <p:nvPr/>
        </p:nvSpPr>
        <p:spPr>
          <a:xfrm rot="10800000">
            <a:off x="989708" y="884381"/>
            <a:ext cx="3146700" cy="3146100"/>
          </a:xfrm>
          <a:prstGeom prst="blockArc">
            <a:avLst>
              <a:gd fmla="val 8221042" name="adj1"/>
              <a:gd fmla="val 12362235" name="adj2"/>
              <a:gd fmla="val 22311" name="adj3"/>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285" name="Google Shape;3285;p127"/>
          <p:cNvSpPr/>
          <p:nvPr/>
        </p:nvSpPr>
        <p:spPr>
          <a:xfrm rot="10800000">
            <a:off x="989708" y="884381"/>
            <a:ext cx="3146700" cy="3146100"/>
          </a:xfrm>
          <a:prstGeom prst="blockArc">
            <a:avLst>
              <a:gd fmla="val 12354426" name="adj1"/>
              <a:gd fmla="val 14042175" name="adj2"/>
              <a:gd fmla="val 22486" name="adj3"/>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286" name="Google Shape;3286;p127"/>
          <p:cNvSpPr txBox="1"/>
          <p:nvPr/>
        </p:nvSpPr>
        <p:spPr>
          <a:xfrm>
            <a:off x="4595792" y="1127259"/>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lt1"/>
                </a:solidFill>
                <a:latin typeface="Montserrat"/>
                <a:ea typeface="Montserrat"/>
                <a:cs typeface="Montserrat"/>
                <a:sym typeface="Montserrat"/>
              </a:rPr>
              <a:t>3K</a:t>
            </a:r>
            <a:endParaRPr b="1" sz="4600">
              <a:solidFill>
                <a:schemeClr val="lt1"/>
              </a:solidFill>
              <a:latin typeface="Montserrat"/>
              <a:ea typeface="Montserrat"/>
              <a:cs typeface="Montserrat"/>
              <a:sym typeface="Montserrat"/>
            </a:endParaRPr>
          </a:p>
        </p:txBody>
      </p:sp>
      <p:sp>
        <p:nvSpPr>
          <p:cNvPr id="3287" name="Google Shape;3287;p127"/>
          <p:cNvSpPr txBox="1"/>
          <p:nvPr/>
        </p:nvSpPr>
        <p:spPr>
          <a:xfrm>
            <a:off x="4595795" y="2061591"/>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accent1"/>
                </a:solidFill>
                <a:latin typeface="Montserrat"/>
                <a:ea typeface="Montserrat"/>
                <a:cs typeface="Montserrat"/>
                <a:sym typeface="Montserrat"/>
              </a:rPr>
              <a:t>1K</a:t>
            </a:r>
            <a:endParaRPr b="1" sz="4600">
              <a:solidFill>
                <a:schemeClr val="accent1"/>
              </a:solidFill>
              <a:latin typeface="Montserrat"/>
              <a:ea typeface="Montserrat"/>
              <a:cs typeface="Montserrat"/>
              <a:sym typeface="Montserrat"/>
            </a:endParaRPr>
          </a:p>
        </p:txBody>
      </p:sp>
      <p:sp>
        <p:nvSpPr>
          <p:cNvPr id="3288" name="Google Shape;3288;p127"/>
          <p:cNvSpPr txBox="1"/>
          <p:nvPr/>
        </p:nvSpPr>
        <p:spPr>
          <a:xfrm>
            <a:off x="5812165" y="1367503"/>
            <a:ext cx="2072100" cy="270000"/>
          </a:xfrm>
          <a:prstGeom prst="rect">
            <a:avLst/>
          </a:prstGeom>
          <a:noFill/>
          <a:ln>
            <a:noFill/>
          </a:ln>
        </p:spPr>
        <p:txBody>
          <a:bodyPr anchorCtr="0" anchor="ctr" bIns="34300" lIns="34300" spcFirstLastPara="1" rIns="34300" wrap="square" tIns="34300">
            <a:noAutofit/>
          </a:bodyPr>
          <a:lstStyle/>
          <a:p>
            <a:pPr indent="0" lvl="0" marL="0" rtl="0" algn="l">
              <a:lnSpc>
                <a:spcPct val="130000"/>
              </a:lnSpc>
              <a:spcBef>
                <a:spcPts val="0"/>
              </a:spcBef>
              <a:spcAft>
                <a:spcPts val="0"/>
              </a:spcAft>
              <a:buNone/>
            </a:pPr>
            <a:r>
              <a:rPr lang="en" sz="1500">
                <a:solidFill>
                  <a:schemeClr val="lt1"/>
                </a:solidFill>
                <a:latin typeface="Open Sans"/>
                <a:ea typeface="Open Sans"/>
                <a:cs typeface="Open Sans"/>
                <a:sym typeface="Open Sans"/>
              </a:rPr>
              <a:t>Women</a:t>
            </a:r>
            <a:endParaRPr sz="1500">
              <a:solidFill>
                <a:schemeClr val="lt1"/>
              </a:solidFill>
              <a:latin typeface="Open Sans"/>
              <a:ea typeface="Open Sans"/>
              <a:cs typeface="Open Sans"/>
              <a:sym typeface="Open Sans"/>
            </a:endParaRPr>
          </a:p>
        </p:txBody>
      </p:sp>
      <p:sp>
        <p:nvSpPr>
          <p:cNvPr id="3289" name="Google Shape;3289;p127"/>
          <p:cNvSpPr txBox="1"/>
          <p:nvPr/>
        </p:nvSpPr>
        <p:spPr>
          <a:xfrm>
            <a:off x="5812165" y="2289572"/>
            <a:ext cx="2072100" cy="300300"/>
          </a:xfrm>
          <a:prstGeom prst="rect">
            <a:avLst/>
          </a:prstGeom>
          <a:noFill/>
          <a:ln>
            <a:noFill/>
          </a:ln>
        </p:spPr>
        <p:txBody>
          <a:bodyPr anchorCtr="0" anchor="ctr" bIns="34300" lIns="34300" spcFirstLastPara="1" rIns="34300" wrap="square" tIns="34300">
            <a:spAutoFit/>
          </a:bodyPr>
          <a:lstStyle/>
          <a:p>
            <a:pPr indent="0" lvl="0" marL="0" rtl="0" algn="l">
              <a:lnSpc>
                <a:spcPct val="100000"/>
              </a:lnSpc>
              <a:spcBef>
                <a:spcPts val="0"/>
              </a:spcBef>
              <a:spcAft>
                <a:spcPts val="0"/>
              </a:spcAft>
              <a:buNone/>
            </a:pPr>
            <a:r>
              <a:rPr lang="en" sz="1500">
                <a:solidFill>
                  <a:schemeClr val="accent1"/>
                </a:solidFill>
                <a:latin typeface="Open Sans"/>
                <a:ea typeface="Open Sans"/>
                <a:cs typeface="Open Sans"/>
                <a:sym typeface="Open Sans"/>
              </a:rPr>
              <a:t>Trained in 2024</a:t>
            </a:r>
            <a:endParaRPr sz="1500">
              <a:solidFill>
                <a:schemeClr val="accent1"/>
              </a:solidFill>
              <a:latin typeface="Open Sans"/>
              <a:ea typeface="Open Sans"/>
              <a:cs typeface="Open Sans"/>
              <a:sym typeface="Open Sans"/>
            </a:endParaRPr>
          </a:p>
        </p:txBody>
      </p:sp>
      <p:sp>
        <p:nvSpPr>
          <p:cNvPr id="3290" name="Google Shape;3290;p127"/>
          <p:cNvSpPr txBox="1"/>
          <p:nvPr/>
        </p:nvSpPr>
        <p:spPr>
          <a:xfrm>
            <a:off x="4595795" y="3043003"/>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lt2"/>
                </a:solidFill>
                <a:latin typeface="Montserrat"/>
                <a:ea typeface="Montserrat"/>
                <a:cs typeface="Montserrat"/>
                <a:sym typeface="Montserrat"/>
              </a:rPr>
              <a:t>13K</a:t>
            </a:r>
            <a:endParaRPr b="1" sz="4600">
              <a:solidFill>
                <a:schemeClr val="lt2"/>
              </a:solidFill>
              <a:latin typeface="Montserrat"/>
              <a:ea typeface="Montserrat"/>
              <a:cs typeface="Montserrat"/>
              <a:sym typeface="Montserrat"/>
            </a:endParaRPr>
          </a:p>
        </p:txBody>
      </p:sp>
      <p:sp>
        <p:nvSpPr>
          <p:cNvPr id="3291" name="Google Shape;3291;p127"/>
          <p:cNvSpPr txBox="1"/>
          <p:nvPr/>
        </p:nvSpPr>
        <p:spPr>
          <a:xfrm>
            <a:off x="5812165" y="3270984"/>
            <a:ext cx="2456700" cy="531000"/>
          </a:xfrm>
          <a:prstGeom prst="rect">
            <a:avLst/>
          </a:prstGeom>
          <a:noFill/>
          <a:ln>
            <a:noFill/>
          </a:ln>
        </p:spPr>
        <p:txBody>
          <a:bodyPr anchorCtr="0" anchor="ctr" bIns="34300" lIns="34300" spcFirstLastPara="1" rIns="34300" wrap="square" tIns="34300">
            <a:spAutoFit/>
          </a:bodyPr>
          <a:lstStyle/>
          <a:p>
            <a:pPr indent="0" lvl="0" marL="0" rtl="0" algn="l">
              <a:lnSpc>
                <a:spcPct val="100000"/>
              </a:lnSpc>
              <a:spcBef>
                <a:spcPts val="0"/>
              </a:spcBef>
              <a:spcAft>
                <a:spcPts val="0"/>
              </a:spcAft>
              <a:buNone/>
            </a:pPr>
            <a:r>
              <a:rPr lang="en" sz="1500">
                <a:solidFill>
                  <a:schemeClr val="lt2"/>
                </a:solidFill>
                <a:latin typeface="Open Sans"/>
                <a:ea typeface="Open Sans"/>
                <a:cs typeface="Open Sans"/>
                <a:sym typeface="Open Sans"/>
              </a:rPr>
              <a:t>Entry level AI jobs in the US</a:t>
            </a:r>
            <a:endParaRPr sz="1500">
              <a:solidFill>
                <a:schemeClr val="lt2"/>
              </a:solidFill>
              <a:latin typeface="Open Sans"/>
              <a:ea typeface="Open Sans"/>
              <a:cs typeface="Open Sans"/>
              <a:sym typeface="Open Sans"/>
            </a:endParaRPr>
          </a:p>
        </p:txBody>
      </p:sp>
      <p:sp>
        <p:nvSpPr>
          <p:cNvPr id="3292" name="Google Shape;3292;p127"/>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3293" name="Google Shape;3293;p127"/>
          <p:cNvGrpSpPr/>
          <p:nvPr/>
        </p:nvGrpSpPr>
        <p:grpSpPr>
          <a:xfrm>
            <a:off x="7400336" y="4552525"/>
            <a:ext cx="1267247" cy="302231"/>
            <a:chOff x="8742999" y="4304275"/>
            <a:chExt cx="3378425" cy="805950"/>
          </a:xfrm>
        </p:grpSpPr>
        <p:sp>
          <p:nvSpPr>
            <p:cNvPr id="3294" name="Google Shape;3294;p127"/>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295" name="Google Shape;3295;p127"/>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296" name="Google Shape;3296;p127"/>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Lower Half">
  <p:cSld name="Contact Us_1">
    <p:spTree>
      <p:nvGrpSpPr>
        <p:cNvPr id="3297" name="Shape 3297"/>
        <p:cNvGrpSpPr/>
        <p:nvPr/>
      </p:nvGrpSpPr>
      <p:grpSpPr>
        <a:xfrm>
          <a:off x="0" y="0"/>
          <a:ext cx="0" cy="0"/>
          <a:chOff x="0" y="0"/>
          <a:chExt cx="0" cy="0"/>
        </a:xfrm>
      </p:grpSpPr>
      <p:sp>
        <p:nvSpPr>
          <p:cNvPr id="3298" name="Google Shape;3298;p128"/>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3299" name="Google Shape;3299;p128"/>
          <p:cNvSpPr/>
          <p:nvPr/>
        </p:nvSpPr>
        <p:spPr>
          <a:xfrm>
            <a:off x="-19" y="3323972"/>
            <a:ext cx="9144000" cy="18195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 Our Approach">
  <p:cSld name="Contact Us_1_1">
    <p:spTree>
      <p:nvGrpSpPr>
        <p:cNvPr id="3300" name="Shape 3300"/>
        <p:cNvGrpSpPr/>
        <p:nvPr/>
      </p:nvGrpSpPr>
      <p:grpSpPr>
        <a:xfrm>
          <a:off x="0" y="0"/>
          <a:ext cx="0" cy="0"/>
          <a:chOff x="0" y="0"/>
          <a:chExt cx="0" cy="0"/>
        </a:xfrm>
      </p:grpSpPr>
      <p:sp>
        <p:nvSpPr>
          <p:cNvPr id="3301" name="Google Shape;3301;p129"/>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3302" name="Google Shape;3302;p129"/>
          <p:cNvSpPr/>
          <p:nvPr/>
        </p:nvSpPr>
        <p:spPr>
          <a:xfrm>
            <a:off x="-19" y="3323972"/>
            <a:ext cx="9144000" cy="18195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303" name="Google Shape;3303;p129"/>
          <p:cNvSpPr txBox="1"/>
          <p:nvPr/>
        </p:nvSpPr>
        <p:spPr>
          <a:xfrm>
            <a:off x="764216" y="264609"/>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dk2"/>
                </a:solidFill>
                <a:latin typeface="Open Sans Light"/>
                <a:ea typeface="Open Sans Light"/>
                <a:cs typeface="Open Sans Light"/>
                <a:sym typeface="Open Sans Light"/>
              </a:rPr>
              <a:t>Our Approach</a:t>
            </a:r>
            <a:endParaRPr sz="4700">
              <a:solidFill>
                <a:schemeClr val="dk2"/>
              </a:solidFill>
              <a:latin typeface="Open Sans Light"/>
              <a:ea typeface="Open Sans Light"/>
              <a:cs typeface="Open Sans Light"/>
              <a:sym typeface="Open Sans Light"/>
            </a:endParaRPr>
          </a:p>
        </p:txBody>
      </p:sp>
      <p:sp>
        <p:nvSpPr>
          <p:cNvPr id="3304" name="Google Shape;3304;p129"/>
          <p:cNvSpPr txBox="1"/>
          <p:nvPr/>
        </p:nvSpPr>
        <p:spPr>
          <a:xfrm>
            <a:off x="588550"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Technical </a:t>
            </a:r>
            <a:endParaRPr sz="900">
              <a:solidFill>
                <a:schemeClr val="dk2"/>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Skills</a:t>
            </a:r>
            <a:endParaRPr sz="900">
              <a:solidFill>
                <a:schemeClr val="dk2"/>
              </a:solidFill>
              <a:latin typeface="Montserrat SemiBold"/>
              <a:ea typeface="Montserrat SemiBold"/>
              <a:cs typeface="Montserrat SemiBold"/>
              <a:sym typeface="Montserrat SemiBold"/>
            </a:endParaRPr>
          </a:p>
        </p:txBody>
      </p:sp>
      <p:sp>
        <p:nvSpPr>
          <p:cNvPr id="3305" name="Google Shape;3305;p129"/>
          <p:cNvSpPr txBox="1"/>
          <p:nvPr/>
        </p:nvSpPr>
        <p:spPr>
          <a:xfrm>
            <a:off x="1936731"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Real-world Experience</a:t>
            </a:r>
            <a:endParaRPr sz="900">
              <a:solidFill>
                <a:schemeClr val="dk2"/>
              </a:solidFill>
              <a:latin typeface="Montserrat SemiBold"/>
              <a:ea typeface="Montserrat SemiBold"/>
              <a:cs typeface="Montserrat SemiBold"/>
              <a:sym typeface="Montserrat SemiBold"/>
            </a:endParaRPr>
          </a:p>
        </p:txBody>
      </p:sp>
      <p:sp>
        <p:nvSpPr>
          <p:cNvPr id="3306" name="Google Shape;3306;p129"/>
          <p:cNvSpPr txBox="1"/>
          <p:nvPr/>
        </p:nvSpPr>
        <p:spPr>
          <a:xfrm>
            <a:off x="3284912"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Career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Readiness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Support</a:t>
            </a:r>
            <a:endParaRPr sz="900">
              <a:solidFill>
                <a:schemeClr val="dk2"/>
              </a:solidFill>
              <a:latin typeface="Montserrat SemiBold"/>
              <a:ea typeface="Montserrat SemiBold"/>
              <a:cs typeface="Montserrat SemiBold"/>
              <a:sym typeface="Montserrat SemiBold"/>
            </a:endParaRPr>
          </a:p>
        </p:txBody>
      </p:sp>
      <p:sp>
        <p:nvSpPr>
          <p:cNvPr id="3307" name="Google Shape;3307;p129"/>
          <p:cNvSpPr txBox="1"/>
          <p:nvPr/>
        </p:nvSpPr>
        <p:spPr>
          <a:xfrm>
            <a:off x="4633093"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Professional Networks </a:t>
            </a:r>
            <a:endParaRPr sz="900">
              <a:solidFill>
                <a:schemeClr val="dk2"/>
              </a:solidFill>
              <a:latin typeface="Montserrat SemiBold"/>
              <a:ea typeface="Montserrat SemiBold"/>
              <a:cs typeface="Montserrat SemiBold"/>
              <a:sym typeface="Montserrat SemiBold"/>
            </a:endParaRPr>
          </a:p>
        </p:txBody>
      </p:sp>
      <p:sp>
        <p:nvSpPr>
          <p:cNvPr id="3308" name="Google Shape;3308;p129"/>
          <p:cNvSpPr txBox="1"/>
          <p:nvPr/>
        </p:nvSpPr>
        <p:spPr>
          <a:xfrm>
            <a:off x="5981274"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Peer and Alumni Communities</a:t>
            </a:r>
            <a:endParaRPr sz="900">
              <a:solidFill>
                <a:schemeClr val="dk2"/>
              </a:solidFill>
              <a:latin typeface="Montserrat SemiBold"/>
              <a:ea typeface="Montserrat SemiBold"/>
              <a:cs typeface="Montserrat SemiBold"/>
              <a:sym typeface="Montserrat SemiBold"/>
            </a:endParaRPr>
          </a:p>
        </p:txBody>
      </p:sp>
      <p:sp>
        <p:nvSpPr>
          <p:cNvPr id="3309" name="Google Shape;3309;p129"/>
          <p:cNvSpPr txBox="1"/>
          <p:nvPr/>
        </p:nvSpPr>
        <p:spPr>
          <a:xfrm>
            <a:off x="7329455"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 Careers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&amp; Leadership Opportunities</a:t>
            </a:r>
            <a:endParaRPr sz="900">
              <a:solidFill>
                <a:schemeClr val="dk2"/>
              </a:solidFill>
              <a:latin typeface="Montserrat SemiBold"/>
              <a:ea typeface="Montserrat SemiBold"/>
              <a:cs typeface="Montserrat SemiBold"/>
              <a:sym typeface="Montserrat SemiBold"/>
            </a:endParaRPr>
          </a:p>
        </p:txBody>
      </p:sp>
      <p:sp>
        <p:nvSpPr>
          <p:cNvPr id="3310" name="Google Shape;3310;p129"/>
          <p:cNvSpPr/>
          <p:nvPr/>
        </p:nvSpPr>
        <p:spPr>
          <a:xfrm>
            <a:off x="1755233"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311" name="Google Shape;3311;p129"/>
          <p:cNvSpPr/>
          <p:nvPr/>
        </p:nvSpPr>
        <p:spPr>
          <a:xfrm>
            <a:off x="3103414"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312" name="Google Shape;3312;p129"/>
          <p:cNvSpPr/>
          <p:nvPr/>
        </p:nvSpPr>
        <p:spPr>
          <a:xfrm>
            <a:off x="4451595"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313" name="Google Shape;3313;p129"/>
          <p:cNvSpPr/>
          <p:nvPr/>
        </p:nvSpPr>
        <p:spPr>
          <a:xfrm>
            <a:off x="5799776"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314" name="Google Shape;3314;p129"/>
          <p:cNvSpPr/>
          <p:nvPr/>
        </p:nvSpPr>
        <p:spPr>
          <a:xfrm>
            <a:off x="7147957" y="1513162"/>
            <a:ext cx="240900" cy="269100"/>
          </a:xfrm>
          <a:prstGeom prst="mathEqual">
            <a:avLst>
              <a:gd fmla="val 23520" name="adj1"/>
              <a:gd fmla="val 11760"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URL">
  <p:cSld name="CUSTOM">
    <p:spTree>
      <p:nvGrpSpPr>
        <p:cNvPr id="58" name="Shape 58"/>
        <p:cNvGrpSpPr/>
        <p:nvPr/>
      </p:nvGrpSpPr>
      <p:grpSpPr>
        <a:xfrm>
          <a:off x="0" y="0"/>
          <a:ext cx="0" cy="0"/>
          <a:chOff x="0" y="0"/>
          <a:chExt cx="0" cy="0"/>
        </a:xfrm>
      </p:grpSpPr>
      <p:sp>
        <p:nvSpPr>
          <p:cNvPr id="59" name="Google Shape;59;p16"/>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cxnSp>
        <p:nvCxnSpPr>
          <p:cNvPr id="60" name="Google Shape;60;p16"/>
          <p:cNvCxnSpPr/>
          <p:nvPr/>
        </p:nvCxnSpPr>
        <p:spPr>
          <a:xfrm>
            <a:off x="0" y="4960519"/>
            <a:ext cx="73305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CUSTOM_4">
    <p:spTree>
      <p:nvGrpSpPr>
        <p:cNvPr id="61" name="Shape 61"/>
        <p:cNvGrpSpPr/>
        <p:nvPr/>
      </p:nvGrpSpPr>
      <p:grpSpPr>
        <a:xfrm>
          <a:off x="0" y="0"/>
          <a:ext cx="0" cy="0"/>
          <a:chOff x="0" y="0"/>
          <a:chExt cx="0" cy="0"/>
        </a:xfrm>
      </p:grpSpPr>
      <p:sp>
        <p:nvSpPr>
          <p:cNvPr id="62" name="Google Shape;62;p17"/>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cxnSp>
        <p:nvCxnSpPr>
          <p:cNvPr id="63" name="Google Shape;63;p17"/>
          <p:cNvCxnSpPr/>
          <p:nvPr/>
        </p:nvCxnSpPr>
        <p:spPr>
          <a:xfrm>
            <a:off x="0" y="4960519"/>
            <a:ext cx="7330500" cy="0"/>
          </a:xfrm>
          <a:prstGeom prst="straightConnector1">
            <a:avLst/>
          </a:prstGeom>
          <a:noFill/>
          <a:ln cap="flat" cmpd="sng" w="28575">
            <a:solidFill>
              <a:schemeClr val="accent1"/>
            </a:solidFill>
            <a:prstDash val="solid"/>
            <a:round/>
            <a:headEnd len="med" w="med" type="none"/>
            <a:tailEnd len="med" w="med" type="none"/>
          </a:ln>
        </p:spPr>
      </p:cxnSp>
      <p:sp>
        <p:nvSpPr>
          <p:cNvPr id="64" name="Google Shape;64;p17"/>
          <p:cNvSpPr txBox="1"/>
          <p:nvPr/>
        </p:nvSpPr>
        <p:spPr>
          <a:xfrm>
            <a:off x="471605" y="311653"/>
            <a:ext cx="4207200" cy="5310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b="1" lang="en" sz="3000">
                <a:solidFill>
                  <a:schemeClr val="dk2"/>
                </a:solidFill>
                <a:latin typeface="Montserrat"/>
                <a:ea typeface="Montserrat"/>
                <a:cs typeface="Montserrat"/>
                <a:sym typeface="Montserrat"/>
              </a:rPr>
              <a:t>Our Vision</a:t>
            </a:r>
            <a:endParaRPr b="1" sz="3000">
              <a:solidFill>
                <a:schemeClr val="dk2"/>
              </a:solidFill>
              <a:latin typeface="Montserrat"/>
              <a:ea typeface="Montserrat"/>
              <a:cs typeface="Montserrat"/>
              <a:sym typeface="Montserrat"/>
            </a:endParaRPr>
          </a:p>
        </p:txBody>
      </p:sp>
      <p:grpSp>
        <p:nvGrpSpPr>
          <p:cNvPr id="65" name="Google Shape;65;p17"/>
          <p:cNvGrpSpPr/>
          <p:nvPr/>
        </p:nvGrpSpPr>
        <p:grpSpPr>
          <a:xfrm>
            <a:off x="1093125" y="905735"/>
            <a:ext cx="6958136" cy="3898786"/>
            <a:chOff x="1427552" y="1094782"/>
            <a:chExt cx="6169654" cy="3458517"/>
          </a:xfrm>
        </p:grpSpPr>
        <p:grpSp>
          <p:nvGrpSpPr>
            <p:cNvPr id="66" name="Google Shape;66;p17"/>
            <p:cNvGrpSpPr/>
            <p:nvPr/>
          </p:nvGrpSpPr>
          <p:grpSpPr>
            <a:xfrm>
              <a:off x="1427552" y="1094782"/>
              <a:ext cx="6169654" cy="3458517"/>
              <a:chOff x="1028701" y="1378665"/>
              <a:chExt cx="4290441" cy="2405088"/>
            </a:xfrm>
          </p:grpSpPr>
          <p:sp>
            <p:nvSpPr>
              <p:cNvPr id="67" name="Google Shape;67;p17"/>
              <p:cNvSpPr/>
              <p:nvPr/>
            </p:nvSpPr>
            <p:spPr>
              <a:xfrm>
                <a:off x="1125731" y="1852183"/>
                <a:ext cx="1921" cy="1744"/>
              </a:xfrm>
              <a:custGeom>
                <a:rect b="b" l="l" r="r" t="t"/>
                <a:pathLst>
                  <a:path extrusionOk="0" h="2" w="2">
                    <a:moveTo>
                      <a:pt x="2" y="0"/>
                    </a:moveTo>
                    <a:lnTo>
                      <a:pt x="0" y="2"/>
                    </a:lnTo>
                    <a:lnTo>
                      <a:pt x="2" y="2"/>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8" name="Google Shape;68;p17"/>
              <p:cNvSpPr/>
              <p:nvPr/>
            </p:nvSpPr>
            <p:spPr>
              <a:xfrm>
                <a:off x="1080578" y="1606268"/>
                <a:ext cx="656151" cy="497063"/>
              </a:xfrm>
              <a:custGeom>
                <a:rect b="b" l="l" r="r" t="t"/>
                <a:pathLst>
                  <a:path extrusionOk="0" h="570" w="683">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9" name="Google Shape;69;p17"/>
              <p:cNvSpPr/>
              <p:nvPr/>
            </p:nvSpPr>
            <p:spPr>
              <a:xfrm>
                <a:off x="1127652" y="1853927"/>
                <a:ext cx="1921" cy="3488"/>
              </a:xfrm>
              <a:custGeom>
                <a:rect b="b" l="l" r="r" t="t"/>
                <a:pathLst>
                  <a:path extrusionOk="0" h="4" w="2">
                    <a:moveTo>
                      <a:pt x="2" y="0"/>
                    </a:moveTo>
                    <a:lnTo>
                      <a:pt x="0" y="0"/>
                    </a:lnTo>
                    <a:lnTo>
                      <a:pt x="0" y="4"/>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0" name="Google Shape;70;p17"/>
              <p:cNvSpPr/>
              <p:nvPr/>
            </p:nvSpPr>
            <p:spPr>
              <a:xfrm>
                <a:off x="1127652" y="1853927"/>
                <a:ext cx="1921" cy="3488"/>
              </a:xfrm>
              <a:custGeom>
                <a:rect b="b" l="l" r="r" t="t"/>
                <a:pathLst>
                  <a:path extrusionOk="0" h="4" w="2">
                    <a:moveTo>
                      <a:pt x="2" y="0"/>
                    </a:moveTo>
                    <a:lnTo>
                      <a:pt x="0" y="0"/>
                    </a:lnTo>
                    <a:lnTo>
                      <a:pt x="0" y="4"/>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1" name="Google Shape;71;p17"/>
              <p:cNvSpPr/>
              <p:nvPr/>
            </p:nvSpPr>
            <p:spPr>
              <a:xfrm>
                <a:off x="1178569" y="2385000"/>
                <a:ext cx="8646" cy="13081"/>
              </a:xfrm>
              <a:custGeom>
                <a:rect b="b" l="l" r="r" t="t"/>
                <a:pathLst>
                  <a:path extrusionOk="0" h="15" w="9">
                    <a:moveTo>
                      <a:pt x="9" y="13"/>
                    </a:moveTo>
                    <a:lnTo>
                      <a:pt x="5" y="8"/>
                    </a:lnTo>
                    <a:lnTo>
                      <a:pt x="0" y="0"/>
                    </a:lnTo>
                    <a:lnTo>
                      <a:pt x="9" y="15"/>
                    </a:lnTo>
                    <a:lnTo>
                      <a:pt x="9"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2" name="Google Shape;72;p17"/>
              <p:cNvSpPr/>
              <p:nvPr/>
            </p:nvSpPr>
            <p:spPr>
              <a:xfrm>
                <a:off x="1178569" y="2385000"/>
                <a:ext cx="8646" cy="13081"/>
              </a:xfrm>
              <a:custGeom>
                <a:rect b="b" l="l" r="r" t="t"/>
                <a:pathLst>
                  <a:path extrusionOk="0" h="15" w="9">
                    <a:moveTo>
                      <a:pt x="9" y="13"/>
                    </a:moveTo>
                    <a:lnTo>
                      <a:pt x="5" y="8"/>
                    </a:lnTo>
                    <a:lnTo>
                      <a:pt x="0" y="0"/>
                    </a:lnTo>
                    <a:lnTo>
                      <a:pt x="9" y="15"/>
                    </a:lnTo>
                    <a:lnTo>
                      <a:pt x="9"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73" name="Google Shape;73;p17"/>
              <p:cNvGrpSpPr/>
              <p:nvPr/>
            </p:nvGrpSpPr>
            <p:grpSpPr>
              <a:xfrm>
                <a:off x="1223722" y="1378665"/>
                <a:ext cx="543751" cy="357537"/>
                <a:chOff x="1223722" y="1378665"/>
                <a:chExt cx="543751" cy="357537"/>
              </a:xfrm>
            </p:grpSpPr>
            <p:sp>
              <p:nvSpPr>
                <p:cNvPr id="74" name="Google Shape;74;p17"/>
                <p:cNvSpPr/>
                <p:nvPr/>
              </p:nvSpPr>
              <p:spPr>
                <a:xfrm>
                  <a:off x="1344768" y="1404826"/>
                  <a:ext cx="10568" cy="14825"/>
                </a:xfrm>
                <a:custGeom>
                  <a:rect b="b" l="l" r="r" t="t"/>
                  <a:pathLst>
                    <a:path extrusionOk="0" h="17" w="11">
                      <a:moveTo>
                        <a:pt x="9" y="17"/>
                      </a:moveTo>
                      <a:lnTo>
                        <a:pt x="11" y="9"/>
                      </a:lnTo>
                      <a:lnTo>
                        <a:pt x="5" y="4"/>
                      </a:lnTo>
                      <a:lnTo>
                        <a:pt x="2" y="0"/>
                      </a:lnTo>
                      <a:lnTo>
                        <a:pt x="0" y="9"/>
                      </a:lnTo>
                      <a:lnTo>
                        <a:pt x="3" y="17"/>
                      </a:lnTo>
                      <a:lnTo>
                        <a:pt x="9"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5" name="Google Shape;75;p17"/>
                <p:cNvSpPr/>
                <p:nvPr/>
              </p:nvSpPr>
              <p:spPr>
                <a:xfrm>
                  <a:off x="1344768" y="1404826"/>
                  <a:ext cx="10568" cy="14825"/>
                </a:xfrm>
                <a:custGeom>
                  <a:rect b="b" l="l" r="r" t="t"/>
                  <a:pathLst>
                    <a:path extrusionOk="0" h="17" w="11">
                      <a:moveTo>
                        <a:pt x="9" y="17"/>
                      </a:moveTo>
                      <a:lnTo>
                        <a:pt x="11" y="9"/>
                      </a:lnTo>
                      <a:lnTo>
                        <a:pt x="5" y="4"/>
                      </a:lnTo>
                      <a:lnTo>
                        <a:pt x="2" y="0"/>
                      </a:lnTo>
                      <a:lnTo>
                        <a:pt x="0" y="9"/>
                      </a:lnTo>
                      <a:lnTo>
                        <a:pt x="3" y="17"/>
                      </a:lnTo>
                      <a:lnTo>
                        <a:pt x="9"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6" name="Google Shape;76;p17"/>
                <p:cNvSpPr/>
                <p:nvPr/>
              </p:nvSpPr>
              <p:spPr>
                <a:xfrm>
                  <a:off x="1361100" y="1401338"/>
                  <a:ext cx="12489" cy="10464"/>
                </a:xfrm>
                <a:custGeom>
                  <a:rect b="b" l="l" r="r" t="t"/>
                  <a:pathLst>
                    <a:path extrusionOk="0" h="12" w="13">
                      <a:moveTo>
                        <a:pt x="7" y="6"/>
                      </a:moveTo>
                      <a:lnTo>
                        <a:pt x="9" y="12"/>
                      </a:lnTo>
                      <a:lnTo>
                        <a:pt x="13" y="6"/>
                      </a:lnTo>
                      <a:lnTo>
                        <a:pt x="7" y="0"/>
                      </a:lnTo>
                      <a:lnTo>
                        <a:pt x="3" y="0"/>
                      </a:lnTo>
                      <a:lnTo>
                        <a:pt x="0" y="8"/>
                      </a:lnTo>
                      <a:lnTo>
                        <a:pt x="5" y="12"/>
                      </a:lnTo>
                      <a:lnTo>
                        <a:pt x="7"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7" name="Google Shape;77;p17"/>
                <p:cNvSpPr/>
                <p:nvPr/>
              </p:nvSpPr>
              <p:spPr>
                <a:xfrm>
                  <a:off x="1361100" y="1401338"/>
                  <a:ext cx="12489" cy="10464"/>
                </a:xfrm>
                <a:custGeom>
                  <a:rect b="b" l="l" r="r" t="t"/>
                  <a:pathLst>
                    <a:path extrusionOk="0" h="12" w="13">
                      <a:moveTo>
                        <a:pt x="7" y="6"/>
                      </a:moveTo>
                      <a:lnTo>
                        <a:pt x="9" y="12"/>
                      </a:lnTo>
                      <a:lnTo>
                        <a:pt x="13" y="6"/>
                      </a:lnTo>
                      <a:lnTo>
                        <a:pt x="7" y="0"/>
                      </a:lnTo>
                      <a:lnTo>
                        <a:pt x="3" y="0"/>
                      </a:lnTo>
                      <a:lnTo>
                        <a:pt x="0" y="8"/>
                      </a:lnTo>
                      <a:lnTo>
                        <a:pt x="5" y="12"/>
                      </a:lnTo>
                      <a:lnTo>
                        <a:pt x="7"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8" name="Google Shape;78;p17"/>
                <p:cNvSpPr/>
                <p:nvPr/>
              </p:nvSpPr>
              <p:spPr>
                <a:xfrm>
                  <a:off x="1363021" y="1434476"/>
                  <a:ext cx="21135" cy="45346"/>
                </a:xfrm>
                <a:custGeom>
                  <a:rect b="b" l="l" r="r" t="t"/>
                  <a:pathLst>
                    <a:path extrusionOk="0" h="52" w="2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9" name="Google Shape;79;p17"/>
                <p:cNvSpPr/>
                <p:nvPr/>
              </p:nvSpPr>
              <p:spPr>
                <a:xfrm>
                  <a:off x="1363021" y="1434476"/>
                  <a:ext cx="21135" cy="45346"/>
                </a:xfrm>
                <a:custGeom>
                  <a:rect b="b" l="l" r="r" t="t"/>
                  <a:pathLst>
                    <a:path extrusionOk="0" h="52" w="2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0" name="Google Shape;80;p17"/>
                <p:cNvSpPr/>
                <p:nvPr/>
              </p:nvSpPr>
              <p:spPr>
                <a:xfrm>
                  <a:off x="1223722" y="1378665"/>
                  <a:ext cx="543751" cy="357537"/>
                </a:xfrm>
                <a:custGeom>
                  <a:rect b="b" l="l" r="r" t="t"/>
                  <a:pathLst>
                    <a:path extrusionOk="0" h="410" w="566">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81" name="Google Shape;81;p17"/>
              <p:cNvSpPr/>
              <p:nvPr/>
            </p:nvSpPr>
            <p:spPr>
              <a:xfrm>
                <a:off x="1322672" y="2057113"/>
                <a:ext cx="518773" cy="729897"/>
              </a:xfrm>
              <a:custGeom>
                <a:rect b="b" l="l" r="r" t="t"/>
                <a:pathLst>
                  <a:path extrusionOk="0" h="837" w="540">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2" name="Google Shape;82;p17"/>
              <p:cNvSpPr/>
              <p:nvPr/>
            </p:nvSpPr>
            <p:spPr>
              <a:xfrm>
                <a:off x="1603194" y="2606498"/>
                <a:ext cx="550475" cy="586883"/>
              </a:xfrm>
              <a:custGeom>
                <a:rect b="b" l="l" r="r" t="t"/>
                <a:pathLst>
                  <a:path extrusionOk="0" h="673" w="5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3" name="Google Shape;83;p17"/>
              <p:cNvSpPr/>
              <p:nvPr/>
            </p:nvSpPr>
            <p:spPr>
              <a:xfrm>
                <a:off x="1618565" y="1462381"/>
                <a:ext cx="486109" cy="713329"/>
              </a:xfrm>
              <a:custGeom>
                <a:rect b="b" l="l" r="r" t="t"/>
                <a:pathLst>
                  <a:path extrusionOk="0" h="818" w="506">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4" name="Google Shape;84;p17"/>
              <p:cNvSpPr/>
              <p:nvPr/>
            </p:nvSpPr>
            <p:spPr>
              <a:xfrm>
                <a:off x="1751140" y="2142573"/>
                <a:ext cx="454406" cy="521480"/>
              </a:xfrm>
              <a:custGeom>
                <a:rect b="b" l="l" r="r" t="t"/>
                <a:pathLst>
                  <a:path extrusionOk="0" h="598" w="473">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5" name="Google Shape;85;p17"/>
              <p:cNvSpPr/>
              <p:nvPr/>
            </p:nvSpPr>
            <p:spPr>
              <a:xfrm>
                <a:off x="1813585" y="1473717"/>
                <a:ext cx="838682" cy="473518"/>
              </a:xfrm>
              <a:custGeom>
                <a:rect b="b" l="l" r="r" t="t"/>
                <a:pathLst>
                  <a:path extrusionOk="0" h="543" w="87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solidFill>
                <a:srgbClr val="002A44"/>
              </a:solidFill>
              <a:ln cap="rnd" cmpd="sng" w="952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6" name="Google Shape;86;p17"/>
              <p:cNvSpPr/>
              <p:nvPr/>
            </p:nvSpPr>
            <p:spPr>
              <a:xfrm>
                <a:off x="2052796" y="1896657"/>
                <a:ext cx="568728" cy="426428"/>
              </a:xfrm>
              <a:custGeom>
                <a:rect b="b" l="l" r="r" t="t"/>
                <a:pathLst>
                  <a:path extrusionOk="0" h="489" w="592">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7" name="Google Shape;87;p17"/>
              <p:cNvSpPr/>
              <p:nvPr/>
            </p:nvSpPr>
            <p:spPr>
              <a:xfrm>
                <a:off x="2079696" y="2664053"/>
                <a:ext cx="564886" cy="536305"/>
              </a:xfrm>
              <a:custGeom>
                <a:rect b="b" l="l" r="r" t="t"/>
                <a:pathLst>
                  <a:path extrusionOk="0" h="615" w="588">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8" name="Google Shape;88;p17"/>
              <p:cNvSpPr/>
              <p:nvPr/>
            </p:nvSpPr>
            <p:spPr>
              <a:xfrm>
                <a:off x="2153669" y="2288203"/>
                <a:ext cx="591785" cy="421197"/>
              </a:xfrm>
              <a:custGeom>
                <a:rect b="b" l="l" r="r" t="t"/>
                <a:pathLst>
                  <a:path extrusionOk="0" h="483" w="616">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9" name="Google Shape;89;p17"/>
              <p:cNvSpPr/>
              <p:nvPr/>
            </p:nvSpPr>
            <p:spPr>
              <a:xfrm>
                <a:off x="2592704" y="2134724"/>
                <a:ext cx="675365" cy="300854"/>
              </a:xfrm>
              <a:custGeom>
                <a:rect b="b" l="l" r="r" t="t"/>
                <a:pathLst>
                  <a:path extrusionOk="0" h="345" w="703">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 name="Google Shape;90;p17"/>
              <p:cNvSpPr/>
              <p:nvPr/>
            </p:nvSpPr>
            <p:spPr>
              <a:xfrm>
                <a:off x="2607115" y="1859159"/>
                <a:ext cx="568728" cy="339224"/>
              </a:xfrm>
              <a:custGeom>
                <a:rect b="b" l="l" r="r" t="t"/>
                <a:pathLst>
                  <a:path extrusionOk="0" h="389" w="592">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1" name="Google Shape;91;p17"/>
              <p:cNvSpPr/>
              <p:nvPr/>
            </p:nvSpPr>
            <p:spPr>
              <a:xfrm>
                <a:off x="2630171" y="1575746"/>
                <a:ext cx="536065" cy="300854"/>
              </a:xfrm>
              <a:custGeom>
                <a:rect b="b" l="l" r="r" t="t"/>
                <a:pathLst>
                  <a:path extrusionOk="0" h="345" w="558">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2" name="Google Shape;92;p17"/>
              <p:cNvSpPr/>
              <p:nvPr/>
            </p:nvSpPr>
            <p:spPr>
              <a:xfrm>
                <a:off x="2642660" y="2705039"/>
                <a:ext cx="708029" cy="327887"/>
              </a:xfrm>
              <a:custGeom>
                <a:rect b="b" l="l" r="r" t="t"/>
                <a:pathLst>
                  <a:path extrusionOk="0" h="376" w="737">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 name="Google Shape;93;p17"/>
              <p:cNvSpPr/>
              <p:nvPr/>
            </p:nvSpPr>
            <p:spPr>
              <a:xfrm>
                <a:off x="2726240" y="2425986"/>
                <a:ext cx="603313" cy="292134"/>
              </a:xfrm>
              <a:custGeom>
                <a:rect b="b" l="l" r="r" t="t"/>
                <a:pathLst>
                  <a:path extrusionOk="0" h="335" w="628">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94" name="Google Shape;94;p17"/>
              <p:cNvGrpSpPr/>
              <p:nvPr/>
            </p:nvGrpSpPr>
            <p:grpSpPr>
              <a:xfrm>
                <a:off x="2293930" y="2752129"/>
                <a:ext cx="1147064" cy="1013310"/>
                <a:chOff x="2293930" y="2752129"/>
                <a:chExt cx="1147064" cy="1013310"/>
              </a:xfrm>
            </p:grpSpPr>
            <p:sp>
              <p:nvSpPr>
                <p:cNvPr id="95" name="Google Shape;95;p17"/>
                <p:cNvSpPr/>
                <p:nvPr/>
              </p:nvSpPr>
              <p:spPr>
                <a:xfrm>
                  <a:off x="3098027" y="3642483"/>
                  <a:ext cx="22096" cy="96797"/>
                </a:xfrm>
                <a:custGeom>
                  <a:rect b="b" l="l" r="r" t="t"/>
                  <a:pathLst>
                    <a:path extrusionOk="0" h="111" w="23">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6" name="Google Shape;96;p17"/>
                <p:cNvSpPr/>
                <p:nvPr/>
              </p:nvSpPr>
              <p:spPr>
                <a:xfrm>
                  <a:off x="3098027" y="3642483"/>
                  <a:ext cx="22096" cy="96797"/>
                </a:xfrm>
                <a:custGeom>
                  <a:rect b="b" l="l" r="r" t="t"/>
                  <a:pathLst>
                    <a:path extrusionOk="0" h="111" w="23">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 name="Google Shape;97;p17"/>
                <p:cNvSpPr/>
                <p:nvPr/>
              </p:nvSpPr>
              <p:spPr>
                <a:xfrm>
                  <a:off x="2293930" y="2752129"/>
                  <a:ext cx="1147064" cy="1013310"/>
                </a:xfrm>
                <a:custGeom>
                  <a:rect b="b" l="l" r="r" t="t"/>
                  <a:pathLst>
                    <a:path extrusionOk="0" h="1162" w="1194">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8" name="Google Shape;98;p17"/>
                <p:cNvSpPr/>
                <p:nvPr/>
              </p:nvSpPr>
              <p:spPr>
                <a:xfrm>
                  <a:off x="3099948" y="3582312"/>
                  <a:ext cx="24978" cy="54939"/>
                </a:xfrm>
                <a:custGeom>
                  <a:rect b="b" l="l" r="r" t="t"/>
                  <a:pathLst>
                    <a:path extrusionOk="0" h="63" w="26">
                      <a:moveTo>
                        <a:pt x="26" y="0"/>
                      </a:moveTo>
                      <a:lnTo>
                        <a:pt x="19" y="15"/>
                      </a:lnTo>
                      <a:lnTo>
                        <a:pt x="15" y="20"/>
                      </a:lnTo>
                      <a:lnTo>
                        <a:pt x="6" y="37"/>
                      </a:lnTo>
                      <a:lnTo>
                        <a:pt x="0" y="50"/>
                      </a:lnTo>
                      <a:lnTo>
                        <a:pt x="0" y="63"/>
                      </a:lnTo>
                      <a:lnTo>
                        <a:pt x="7" y="43"/>
                      </a:lnTo>
                      <a:lnTo>
                        <a:pt x="13" y="30"/>
                      </a:lnTo>
                      <a:lnTo>
                        <a:pt x="26" y="7"/>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9" name="Google Shape;99;p17"/>
                <p:cNvSpPr/>
                <p:nvPr/>
              </p:nvSpPr>
              <p:spPr>
                <a:xfrm>
                  <a:off x="3099948" y="3582312"/>
                  <a:ext cx="24978" cy="54939"/>
                </a:xfrm>
                <a:custGeom>
                  <a:rect b="b" l="l" r="r" t="t"/>
                  <a:pathLst>
                    <a:path extrusionOk="0" h="63" w="26">
                      <a:moveTo>
                        <a:pt x="26" y="0"/>
                      </a:moveTo>
                      <a:lnTo>
                        <a:pt x="19" y="15"/>
                      </a:lnTo>
                      <a:lnTo>
                        <a:pt x="15" y="20"/>
                      </a:lnTo>
                      <a:lnTo>
                        <a:pt x="6" y="37"/>
                      </a:lnTo>
                      <a:lnTo>
                        <a:pt x="0" y="50"/>
                      </a:lnTo>
                      <a:lnTo>
                        <a:pt x="0" y="63"/>
                      </a:lnTo>
                      <a:lnTo>
                        <a:pt x="7" y="43"/>
                      </a:lnTo>
                      <a:lnTo>
                        <a:pt x="13" y="30"/>
                      </a:lnTo>
                      <a:lnTo>
                        <a:pt x="26" y="7"/>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 name="Google Shape;100;p17"/>
                <p:cNvSpPr/>
                <p:nvPr/>
              </p:nvSpPr>
              <p:spPr>
                <a:xfrm>
                  <a:off x="3309379" y="3437553"/>
                  <a:ext cx="24978" cy="21801"/>
                </a:xfrm>
                <a:custGeom>
                  <a:rect b="b" l="l" r="r" t="t"/>
                  <a:pathLst>
                    <a:path extrusionOk="0" h="25" w="26">
                      <a:moveTo>
                        <a:pt x="26" y="0"/>
                      </a:moveTo>
                      <a:lnTo>
                        <a:pt x="19" y="6"/>
                      </a:lnTo>
                      <a:lnTo>
                        <a:pt x="9" y="15"/>
                      </a:lnTo>
                      <a:lnTo>
                        <a:pt x="4" y="19"/>
                      </a:lnTo>
                      <a:lnTo>
                        <a:pt x="0" y="25"/>
                      </a:lnTo>
                      <a:lnTo>
                        <a:pt x="21" y="8"/>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 name="Google Shape;101;p17"/>
                <p:cNvSpPr/>
                <p:nvPr/>
              </p:nvSpPr>
              <p:spPr>
                <a:xfrm>
                  <a:off x="3309379" y="3437553"/>
                  <a:ext cx="24978" cy="21801"/>
                </a:xfrm>
                <a:custGeom>
                  <a:rect b="b" l="l" r="r" t="t"/>
                  <a:pathLst>
                    <a:path extrusionOk="0" h="25" w="26">
                      <a:moveTo>
                        <a:pt x="26" y="0"/>
                      </a:moveTo>
                      <a:lnTo>
                        <a:pt x="19" y="6"/>
                      </a:lnTo>
                      <a:lnTo>
                        <a:pt x="9" y="15"/>
                      </a:lnTo>
                      <a:lnTo>
                        <a:pt x="4" y="19"/>
                      </a:lnTo>
                      <a:lnTo>
                        <a:pt x="0" y="25"/>
                      </a:lnTo>
                      <a:lnTo>
                        <a:pt x="21" y="8"/>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2" name="Google Shape;102;p17"/>
                <p:cNvSpPr/>
                <p:nvPr/>
              </p:nvSpPr>
              <p:spPr>
                <a:xfrm>
                  <a:off x="3135494" y="3554407"/>
                  <a:ext cx="15371" cy="19185"/>
                </a:xfrm>
                <a:custGeom>
                  <a:rect b="b" l="l" r="r" t="t"/>
                  <a:pathLst>
                    <a:path extrusionOk="0" h="22" w="16">
                      <a:moveTo>
                        <a:pt x="6" y="7"/>
                      </a:moveTo>
                      <a:lnTo>
                        <a:pt x="4" y="13"/>
                      </a:lnTo>
                      <a:lnTo>
                        <a:pt x="0" y="20"/>
                      </a:lnTo>
                      <a:lnTo>
                        <a:pt x="0" y="22"/>
                      </a:lnTo>
                      <a:lnTo>
                        <a:pt x="12" y="9"/>
                      </a:lnTo>
                      <a:lnTo>
                        <a:pt x="16" y="1"/>
                      </a:lnTo>
                      <a:lnTo>
                        <a:pt x="12" y="0"/>
                      </a:lnTo>
                      <a:lnTo>
                        <a:pt x="6"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3" name="Google Shape;103;p17"/>
                <p:cNvSpPr/>
                <p:nvPr/>
              </p:nvSpPr>
              <p:spPr>
                <a:xfrm>
                  <a:off x="3135494" y="3554407"/>
                  <a:ext cx="15371" cy="19185"/>
                </a:xfrm>
                <a:custGeom>
                  <a:rect b="b" l="l" r="r" t="t"/>
                  <a:pathLst>
                    <a:path extrusionOk="0" h="22" w="16">
                      <a:moveTo>
                        <a:pt x="6" y="7"/>
                      </a:moveTo>
                      <a:lnTo>
                        <a:pt x="4" y="13"/>
                      </a:lnTo>
                      <a:lnTo>
                        <a:pt x="0" y="20"/>
                      </a:lnTo>
                      <a:lnTo>
                        <a:pt x="0" y="22"/>
                      </a:lnTo>
                      <a:lnTo>
                        <a:pt x="12" y="9"/>
                      </a:lnTo>
                      <a:lnTo>
                        <a:pt x="16" y="1"/>
                      </a:lnTo>
                      <a:lnTo>
                        <a:pt x="12" y="0"/>
                      </a:lnTo>
                      <a:lnTo>
                        <a:pt x="6"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 name="Google Shape;104;p17"/>
                <p:cNvSpPr/>
                <p:nvPr/>
              </p:nvSpPr>
              <p:spPr>
                <a:xfrm>
                  <a:off x="3153747" y="3528245"/>
                  <a:ext cx="36506" cy="26161"/>
                </a:xfrm>
                <a:custGeom>
                  <a:rect b="b" l="l" r="r" t="t"/>
                  <a:pathLst>
                    <a:path extrusionOk="0" h="30" w="38">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5" name="Google Shape;105;p17"/>
                <p:cNvSpPr/>
                <p:nvPr/>
              </p:nvSpPr>
              <p:spPr>
                <a:xfrm>
                  <a:off x="3153747" y="3528245"/>
                  <a:ext cx="36506" cy="26161"/>
                </a:xfrm>
                <a:custGeom>
                  <a:rect b="b" l="l" r="r" t="t"/>
                  <a:pathLst>
                    <a:path extrusionOk="0" h="30" w="38">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06" name="Google Shape;106;p17"/>
              <p:cNvSpPr/>
              <p:nvPr/>
            </p:nvSpPr>
            <p:spPr>
              <a:xfrm>
                <a:off x="4199938" y="3337269"/>
                <a:ext cx="33624" cy="18313"/>
              </a:xfrm>
              <a:custGeom>
                <a:rect b="b" l="l" r="r" t="t"/>
                <a:pathLst>
                  <a:path extrusionOk="0" h="21" w="35">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7" name="Google Shape;107;p17"/>
              <p:cNvSpPr/>
              <p:nvPr/>
            </p:nvSpPr>
            <p:spPr>
              <a:xfrm>
                <a:off x="4199938" y="3337269"/>
                <a:ext cx="33624" cy="18313"/>
              </a:xfrm>
              <a:custGeom>
                <a:rect b="b" l="l" r="r" t="t"/>
                <a:pathLst>
                  <a:path extrusionOk="0" h="21" w="35">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8" name="Google Shape;108;p17"/>
              <p:cNvSpPr/>
              <p:nvPr/>
            </p:nvSpPr>
            <p:spPr>
              <a:xfrm>
                <a:off x="3120123" y="1555689"/>
                <a:ext cx="532222" cy="549387"/>
              </a:xfrm>
              <a:custGeom>
                <a:rect b="b" l="l" r="r" t="t"/>
                <a:pathLst>
                  <a:path extrusionOk="0" h="630" w="554">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9" name="Google Shape;109;p17"/>
              <p:cNvSpPr/>
              <p:nvPr/>
            </p:nvSpPr>
            <p:spPr>
              <a:xfrm>
                <a:off x="3163354" y="2093738"/>
                <a:ext cx="494755" cy="294750"/>
              </a:xfrm>
              <a:custGeom>
                <a:rect b="b" l="l" r="r" t="t"/>
                <a:pathLst>
                  <a:path extrusionOk="0" h="338" w="515">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10" name="Google Shape;110;p17"/>
              <p:cNvSpPr/>
              <p:nvPr/>
            </p:nvSpPr>
            <p:spPr>
              <a:xfrm>
                <a:off x="3231563" y="2365815"/>
                <a:ext cx="547593" cy="430788"/>
              </a:xfrm>
              <a:custGeom>
                <a:rect b="b" l="l" r="r" t="t"/>
                <a:pathLst>
                  <a:path extrusionOk="0" h="494" w="570">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11" name="Google Shape;111;p17"/>
              <p:cNvSpPr/>
              <p:nvPr/>
            </p:nvSpPr>
            <p:spPr>
              <a:xfrm>
                <a:off x="3330514" y="2747769"/>
                <a:ext cx="410215" cy="343584"/>
              </a:xfrm>
              <a:custGeom>
                <a:rect b="b" l="l" r="r" t="t"/>
                <a:pathLst>
                  <a:path extrusionOk="0" h="394" w="427">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12" name="Google Shape;112;p17"/>
              <p:cNvGrpSpPr/>
              <p:nvPr/>
            </p:nvGrpSpPr>
            <p:grpSpPr>
              <a:xfrm>
                <a:off x="3389116" y="3081761"/>
                <a:ext cx="464013" cy="372361"/>
                <a:chOff x="3389116" y="3081761"/>
                <a:chExt cx="464013" cy="372361"/>
              </a:xfrm>
            </p:grpSpPr>
            <p:sp>
              <p:nvSpPr>
                <p:cNvPr id="113" name="Google Shape;113;p17"/>
                <p:cNvSpPr/>
                <p:nvPr/>
              </p:nvSpPr>
              <p:spPr>
                <a:xfrm>
                  <a:off x="3580293" y="3401800"/>
                  <a:ext cx="28821" cy="13081"/>
                </a:xfrm>
                <a:custGeom>
                  <a:rect b="b" l="l" r="r" t="t"/>
                  <a:pathLst>
                    <a:path extrusionOk="0" h="15" w="30">
                      <a:moveTo>
                        <a:pt x="19" y="15"/>
                      </a:moveTo>
                      <a:lnTo>
                        <a:pt x="26" y="13"/>
                      </a:lnTo>
                      <a:lnTo>
                        <a:pt x="30" y="7"/>
                      </a:lnTo>
                      <a:lnTo>
                        <a:pt x="30" y="7"/>
                      </a:lnTo>
                      <a:lnTo>
                        <a:pt x="28" y="5"/>
                      </a:lnTo>
                      <a:lnTo>
                        <a:pt x="15" y="0"/>
                      </a:lnTo>
                      <a:lnTo>
                        <a:pt x="0" y="4"/>
                      </a:lnTo>
                      <a:lnTo>
                        <a:pt x="4" y="9"/>
                      </a:lnTo>
                      <a:lnTo>
                        <a:pt x="11" y="11"/>
                      </a:lnTo>
                      <a:lnTo>
                        <a:pt x="19"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14" name="Google Shape;114;p17"/>
                <p:cNvSpPr/>
                <p:nvPr/>
              </p:nvSpPr>
              <p:spPr>
                <a:xfrm>
                  <a:off x="3580293" y="3401800"/>
                  <a:ext cx="28821" cy="13081"/>
                </a:xfrm>
                <a:custGeom>
                  <a:rect b="b" l="l" r="r" t="t"/>
                  <a:pathLst>
                    <a:path extrusionOk="0" h="15" w="30">
                      <a:moveTo>
                        <a:pt x="19" y="15"/>
                      </a:moveTo>
                      <a:lnTo>
                        <a:pt x="26" y="13"/>
                      </a:lnTo>
                      <a:lnTo>
                        <a:pt x="30" y="7"/>
                      </a:lnTo>
                      <a:lnTo>
                        <a:pt x="30" y="7"/>
                      </a:lnTo>
                      <a:lnTo>
                        <a:pt x="28" y="5"/>
                      </a:lnTo>
                      <a:lnTo>
                        <a:pt x="15" y="0"/>
                      </a:lnTo>
                      <a:lnTo>
                        <a:pt x="0" y="4"/>
                      </a:lnTo>
                      <a:lnTo>
                        <a:pt x="4" y="9"/>
                      </a:lnTo>
                      <a:lnTo>
                        <a:pt x="11" y="11"/>
                      </a:lnTo>
                      <a:lnTo>
                        <a:pt x="19"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15" name="Google Shape;115;p17"/>
                <p:cNvSpPr/>
                <p:nvPr/>
              </p:nvSpPr>
              <p:spPr>
                <a:xfrm>
                  <a:off x="3646581" y="3422728"/>
                  <a:ext cx="14410" cy="13081"/>
                </a:xfrm>
                <a:custGeom>
                  <a:rect b="b" l="l" r="r" t="t"/>
                  <a:pathLst>
                    <a:path extrusionOk="0" h="15" w="15">
                      <a:moveTo>
                        <a:pt x="14" y="15"/>
                      </a:moveTo>
                      <a:lnTo>
                        <a:pt x="15" y="13"/>
                      </a:lnTo>
                      <a:lnTo>
                        <a:pt x="14" y="8"/>
                      </a:lnTo>
                      <a:lnTo>
                        <a:pt x="8" y="0"/>
                      </a:lnTo>
                      <a:lnTo>
                        <a:pt x="2" y="8"/>
                      </a:lnTo>
                      <a:lnTo>
                        <a:pt x="0" y="10"/>
                      </a:lnTo>
                      <a:lnTo>
                        <a:pt x="8" y="15"/>
                      </a:lnTo>
                      <a:lnTo>
                        <a:pt x="14"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16" name="Google Shape;116;p17"/>
                <p:cNvSpPr/>
                <p:nvPr/>
              </p:nvSpPr>
              <p:spPr>
                <a:xfrm>
                  <a:off x="3646581" y="3422728"/>
                  <a:ext cx="14410" cy="13081"/>
                </a:xfrm>
                <a:custGeom>
                  <a:rect b="b" l="l" r="r" t="t"/>
                  <a:pathLst>
                    <a:path extrusionOk="0" h="15" w="15">
                      <a:moveTo>
                        <a:pt x="14" y="15"/>
                      </a:moveTo>
                      <a:lnTo>
                        <a:pt x="15" y="13"/>
                      </a:lnTo>
                      <a:lnTo>
                        <a:pt x="14" y="8"/>
                      </a:lnTo>
                      <a:lnTo>
                        <a:pt x="8" y="0"/>
                      </a:lnTo>
                      <a:lnTo>
                        <a:pt x="2" y="8"/>
                      </a:lnTo>
                      <a:lnTo>
                        <a:pt x="0" y="10"/>
                      </a:lnTo>
                      <a:lnTo>
                        <a:pt x="8" y="15"/>
                      </a:lnTo>
                      <a:lnTo>
                        <a:pt x="14"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17" name="Google Shape;117;p17"/>
                <p:cNvSpPr/>
                <p:nvPr/>
              </p:nvSpPr>
              <p:spPr>
                <a:xfrm>
                  <a:off x="3389116" y="3081761"/>
                  <a:ext cx="464013" cy="372361"/>
                </a:xfrm>
                <a:custGeom>
                  <a:rect b="b" l="l" r="r" t="t"/>
                  <a:pathLst>
                    <a:path extrusionOk="0" h="427" w="483">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18" name="Google Shape;118;p17"/>
              <p:cNvSpPr/>
              <p:nvPr/>
            </p:nvSpPr>
            <p:spPr>
              <a:xfrm>
                <a:off x="3587018" y="1766723"/>
                <a:ext cx="7686" cy="5232"/>
              </a:xfrm>
              <a:custGeom>
                <a:rect b="b" l="l" r="r" t="t"/>
                <a:pathLst>
                  <a:path extrusionOk="0" h="6" w="8">
                    <a:moveTo>
                      <a:pt x="8" y="2"/>
                    </a:moveTo>
                    <a:lnTo>
                      <a:pt x="8" y="0"/>
                    </a:lnTo>
                    <a:lnTo>
                      <a:pt x="0" y="6"/>
                    </a:lnTo>
                    <a:lnTo>
                      <a:pt x="8"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19" name="Google Shape;119;p17"/>
              <p:cNvSpPr/>
              <p:nvPr/>
            </p:nvSpPr>
            <p:spPr>
              <a:xfrm>
                <a:off x="3587018" y="1766723"/>
                <a:ext cx="7686" cy="5232"/>
              </a:xfrm>
              <a:custGeom>
                <a:rect b="b" l="l" r="r" t="t"/>
                <a:pathLst>
                  <a:path extrusionOk="0" h="6" w="8">
                    <a:moveTo>
                      <a:pt x="8" y="2"/>
                    </a:moveTo>
                    <a:lnTo>
                      <a:pt x="8" y="0"/>
                    </a:lnTo>
                    <a:lnTo>
                      <a:pt x="0" y="6"/>
                    </a:lnTo>
                    <a:lnTo>
                      <a:pt x="8"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20" name="Google Shape;120;p17"/>
              <p:cNvSpPr/>
              <p:nvPr/>
            </p:nvSpPr>
            <p:spPr>
              <a:xfrm>
                <a:off x="3598547" y="1757131"/>
                <a:ext cx="2882" cy="6976"/>
              </a:xfrm>
              <a:custGeom>
                <a:rect b="b" l="l" r="r" t="t"/>
                <a:pathLst>
                  <a:path extrusionOk="0" h="8" w="3">
                    <a:moveTo>
                      <a:pt x="3" y="0"/>
                    </a:moveTo>
                    <a:lnTo>
                      <a:pt x="0" y="0"/>
                    </a:lnTo>
                    <a:lnTo>
                      <a:pt x="2" y="8"/>
                    </a:lnTo>
                    <a:lnTo>
                      <a:pt x="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21" name="Google Shape;121;p17"/>
              <p:cNvSpPr/>
              <p:nvPr/>
            </p:nvSpPr>
            <p:spPr>
              <a:xfrm>
                <a:off x="3598547" y="1757131"/>
                <a:ext cx="2882" cy="6976"/>
              </a:xfrm>
              <a:custGeom>
                <a:rect b="b" l="l" r="r" t="t"/>
                <a:pathLst>
                  <a:path extrusionOk="0" h="8" w="3">
                    <a:moveTo>
                      <a:pt x="3" y="0"/>
                    </a:moveTo>
                    <a:lnTo>
                      <a:pt x="0" y="0"/>
                    </a:lnTo>
                    <a:lnTo>
                      <a:pt x="2" y="8"/>
                    </a:lnTo>
                    <a:lnTo>
                      <a:pt x="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22" name="Google Shape;122;p17"/>
              <p:cNvSpPr/>
              <p:nvPr/>
            </p:nvSpPr>
            <p:spPr>
              <a:xfrm>
                <a:off x="3681166" y="1643765"/>
                <a:ext cx="47074" cy="36626"/>
              </a:xfrm>
              <a:custGeom>
                <a:rect b="b" l="l" r="r" t="t"/>
                <a:pathLst>
                  <a:path extrusionOk="0" h="42" w="49">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23" name="Google Shape;123;p17"/>
              <p:cNvSpPr/>
              <p:nvPr/>
            </p:nvSpPr>
            <p:spPr>
              <a:xfrm>
                <a:off x="3728240" y="1704808"/>
                <a:ext cx="59563" cy="47962"/>
              </a:xfrm>
              <a:custGeom>
                <a:rect b="b" l="l" r="r" t="t"/>
                <a:pathLst>
                  <a:path extrusionOk="0" h="55" w="62">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24" name="Google Shape;124;p17"/>
              <p:cNvSpPr/>
              <p:nvPr/>
            </p:nvSpPr>
            <p:spPr>
              <a:xfrm>
                <a:off x="3432347" y="1766723"/>
                <a:ext cx="409254" cy="416835"/>
              </a:xfrm>
              <a:custGeom>
                <a:rect b="b" l="l" r="r" t="t"/>
                <a:pathLst>
                  <a:path extrusionOk="0" h="478" w="426">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25" name="Google Shape;125;p17"/>
              <p:cNvSpPr/>
              <p:nvPr/>
            </p:nvSpPr>
            <p:spPr>
              <a:xfrm>
                <a:off x="3563962" y="2170478"/>
                <a:ext cx="326635" cy="525842"/>
              </a:xfrm>
              <a:custGeom>
                <a:rect b="b" l="l" r="r" t="t"/>
                <a:pathLst>
                  <a:path extrusionOk="0" h="603" w="340">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26" name="Google Shape;126;p17"/>
              <p:cNvGrpSpPr/>
              <p:nvPr/>
            </p:nvGrpSpPr>
            <p:grpSpPr>
              <a:xfrm>
                <a:off x="3605271" y="2876831"/>
                <a:ext cx="293010" cy="472646"/>
                <a:chOff x="3605271" y="2876831"/>
                <a:chExt cx="293010" cy="472646"/>
              </a:xfrm>
            </p:grpSpPr>
            <p:sp>
              <p:nvSpPr>
                <p:cNvPr id="127" name="Google Shape;127;p17"/>
                <p:cNvSpPr/>
                <p:nvPr/>
              </p:nvSpPr>
              <p:spPr>
                <a:xfrm>
                  <a:off x="3818545" y="3342501"/>
                  <a:ext cx="8646" cy="6976"/>
                </a:xfrm>
                <a:custGeom>
                  <a:rect b="b" l="l" r="r" t="t"/>
                  <a:pathLst>
                    <a:path extrusionOk="0" h="8" w="9">
                      <a:moveTo>
                        <a:pt x="0" y="8"/>
                      </a:moveTo>
                      <a:lnTo>
                        <a:pt x="6" y="6"/>
                      </a:lnTo>
                      <a:lnTo>
                        <a:pt x="9" y="0"/>
                      </a:lnTo>
                      <a:lnTo>
                        <a:pt x="2" y="6"/>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28" name="Google Shape;128;p17"/>
                <p:cNvSpPr/>
                <p:nvPr/>
              </p:nvSpPr>
              <p:spPr>
                <a:xfrm>
                  <a:off x="3818545" y="3342501"/>
                  <a:ext cx="8646" cy="6976"/>
                </a:xfrm>
                <a:custGeom>
                  <a:rect b="b" l="l" r="r" t="t"/>
                  <a:pathLst>
                    <a:path extrusionOk="0" h="8" w="9">
                      <a:moveTo>
                        <a:pt x="0" y="8"/>
                      </a:moveTo>
                      <a:lnTo>
                        <a:pt x="6" y="6"/>
                      </a:lnTo>
                      <a:lnTo>
                        <a:pt x="9" y="0"/>
                      </a:lnTo>
                      <a:lnTo>
                        <a:pt x="2" y="6"/>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29" name="Google Shape;129;p17"/>
                <p:cNvSpPr/>
                <p:nvPr/>
              </p:nvSpPr>
              <p:spPr>
                <a:xfrm>
                  <a:off x="3872343" y="3325932"/>
                  <a:ext cx="13450" cy="1744"/>
                </a:xfrm>
                <a:custGeom>
                  <a:rect b="b" l="l" r="r" t="t"/>
                  <a:pathLst>
                    <a:path extrusionOk="0" h="2" w="14">
                      <a:moveTo>
                        <a:pt x="14" y="2"/>
                      </a:moveTo>
                      <a:lnTo>
                        <a:pt x="0" y="0"/>
                      </a:lnTo>
                      <a:lnTo>
                        <a:pt x="0" y="2"/>
                      </a:lnTo>
                      <a:lnTo>
                        <a:pt x="6" y="2"/>
                      </a:lnTo>
                      <a:lnTo>
                        <a:pt x="14"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30" name="Google Shape;130;p17"/>
                <p:cNvSpPr/>
                <p:nvPr/>
              </p:nvSpPr>
              <p:spPr>
                <a:xfrm>
                  <a:off x="3872343" y="3325932"/>
                  <a:ext cx="13450" cy="1744"/>
                </a:xfrm>
                <a:custGeom>
                  <a:rect b="b" l="l" r="r" t="t"/>
                  <a:pathLst>
                    <a:path extrusionOk="0" h="2" w="14">
                      <a:moveTo>
                        <a:pt x="14" y="2"/>
                      </a:moveTo>
                      <a:lnTo>
                        <a:pt x="0" y="0"/>
                      </a:lnTo>
                      <a:lnTo>
                        <a:pt x="0" y="2"/>
                      </a:lnTo>
                      <a:lnTo>
                        <a:pt x="6" y="2"/>
                      </a:lnTo>
                      <a:lnTo>
                        <a:pt x="14"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31" name="Google Shape;131;p17"/>
                <p:cNvSpPr/>
                <p:nvPr/>
              </p:nvSpPr>
              <p:spPr>
                <a:xfrm>
                  <a:off x="3605271" y="2876831"/>
                  <a:ext cx="293010" cy="460438"/>
                </a:xfrm>
                <a:custGeom>
                  <a:rect b="b" l="l" r="r" t="t"/>
                  <a:pathLst>
                    <a:path extrusionOk="0" h="528" w="305">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32" name="Google Shape;132;p17"/>
              <p:cNvSpPr/>
              <p:nvPr/>
            </p:nvSpPr>
            <p:spPr>
              <a:xfrm>
                <a:off x="3695576" y="2665797"/>
                <a:ext cx="693618" cy="224114"/>
              </a:xfrm>
              <a:custGeom>
                <a:rect b="b" l="l" r="r" t="t"/>
                <a:pathLst>
                  <a:path extrusionOk="0" h="257" w="722">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33" name="Google Shape;133;p17"/>
              <p:cNvSpPr/>
              <p:nvPr/>
            </p:nvSpPr>
            <p:spPr>
              <a:xfrm>
                <a:off x="3746493" y="2737304"/>
                <a:ext cx="4803" cy="6976"/>
              </a:xfrm>
              <a:custGeom>
                <a:rect b="b" l="l" r="r" t="t"/>
                <a:pathLst>
                  <a:path extrusionOk="0" h="8" w="5">
                    <a:moveTo>
                      <a:pt x="0" y="8"/>
                    </a:moveTo>
                    <a:lnTo>
                      <a:pt x="5" y="8"/>
                    </a:lnTo>
                    <a:lnTo>
                      <a:pt x="4" y="0"/>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34" name="Google Shape;134;p17"/>
              <p:cNvSpPr/>
              <p:nvPr/>
            </p:nvSpPr>
            <p:spPr>
              <a:xfrm>
                <a:off x="3746493" y="2737304"/>
                <a:ext cx="4803" cy="6976"/>
              </a:xfrm>
              <a:custGeom>
                <a:rect b="b" l="l" r="r" t="t"/>
                <a:pathLst>
                  <a:path extrusionOk="0" h="8" w="5">
                    <a:moveTo>
                      <a:pt x="0" y="8"/>
                    </a:moveTo>
                    <a:lnTo>
                      <a:pt x="5" y="8"/>
                    </a:lnTo>
                    <a:lnTo>
                      <a:pt x="4" y="0"/>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35" name="Google Shape;135;p17"/>
              <p:cNvSpPr/>
              <p:nvPr/>
            </p:nvSpPr>
            <p:spPr>
              <a:xfrm>
                <a:off x="3757060" y="2460868"/>
                <a:ext cx="592746" cy="283413"/>
              </a:xfrm>
              <a:custGeom>
                <a:rect b="b" l="l" r="r" t="t"/>
                <a:pathLst>
                  <a:path extrusionOk="0" h="325" w="617">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36" name="Google Shape;136;p17"/>
              <p:cNvSpPr/>
              <p:nvPr/>
            </p:nvSpPr>
            <p:spPr>
              <a:xfrm>
                <a:off x="3834876" y="1902761"/>
                <a:ext cx="26899" cy="46218"/>
              </a:xfrm>
              <a:custGeom>
                <a:rect b="b" l="l" r="r" t="t"/>
                <a:pathLst>
                  <a:path extrusionOk="0" h="53" w="28">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37" name="Google Shape;137;p17"/>
              <p:cNvSpPr/>
              <p:nvPr/>
            </p:nvSpPr>
            <p:spPr>
              <a:xfrm>
                <a:off x="3834876" y="1902761"/>
                <a:ext cx="26899" cy="46218"/>
              </a:xfrm>
              <a:custGeom>
                <a:rect b="b" l="l" r="r" t="t"/>
                <a:pathLst>
                  <a:path extrusionOk="0" h="53" w="28">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38" name="Google Shape;138;p17"/>
              <p:cNvSpPr/>
              <p:nvPr/>
            </p:nvSpPr>
            <p:spPr>
              <a:xfrm>
                <a:off x="3957845" y="1848695"/>
                <a:ext cx="6725" cy="14825"/>
              </a:xfrm>
              <a:custGeom>
                <a:rect b="b" l="l" r="r" t="t"/>
                <a:pathLst>
                  <a:path extrusionOk="0" h="17" w="7">
                    <a:moveTo>
                      <a:pt x="2" y="4"/>
                    </a:moveTo>
                    <a:lnTo>
                      <a:pt x="0" y="10"/>
                    </a:lnTo>
                    <a:lnTo>
                      <a:pt x="0" y="17"/>
                    </a:lnTo>
                    <a:lnTo>
                      <a:pt x="7" y="15"/>
                    </a:lnTo>
                    <a:lnTo>
                      <a:pt x="7" y="2"/>
                    </a:lnTo>
                    <a:lnTo>
                      <a:pt x="7" y="0"/>
                    </a:lnTo>
                    <a:lnTo>
                      <a:pt x="2"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39" name="Google Shape;139;p17"/>
              <p:cNvSpPr/>
              <p:nvPr/>
            </p:nvSpPr>
            <p:spPr>
              <a:xfrm>
                <a:off x="4076970" y="1801605"/>
                <a:ext cx="26899" cy="16569"/>
              </a:xfrm>
              <a:custGeom>
                <a:rect b="b" l="l" r="r" t="t"/>
                <a:pathLst>
                  <a:path extrusionOk="0" h="19" w="28">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40" name="Google Shape;140;p17"/>
              <p:cNvSpPr/>
              <p:nvPr/>
            </p:nvSpPr>
            <p:spPr>
              <a:xfrm>
                <a:off x="4076970" y="1801605"/>
                <a:ext cx="26899" cy="16569"/>
              </a:xfrm>
              <a:custGeom>
                <a:rect b="b" l="l" r="r" t="t"/>
                <a:pathLst>
                  <a:path extrusionOk="0" h="19" w="28">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41" name="Google Shape;141;p17"/>
              <p:cNvSpPr/>
              <p:nvPr/>
            </p:nvSpPr>
            <p:spPr>
              <a:xfrm>
                <a:off x="3853129" y="2216696"/>
                <a:ext cx="252661" cy="396779"/>
              </a:xfrm>
              <a:custGeom>
                <a:rect b="b" l="l" r="r" t="t"/>
                <a:pathLst>
                  <a:path extrusionOk="0" h="455" w="263">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42" name="Google Shape;142;p17"/>
              <p:cNvGrpSpPr/>
              <p:nvPr/>
            </p:nvGrpSpPr>
            <p:grpSpPr>
              <a:xfrm>
                <a:off x="3605271" y="1643765"/>
                <a:ext cx="623488" cy="586883"/>
                <a:chOff x="3605271" y="1643765"/>
                <a:chExt cx="623488" cy="586883"/>
              </a:xfrm>
            </p:grpSpPr>
            <p:sp>
              <p:nvSpPr>
                <p:cNvPr id="143" name="Google Shape;143;p17"/>
                <p:cNvSpPr/>
                <p:nvPr/>
              </p:nvSpPr>
              <p:spPr>
                <a:xfrm>
                  <a:off x="3681166" y="1643765"/>
                  <a:ext cx="47074" cy="36626"/>
                </a:xfrm>
                <a:custGeom>
                  <a:rect b="b" l="l" r="r" t="t"/>
                  <a:pathLst>
                    <a:path extrusionOk="0" h="42" w="49">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44" name="Google Shape;144;p17"/>
                <p:cNvSpPr/>
                <p:nvPr/>
              </p:nvSpPr>
              <p:spPr>
                <a:xfrm>
                  <a:off x="3728240" y="1704808"/>
                  <a:ext cx="59563" cy="47962"/>
                </a:xfrm>
                <a:custGeom>
                  <a:rect b="b" l="l" r="r" t="t"/>
                  <a:pathLst>
                    <a:path extrusionOk="0" h="55" w="62">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45" name="Google Shape;145;p17"/>
                <p:cNvSpPr/>
                <p:nvPr/>
              </p:nvSpPr>
              <p:spPr>
                <a:xfrm>
                  <a:off x="3605271" y="1734458"/>
                  <a:ext cx="469777" cy="190105"/>
                </a:xfrm>
                <a:custGeom>
                  <a:rect b="b" l="l" r="r" t="t"/>
                  <a:pathLst>
                    <a:path extrusionOk="0" h="218" w="489">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46" name="Google Shape;146;p17"/>
                <p:cNvSpPr/>
                <p:nvPr/>
              </p:nvSpPr>
              <p:spPr>
                <a:xfrm>
                  <a:off x="3957845" y="1848695"/>
                  <a:ext cx="6725" cy="14825"/>
                </a:xfrm>
                <a:custGeom>
                  <a:rect b="b" l="l" r="r" t="t"/>
                  <a:pathLst>
                    <a:path extrusionOk="0" h="17" w="7">
                      <a:moveTo>
                        <a:pt x="2" y="4"/>
                      </a:moveTo>
                      <a:lnTo>
                        <a:pt x="0" y="10"/>
                      </a:lnTo>
                      <a:lnTo>
                        <a:pt x="0" y="17"/>
                      </a:lnTo>
                      <a:lnTo>
                        <a:pt x="7" y="15"/>
                      </a:lnTo>
                      <a:lnTo>
                        <a:pt x="7" y="2"/>
                      </a:lnTo>
                      <a:lnTo>
                        <a:pt x="7" y="0"/>
                      </a:lnTo>
                      <a:lnTo>
                        <a:pt x="2"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47" name="Google Shape;147;p17"/>
                <p:cNvSpPr/>
                <p:nvPr/>
              </p:nvSpPr>
              <p:spPr>
                <a:xfrm>
                  <a:off x="3910771" y="1837358"/>
                  <a:ext cx="317988" cy="393290"/>
                </a:xfrm>
                <a:custGeom>
                  <a:rect b="b" l="l" r="r" t="t"/>
                  <a:pathLst>
                    <a:path extrusionOk="0" h="451" w="33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48" name="Google Shape;148;p17"/>
              <p:cNvGrpSpPr/>
              <p:nvPr/>
            </p:nvGrpSpPr>
            <p:grpSpPr>
              <a:xfrm>
                <a:off x="3961687" y="3206462"/>
                <a:ext cx="747417" cy="577291"/>
                <a:chOff x="3961687" y="3206462"/>
                <a:chExt cx="747417" cy="577291"/>
              </a:xfrm>
            </p:grpSpPr>
            <p:sp>
              <p:nvSpPr>
                <p:cNvPr id="149" name="Google Shape;149;p17"/>
                <p:cNvSpPr/>
                <p:nvPr/>
              </p:nvSpPr>
              <p:spPr>
                <a:xfrm>
                  <a:off x="4598625" y="3765441"/>
                  <a:ext cx="3843" cy="3488"/>
                </a:xfrm>
                <a:custGeom>
                  <a:rect b="b" l="l" r="r" t="t"/>
                  <a:pathLst>
                    <a:path extrusionOk="0" h="4" w="4">
                      <a:moveTo>
                        <a:pt x="4" y="4"/>
                      </a:moveTo>
                      <a:lnTo>
                        <a:pt x="0" y="0"/>
                      </a:lnTo>
                      <a:lnTo>
                        <a:pt x="4" y="4"/>
                      </a:lnTo>
                      <a:lnTo>
                        <a:pt x="4"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0" name="Google Shape;150;p17"/>
                <p:cNvSpPr/>
                <p:nvPr/>
              </p:nvSpPr>
              <p:spPr>
                <a:xfrm>
                  <a:off x="4598625" y="3765441"/>
                  <a:ext cx="3843" cy="3488"/>
                </a:xfrm>
                <a:custGeom>
                  <a:rect b="b" l="l" r="r" t="t"/>
                  <a:pathLst>
                    <a:path extrusionOk="0" h="4" w="4">
                      <a:moveTo>
                        <a:pt x="4" y="4"/>
                      </a:moveTo>
                      <a:lnTo>
                        <a:pt x="0" y="0"/>
                      </a:lnTo>
                      <a:lnTo>
                        <a:pt x="4" y="4"/>
                      </a:lnTo>
                      <a:lnTo>
                        <a:pt x="4"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1" name="Google Shape;151;p17"/>
                <p:cNvSpPr/>
                <p:nvPr/>
              </p:nvSpPr>
              <p:spPr>
                <a:xfrm>
                  <a:off x="4667794" y="3735791"/>
                  <a:ext cx="4803" cy="3488"/>
                </a:xfrm>
                <a:custGeom>
                  <a:rect b="b" l="l" r="r" t="t"/>
                  <a:pathLst>
                    <a:path extrusionOk="0" h="4" w="5">
                      <a:moveTo>
                        <a:pt x="5" y="0"/>
                      </a:moveTo>
                      <a:lnTo>
                        <a:pt x="0" y="4"/>
                      </a:lnTo>
                      <a:lnTo>
                        <a:pt x="5" y="2"/>
                      </a:lnTo>
                      <a:lnTo>
                        <a:pt x="5"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2" name="Google Shape;152;p17"/>
                <p:cNvSpPr/>
                <p:nvPr/>
              </p:nvSpPr>
              <p:spPr>
                <a:xfrm>
                  <a:off x="4667794" y="3735791"/>
                  <a:ext cx="4803" cy="3488"/>
                </a:xfrm>
                <a:custGeom>
                  <a:rect b="b" l="l" r="r" t="t"/>
                  <a:pathLst>
                    <a:path extrusionOk="0" h="4" w="5">
                      <a:moveTo>
                        <a:pt x="5" y="0"/>
                      </a:moveTo>
                      <a:lnTo>
                        <a:pt x="0" y="4"/>
                      </a:lnTo>
                      <a:lnTo>
                        <a:pt x="5" y="2"/>
                      </a:lnTo>
                      <a:lnTo>
                        <a:pt x="5"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3" name="Google Shape;153;p17"/>
                <p:cNvSpPr/>
                <p:nvPr/>
              </p:nvSpPr>
              <p:spPr>
                <a:xfrm>
                  <a:off x="4573647" y="3780265"/>
                  <a:ext cx="6725" cy="3488"/>
                </a:xfrm>
                <a:custGeom>
                  <a:rect b="b" l="l" r="r" t="t"/>
                  <a:pathLst>
                    <a:path extrusionOk="0" h="4" w="7">
                      <a:moveTo>
                        <a:pt x="0" y="4"/>
                      </a:moveTo>
                      <a:lnTo>
                        <a:pt x="7" y="0"/>
                      </a:lnTo>
                      <a:lnTo>
                        <a:pt x="0" y="2"/>
                      </a:lnTo>
                      <a:lnTo>
                        <a:pt x="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4" name="Google Shape;154;p17"/>
                <p:cNvSpPr/>
                <p:nvPr/>
              </p:nvSpPr>
              <p:spPr>
                <a:xfrm>
                  <a:off x="4573647" y="3780265"/>
                  <a:ext cx="6725" cy="3488"/>
                </a:xfrm>
                <a:custGeom>
                  <a:rect b="b" l="l" r="r" t="t"/>
                  <a:pathLst>
                    <a:path extrusionOk="0" h="4" w="7">
                      <a:moveTo>
                        <a:pt x="0" y="4"/>
                      </a:moveTo>
                      <a:lnTo>
                        <a:pt x="7" y="0"/>
                      </a:lnTo>
                      <a:lnTo>
                        <a:pt x="0" y="2"/>
                      </a:lnTo>
                      <a:lnTo>
                        <a:pt x="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5" name="Google Shape;155;p17"/>
                <p:cNvSpPr/>
                <p:nvPr/>
              </p:nvSpPr>
              <p:spPr>
                <a:xfrm>
                  <a:off x="4608232" y="3759336"/>
                  <a:ext cx="8646" cy="7848"/>
                </a:xfrm>
                <a:custGeom>
                  <a:rect b="b" l="l" r="r" t="t"/>
                  <a:pathLst>
                    <a:path extrusionOk="0" h="9" w="9">
                      <a:moveTo>
                        <a:pt x="5" y="3"/>
                      </a:moveTo>
                      <a:lnTo>
                        <a:pt x="0" y="0"/>
                      </a:lnTo>
                      <a:lnTo>
                        <a:pt x="5" y="9"/>
                      </a:lnTo>
                      <a:lnTo>
                        <a:pt x="9" y="9"/>
                      </a:lnTo>
                      <a:lnTo>
                        <a:pt x="5" y="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6" name="Google Shape;156;p17"/>
                <p:cNvSpPr/>
                <p:nvPr/>
              </p:nvSpPr>
              <p:spPr>
                <a:xfrm>
                  <a:off x="4608232" y="3759336"/>
                  <a:ext cx="8646" cy="7848"/>
                </a:xfrm>
                <a:custGeom>
                  <a:rect b="b" l="l" r="r" t="t"/>
                  <a:pathLst>
                    <a:path extrusionOk="0" h="9" w="9">
                      <a:moveTo>
                        <a:pt x="5" y="3"/>
                      </a:moveTo>
                      <a:lnTo>
                        <a:pt x="0" y="0"/>
                      </a:lnTo>
                      <a:lnTo>
                        <a:pt x="5" y="9"/>
                      </a:lnTo>
                      <a:lnTo>
                        <a:pt x="9" y="9"/>
                      </a:lnTo>
                      <a:lnTo>
                        <a:pt x="5" y="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7" name="Google Shape;157;p17"/>
                <p:cNvSpPr/>
                <p:nvPr/>
              </p:nvSpPr>
              <p:spPr>
                <a:xfrm>
                  <a:off x="3961687" y="3206462"/>
                  <a:ext cx="747417" cy="514504"/>
                </a:xfrm>
                <a:custGeom>
                  <a:rect b="b" l="l" r="r" t="t"/>
                  <a:pathLst>
                    <a:path extrusionOk="0" h="590" w="778">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8" name="Google Shape;158;p17"/>
                <p:cNvSpPr/>
                <p:nvPr/>
              </p:nvSpPr>
              <p:spPr>
                <a:xfrm>
                  <a:off x="4643777" y="3748872"/>
                  <a:ext cx="8646" cy="6976"/>
                </a:xfrm>
                <a:custGeom>
                  <a:rect b="b" l="l" r="r" t="t"/>
                  <a:pathLst>
                    <a:path extrusionOk="0" h="8" w="9">
                      <a:moveTo>
                        <a:pt x="9" y="0"/>
                      </a:moveTo>
                      <a:lnTo>
                        <a:pt x="8" y="2"/>
                      </a:lnTo>
                      <a:lnTo>
                        <a:pt x="0" y="8"/>
                      </a:lnTo>
                      <a:lnTo>
                        <a:pt x="8"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9" name="Google Shape;159;p17"/>
                <p:cNvSpPr/>
                <p:nvPr/>
              </p:nvSpPr>
              <p:spPr>
                <a:xfrm>
                  <a:off x="4643777" y="3748872"/>
                  <a:ext cx="8646" cy="6976"/>
                </a:xfrm>
                <a:custGeom>
                  <a:rect b="b" l="l" r="r" t="t"/>
                  <a:pathLst>
                    <a:path extrusionOk="0" h="8" w="9">
                      <a:moveTo>
                        <a:pt x="9" y="0"/>
                      </a:moveTo>
                      <a:lnTo>
                        <a:pt x="8" y="2"/>
                      </a:lnTo>
                      <a:lnTo>
                        <a:pt x="0" y="8"/>
                      </a:lnTo>
                      <a:lnTo>
                        <a:pt x="8"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60" name="Google Shape;160;p17"/>
                <p:cNvSpPr/>
                <p:nvPr/>
              </p:nvSpPr>
              <p:spPr>
                <a:xfrm>
                  <a:off x="4506399" y="3606729"/>
                  <a:ext cx="14410" cy="7848"/>
                </a:xfrm>
                <a:custGeom>
                  <a:rect b="b" l="l" r="r" t="t"/>
                  <a:pathLst>
                    <a:path extrusionOk="0" h="9" w="15">
                      <a:moveTo>
                        <a:pt x="15" y="5"/>
                      </a:moveTo>
                      <a:lnTo>
                        <a:pt x="8" y="7"/>
                      </a:lnTo>
                      <a:lnTo>
                        <a:pt x="0" y="0"/>
                      </a:lnTo>
                      <a:lnTo>
                        <a:pt x="0" y="0"/>
                      </a:lnTo>
                      <a:lnTo>
                        <a:pt x="4" y="7"/>
                      </a:lnTo>
                      <a:lnTo>
                        <a:pt x="8" y="9"/>
                      </a:lnTo>
                      <a:lnTo>
                        <a:pt x="15"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61" name="Google Shape;161;p17"/>
                <p:cNvSpPr/>
                <p:nvPr/>
              </p:nvSpPr>
              <p:spPr>
                <a:xfrm>
                  <a:off x="4506399" y="3606729"/>
                  <a:ext cx="14410" cy="7848"/>
                </a:xfrm>
                <a:custGeom>
                  <a:rect b="b" l="l" r="r" t="t"/>
                  <a:pathLst>
                    <a:path extrusionOk="0" h="9" w="15">
                      <a:moveTo>
                        <a:pt x="15" y="5"/>
                      </a:moveTo>
                      <a:lnTo>
                        <a:pt x="8" y="7"/>
                      </a:lnTo>
                      <a:lnTo>
                        <a:pt x="0" y="0"/>
                      </a:lnTo>
                      <a:lnTo>
                        <a:pt x="0" y="0"/>
                      </a:lnTo>
                      <a:lnTo>
                        <a:pt x="4" y="7"/>
                      </a:lnTo>
                      <a:lnTo>
                        <a:pt x="8" y="9"/>
                      </a:lnTo>
                      <a:lnTo>
                        <a:pt x="15"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62" name="Google Shape;162;p17"/>
                <p:cNvSpPr/>
                <p:nvPr/>
              </p:nvSpPr>
              <p:spPr>
                <a:xfrm>
                  <a:off x="4680283" y="3688701"/>
                  <a:ext cx="24978" cy="40986"/>
                </a:xfrm>
                <a:custGeom>
                  <a:rect b="b" l="l" r="r" t="t"/>
                  <a:pathLst>
                    <a:path extrusionOk="0" h="47" w="26">
                      <a:moveTo>
                        <a:pt x="26" y="0"/>
                      </a:moveTo>
                      <a:lnTo>
                        <a:pt x="18" y="5"/>
                      </a:lnTo>
                      <a:lnTo>
                        <a:pt x="18" y="13"/>
                      </a:lnTo>
                      <a:lnTo>
                        <a:pt x="13" y="26"/>
                      </a:lnTo>
                      <a:lnTo>
                        <a:pt x="3" y="39"/>
                      </a:lnTo>
                      <a:lnTo>
                        <a:pt x="3" y="41"/>
                      </a:lnTo>
                      <a:lnTo>
                        <a:pt x="0" y="47"/>
                      </a:lnTo>
                      <a:lnTo>
                        <a:pt x="15" y="26"/>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63" name="Google Shape;163;p17"/>
                <p:cNvSpPr/>
                <p:nvPr/>
              </p:nvSpPr>
              <p:spPr>
                <a:xfrm>
                  <a:off x="4680283" y="3688701"/>
                  <a:ext cx="24978" cy="40986"/>
                </a:xfrm>
                <a:custGeom>
                  <a:rect b="b" l="l" r="r" t="t"/>
                  <a:pathLst>
                    <a:path extrusionOk="0" h="47" w="26">
                      <a:moveTo>
                        <a:pt x="26" y="0"/>
                      </a:moveTo>
                      <a:lnTo>
                        <a:pt x="18" y="5"/>
                      </a:lnTo>
                      <a:lnTo>
                        <a:pt x="18" y="13"/>
                      </a:lnTo>
                      <a:lnTo>
                        <a:pt x="13" y="26"/>
                      </a:lnTo>
                      <a:lnTo>
                        <a:pt x="3" y="39"/>
                      </a:lnTo>
                      <a:lnTo>
                        <a:pt x="3" y="41"/>
                      </a:lnTo>
                      <a:lnTo>
                        <a:pt x="0" y="47"/>
                      </a:lnTo>
                      <a:lnTo>
                        <a:pt x="15" y="26"/>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64" name="Google Shape;164;p17"/>
                <p:cNvSpPr/>
                <p:nvPr/>
              </p:nvSpPr>
              <p:spPr>
                <a:xfrm>
                  <a:off x="4707183" y="3673876"/>
                  <a:ext cx="1921" cy="6104"/>
                </a:xfrm>
                <a:custGeom>
                  <a:rect b="b" l="l" r="r" t="t"/>
                  <a:pathLst>
                    <a:path extrusionOk="0" h="7" w="2">
                      <a:moveTo>
                        <a:pt x="0" y="7"/>
                      </a:moveTo>
                      <a:lnTo>
                        <a:pt x="2" y="0"/>
                      </a:lnTo>
                      <a:lnTo>
                        <a:pt x="0" y="0"/>
                      </a:lnTo>
                      <a:lnTo>
                        <a:pt x="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65" name="Google Shape;165;p17"/>
                <p:cNvSpPr/>
                <p:nvPr/>
              </p:nvSpPr>
              <p:spPr>
                <a:xfrm>
                  <a:off x="4707183" y="3673876"/>
                  <a:ext cx="1921" cy="6104"/>
                </a:xfrm>
                <a:custGeom>
                  <a:rect b="b" l="l" r="r" t="t"/>
                  <a:pathLst>
                    <a:path extrusionOk="0" h="7" w="2">
                      <a:moveTo>
                        <a:pt x="0" y="7"/>
                      </a:moveTo>
                      <a:lnTo>
                        <a:pt x="2" y="0"/>
                      </a:lnTo>
                      <a:lnTo>
                        <a:pt x="0" y="0"/>
                      </a:lnTo>
                      <a:lnTo>
                        <a:pt x="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66" name="Google Shape;166;p17"/>
              <p:cNvGrpSpPr/>
              <p:nvPr/>
            </p:nvGrpSpPr>
            <p:grpSpPr>
              <a:xfrm>
                <a:off x="3872343" y="2857646"/>
                <a:ext cx="317988" cy="466542"/>
                <a:chOff x="3872343" y="2857646"/>
                <a:chExt cx="317988" cy="466542"/>
              </a:xfrm>
            </p:grpSpPr>
            <p:sp>
              <p:nvSpPr>
                <p:cNvPr id="167" name="Google Shape;167;p17"/>
                <p:cNvSpPr/>
                <p:nvPr/>
              </p:nvSpPr>
              <p:spPr>
                <a:xfrm>
                  <a:off x="3872343" y="2857646"/>
                  <a:ext cx="317988" cy="465669"/>
                </a:xfrm>
                <a:custGeom>
                  <a:rect b="b" l="l" r="r" t="t"/>
                  <a:pathLst>
                    <a:path extrusionOk="0" h="534" w="331">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68" name="Google Shape;168;p17"/>
                <p:cNvSpPr/>
                <p:nvPr/>
              </p:nvSpPr>
              <p:spPr>
                <a:xfrm>
                  <a:off x="3912692" y="3321572"/>
                  <a:ext cx="8646" cy="2616"/>
                </a:xfrm>
                <a:custGeom>
                  <a:rect b="b" l="l" r="r" t="t"/>
                  <a:pathLst>
                    <a:path extrusionOk="0" h="3" w="9">
                      <a:moveTo>
                        <a:pt x="9" y="0"/>
                      </a:moveTo>
                      <a:lnTo>
                        <a:pt x="0" y="3"/>
                      </a:lnTo>
                      <a:lnTo>
                        <a:pt x="5"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69" name="Google Shape;169;p17"/>
                <p:cNvSpPr/>
                <p:nvPr/>
              </p:nvSpPr>
              <p:spPr>
                <a:xfrm>
                  <a:off x="3912692" y="3321572"/>
                  <a:ext cx="8646" cy="2616"/>
                </a:xfrm>
                <a:custGeom>
                  <a:rect b="b" l="l" r="r" t="t"/>
                  <a:pathLst>
                    <a:path extrusionOk="0" h="3" w="9">
                      <a:moveTo>
                        <a:pt x="9" y="0"/>
                      </a:moveTo>
                      <a:lnTo>
                        <a:pt x="0" y="3"/>
                      </a:lnTo>
                      <a:lnTo>
                        <a:pt x="5"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0" name="Google Shape;170;p17"/>
                <p:cNvSpPr/>
                <p:nvPr/>
              </p:nvSpPr>
              <p:spPr>
                <a:xfrm>
                  <a:off x="3997233" y="3295411"/>
                  <a:ext cx="63406" cy="13081"/>
                </a:xfrm>
                <a:custGeom>
                  <a:rect b="b" l="l" r="r" t="t"/>
                  <a:pathLst>
                    <a:path extrusionOk="0" h="15" w="66">
                      <a:moveTo>
                        <a:pt x="28" y="7"/>
                      </a:moveTo>
                      <a:lnTo>
                        <a:pt x="23" y="7"/>
                      </a:lnTo>
                      <a:lnTo>
                        <a:pt x="15" y="11"/>
                      </a:lnTo>
                      <a:lnTo>
                        <a:pt x="0" y="15"/>
                      </a:lnTo>
                      <a:lnTo>
                        <a:pt x="8" y="15"/>
                      </a:lnTo>
                      <a:lnTo>
                        <a:pt x="51" y="1"/>
                      </a:lnTo>
                      <a:lnTo>
                        <a:pt x="66" y="0"/>
                      </a:lnTo>
                      <a:lnTo>
                        <a:pt x="60" y="0"/>
                      </a:lnTo>
                      <a:lnTo>
                        <a:pt x="45" y="1"/>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 name="Google Shape;171;p17"/>
                <p:cNvSpPr/>
                <p:nvPr/>
              </p:nvSpPr>
              <p:spPr>
                <a:xfrm>
                  <a:off x="3997233" y="3295411"/>
                  <a:ext cx="63406" cy="13081"/>
                </a:xfrm>
                <a:custGeom>
                  <a:rect b="b" l="l" r="r" t="t"/>
                  <a:pathLst>
                    <a:path extrusionOk="0" h="15" w="66">
                      <a:moveTo>
                        <a:pt x="28" y="7"/>
                      </a:moveTo>
                      <a:lnTo>
                        <a:pt x="23" y="7"/>
                      </a:lnTo>
                      <a:lnTo>
                        <a:pt x="15" y="11"/>
                      </a:lnTo>
                      <a:lnTo>
                        <a:pt x="0" y="15"/>
                      </a:lnTo>
                      <a:lnTo>
                        <a:pt x="8" y="15"/>
                      </a:lnTo>
                      <a:lnTo>
                        <a:pt x="51" y="1"/>
                      </a:lnTo>
                      <a:lnTo>
                        <a:pt x="66" y="0"/>
                      </a:lnTo>
                      <a:lnTo>
                        <a:pt x="60" y="0"/>
                      </a:lnTo>
                      <a:lnTo>
                        <a:pt x="45" y="1"/>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72" name="Google Shape;172;p17"/>
              <p:cNvSpPr/>
              <p:nvPr/>
            </p:nvSpPr>
            <p:spPr>
              <a:xfrm>
                <a:off x="4067363" y="2150421"/>
                <a:ext cx="343927" cy="355793"/>
              </a:xfrm>
              <a:custGeom>
                <a:rect b="b" l="l" r="r" t="t"/>
                <a:pathLst>
                  <a:path extrusionOk="0" h="408" w="35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 name="Google Shape;173;p17"/>
              <p:cNvSpPr/>
              <p:nvPr/>
            </p:nvSpPr>
            <p:spPr>
              <a:xfrm>
                <a:off x="4087538" y="2831485"/>
                <a:ext cx="447682" cy="419452"/>
              </a:xfrm>
              <a:custGeom>
                <a:rect b="b" l="l" r="r" t="t"/>
                <a:pathLst>
                  <a:path extrusionOk="0" h="481" w="466">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4" name="Google Shape;174;p17"/>
              <p:cNvSpPr/>
              <p:nvPr/>
            </p:nvSpPr>
            <p:spPr>
              <a:xfrm>
                <a:off x="4286401" y="2275123"/>
                <a:ext cx="365062" cy="333120"/>
              </a:xfrm>
              <a:custGeom>
                <a:rect b="b" l="l" r="r" t="t"/>
                <a:pathLst>
                  <a:path extrusionOk="0" h="382" w="380">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5" name="Google Shape;175;p17"/>
              <p:cNvSpPr/>
              <p:nvPr/>
            </p:nvSpPr>
            <p:spPr>
              <a:xfrm>
                <a:off x="4280636" y="2793115"/>
                <a:ext cx="414057" cy="288645"/>
              </a:xfrm>
              <a:custGeom>
                <a:rect b="b" l="l" r="r" t="t"/>
                <a:pathLst>
                  <a:path extrusionOk="0" h="331" w="4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 name="Google Shape;176;p17"/>
              <p:cNvSpPr/>
              <p:nvPr/>
            </p:nvSpPr>
            <p:spPr>
              <a:xfrm>
                <a:off x="4280636" y="2793115"/>
                <a:ext cx="414057" cy="288645"/>
              </a:xfrm>
              <a:custGeom>
                <a:rect b="b" l="l" r="r" t="t"/>
                <a:pathLst>
                  <a:path extrusionOk="0" h="331" w="4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7" name="Google Shape;177;p17"/>
              <p:cNvSpPr/>
              <p:nvPr/>
            </p:nvSpPr>
            <p:spPr>
              <a:xfrm>
                <a:off x="4387273" y="2078914"/>
                <a:ext cx="475542" cy="281669"/>
              </a:xfrm>
              <a:custGeom>
                <a:rect b="b" l="l" r="r" t="t"/>
                <a:pathLst>
                  <a:path extrusionOk="0" h="323" w="495">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8" name="Google Shape;178;p17"/>
              <p:cNvSpPr/>
              <p:nvPr/>
            </p:nvSpPr>
            <p:spPr>
              <a:xfrm>
                <a:off x="4791723" y="2278611"/>
                <a:ext cx="88383" cy="132550"/>
              </a:xfrm>
              <a:custGeom>
                <a:rect b="b" l="l" r="r" t="t"/>
                <a:pathLst>
                  <a:path extrusionOk="0" h="152" w="9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79" name="Google Shape;179;p17"/>
              <p:cNvGrpSpPr/>
              <p:nvPr/>
            </p:nvGrpSpPr>
            <p:grpSpPr>
              <a:xfrm>
                <a:off x="4226838" y="2360583"/>
                <a:ext cx="636937" cy="326143"/>
                <a:chOff x="4226838" y="2360583"/>
                <a:chExt cx="636937" cy="326143"/>
              </a:xfrm>
            </p:grpSpPr>
            <p:sp>
              <p:nvSpPr>
                <p:cNvPr id="180" name="Google Shape;180;p17"/>
                <p:cNvSpPr/>
                <p:nvPr/>
              </p:nvSpPr>
              <p:spPr>
                <a:xfrm>
                  <a:off x="4226838" y="2360583"/>
                  <a:ext cx="632134" cy="326143"/>
                </a:xfrm>
                <a:custGeom>
                  <a:rect b="b" l="l" r="r" t="t"/>
                  <a:pathLst>
                    <a:path extrusionOk="0" h="374" w="658">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1" name="Google Shape;181;p17"/>
                <p:cNvSpPr/>
                <p:nvPr/>
              </p:nvSpPr>
              <p:spPr>
                <a:xfrm>
                  <a:off x="4830151" y="2444299"/>
                  <a:ext cx="33624" cy="89820"/>
                </a:xfrm>
                <a:custGeom>
                  <a:rect b="b" l="l" r="r" t="t"/>
                  <a:pathLst>
                    <a:path extrusionOk="0" h="103" w="35">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82" name="Google Shape;182;p17"/>
              <p:cNvSpPr/>
              <p:nvPr/>
            </p:nvSpPr>
            <p:spPr>
              <a:xfrm>
                <a:off x="4846483" y="1740562"/>
                <a:ext cx="137379" cy="234579"/>
              </a:xfrm>
              <a:custGeom>
                <a:rect b="b" l="l" r="r" t="t"/>
                <a:pathLst>
                  <a:path extrusionOk="0" h="269" w="143">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83" name="Google Shape;183;p17"/>
              <p:cNvGrpSpPr/>
              <p:nvPr/>
            </p:nvGrpSpPr>
            <p:grpSpPr>
              <a:xfrm>
                <a:off x="4196096" y="2578593"/>
                <a:ext cx="720518" cy="298238"/>
                <a:chOff x="4196096" y="2578593"/>
                <a:chExt cx="720518" cy="298238"/>
              </a:xfrm>
            </p:grpSpPr>
            <p:sp>
              <p:nvSpPr>
                <p:cNvPr id="184" name="Google Shape;184;p17"/>
                <p:cNvSpPr/>
                <p:nvPr/>
              </p:nvSpPr>
              <p:spPr>
                <a:xfrm>
                  <a:off x="4793645" y="2624811"/>
                  <a:ext cx="3843" cy="4360"/>
                </a:xfrm>
                <a:custGeom>
                  <a:rect b="b" l="l" r="r" t="t"/>
                  <a:pathLst>
                    <a:path extrusionOk="0" h="5" w="4">
                      <a:moveTo>
                        <a:pt x="0" y="0"/>
                      </a:moveTo>
                      <a:lnTo>
                        <a:pt x="4" y="5"/>
                      </a:lnTo>
                      <a:lnTo>
                        <a:pt x="4" y="3"/>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5" name="Google Shape;185;p17"/>
                <p:cNvSpPr/>
                <p:nvPr/>
              </p:nvSpPr>
              <p:spPr>
                <a:xfrm>
                  <a:off x="4762903" y="2800091"/>
                  <a:ext cx="18253" cy="17441"/>
                </a:xfrm>
                <a:custGeom>
                  <a:rect b="b" l="l" r="r" t="t"/>
                  <a:pathLst>
                    <a:path extrusionOk="0" h="20" w="19">
                      <a:moveTo>
                        <a:pt x="17" y="0"/>
                      </a:moveTo>
                      <a:lnTo>
                        <a:pt x="11" y="5"/>
                      </a:lnTo>
                      <a:lnTo>
                        <a:pt x="4" y="13"/>
                      </a:lnTo>
                      <a:lnTo>
                        <a:pt x="0" y="20"/>
                      </a:lnTo>
                      <a:lnTo>
                        <a:pt x="6" y="13"/>
                      </a:lnTo>
                      <a:lnTo>
                        <a:pt x="19" y="0"/>
                      </a:lnTo>
                      <a:lnTo>
                        <a:pt x="1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 name="Google Shape;186;p17"/>
                <p:cNvSpPr/>
                <p:nvPr/>
              </p:nvSpPr>
              <p:spPr>
                <a:xfrm>
                  <a:off x="4762903" y="2800091"/>
                  <a:ext cx="18253" cy="17441"/>
                </a:xfrm>
                <a:custGeom>
                  <a:rect b="b" l="l" r="r" t="t"/>
                  <a:pathLst>
                    <a:path extrusionOk="0" h="20" w="19">
                      <a:moveTo>
                        <a:pt x="17" y="0"/>
                      </a:moveTo>
                      <a:lnTo>
                        <a:pt x="11" y="5"/>
                      </a:lnTo>
                      <a:lnTo>
                        <a:pt x="4" y="13"/>
                      </a:lnTo>
                      <a:lnTo>
                        <a:pt x="0" y="20"/>
                      </a:lnTo>
                      <a:lnTo>
                        <a:pt x="6" y="13"/>
                      </a:lnTo>
                      <a:lnTo>
                        <a:pt x="19" y="0"/>
                      </a:lnTo>
                      <a:lnTo>
                        <a:pt x="1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7" name="Google Shape;187;p17"/>
                <p:cNvSpPr/>
                <p:nvPr/>
              </p:nvSpPr>
              <p:spPr>
                <a:xfrm>
                  <a:off x="4804212" y="2773930"/>
                  <a:ext cx="27860" cy="7848"/>
                </a:xfrm>
                <a:custGeom>
                  <a:rect b="b" l="l" r="r" t="t"/>
                  <a:pathLst>
                    <a:path extrusionOk="0" h="9" w="29">
                      <a:moveTo>
                        <a:pt x="29" y="0"/>
                      </a:moveTo>
                      <a:lnTo>
                        <a:pt x="27" y="0"/>
                      </a:lnTo>
                      <a:lnTo>
                        <a:pt x="19" y="0"/>
                      </a:lnTo>
                      <a:lnTo>
                        <a:pt x="6" y="5"/>
                      </a:lnTo>
                      <a:lnTo>
                        <a:pt x="0" y="9"/>
                      </a:lnTo>
                      <a:lnTo>
                        <a:pt x="15" y="3"/>
                      </a:lnTo>
                      <a:lnTo>
                        <a:pt x="2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8" name="Google Shape;188;p17"/>
                <p:cNvSpPr/>
                <p:nvPr/>
              </p:nvSpPr>
              <p:spPr>
                <a:xfrm>
                  <a:off x="4804212" y="2773930"/>
                  <a:ext cx="27860" cy="7848"/>
                </a:xfrm>
                <a:custGeom>
                  <a:rect b="b" l="l" r="r" t="t"/>
                  <a:pathLst>
                    <a:path extrusionOk="0" h="9" w="29">
                      <a:moveTo>
                        <a:pt x="29" y="0"/>
                      </a:moveTo>
                      <a:lnTo>
                        <a:pt x="27" y="0"/>
                      </a:lnTo>
                      <a:lnTo>
                        <a:pt x="19" y="0"/>
                      </a:lnTo>
                      <a:lnTo>
                        <a:pt x="6" y="5"/>
                      </a:lnTo>
                      <a:lnTo>
                        <a:pt x="0" y="9"/>
                      </a:lnTo>
                      <a:lnTo>
                        <a:pt x="15" y="3"/>
                      </a:lnTo>
                      <a:lnTo>
                        <a:pt x="2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9" name="Google Shape;189;p17"/>
                <p:cNvSpPr/>
                <p:nvPr/>
              </p:nvSpPr>
              <p:spPr>
                <a:xfrm>
                  <a:off x="4848404" y="2746025"/>
                  <a:ext cx="17292" cy="32266"/>
                </a:xfrm>
                <a:custGeom>
                  <a:rect b="b" l="l" r="r" t="t"/>
                  <a:pathLst>
                    <a:path extrusionOk="0" h="37" w="18">
                      <a:moveTo>
                        <a:pt x="18" y="0"/>
                      </a:moveTo>
                      <a:lnTo>
                        <a:pt x="11" y="7"/>
                      </a:lnTo>
                      <a:lnTo>
                        <a:pt x="7" y="13"/>
                      </a:lnTo>
                      <a:lnTo>
                        <a:pt x="5" y="20"/>
                      </a:lnTo>
                      <a:lnTo>
                        <a:pt x="0" y="37"/>
                      </a:lnTo>
                      <a:lnTo>
                        <a:pt x="7" y="15"/>
                      </a:lnTo>
                      <a:lnTo>
                        <a:pt x="1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0" name="Google Shape;190;p17"/>
                <p:cNvSpPr/>
                <p:nvPr/>
              </p:nvSpPr>
              <p:spPr>
                <a:xfrm>
                  <a:off x="4848404" y="2746025"/>
                  <a:ext cx="17292" cy="32266"/>
                </a:xfrm>
                <a:custGeom>
                  <a:rect b="b" l="l" r="r" t="t"/>
                  <a:pathLst>
                    <a:path extrusionOk="0" h="37" w="18">
                      <a:moveTo>
                        <a:pt x="18" y="0"/>
                      </a:moveTo>
                      <a:lnTo>
                        <a:pt x="11" y="7"/>
                      </a:lnTo>
                      <a:lnTo>
                        <a:pt x="7" y="13"/>
                      </a:lnTo>
                      <a:lnTo>
                        <a:pt x="5" y="20"/>
                      </a:lnTo>
                      <a:lnTo>
                        <a:pt x="0" y="37"/>
                      </a:lnTo>
                      <a:lnTo>
                        <a:pt x="7" y="15"/>
                      </a:lnTo>
                      <a:lnTo>
                        <a:pt x="1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1" name="Google Shape;191;p17"/>
                <p:cNvSpPr/>
                <p:nvPr/>
              </p:nvSpPr>
              <p:spPr>
                <a:xfrm>
                  <a:off x="4871461" y="2731200"/>
                  <a:ext cx="5764" cy="4360"/>
                </a:xfrm>
                <a:custGeom>
                  <a:rect b="b" l="l" r="r" t="t"/>
                  <a:pathLst>
                    <a:path extrusionOk="0" h="5" w="6">
                      <a:moveTo>
                        <a:pt x="0" y="5"/>
                      </a:moveTo>
                      <a:lnTo>
                        <a:pt x="6" y="0"/>
                      </a:lnTo>
                      <a:lnTo>
                        <a:pt x="4" y="0"/>
                      </a:lnTo>
                      <a:lnTo>
                        <a:pt x="0"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2" name="Google Shape;192;p17"/>
                <p:cNvSpPr/>
                <p:nvPr/>
              </p:nvSpPr>
              <p:spPr>
                <a:xfrm>
                  <a:off x="4871461" y="2731200"/>
                  <a:ext cx="5764" cy="4360"/>
                </a:xfrm>
                <a:custGeom>
                  <a:rect b="b" l="l" r="r" t="t"/>
                  <a:pathLst>
                    <a:path extrusionOk="0" h="5" w="6">
                      <a:moveTo>
                        <a:pt x="0" y="5"/>
                      </a:moveTo>
                      <a:lnTo>
                        <a:pt x="6" y="0"/>
                      </a:lnTo>
                      <a:lnTo>
                        <a:pt x="4" y="0"/>
                      </a:lnTo>
                      <a:lnTo>
                        <a:pt x="0"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3" name="Google Shape;193;p17"/>
                <p:cNvSpPr/>
                <p:nvPr/>
              </p:nvSpPr>
              <p:spPr>
                <a:xfrm>
                  <a:off x="4882028" y="2712887"/>
                  <a:ext cx="12489" cy="11337"/>
                </a:xfrm>
                <a:custGeom>
                  <a:rect b="b" l="l" r="r" t="t"/>
                  <a:pathLst>
                    <a:path extrusionOk="0" h="13" w="13">
                      <a:moveTo>
                        <a:pt x="13" y="0"/>
                      </a:moveTo>
                      <a:lnTo>
                        <a:pt x="13" y="2"/>
                      </a:lnTo>
                      <a:lnTo>
                        <a:pt x="6" y="8"/>
                      </a:lnTo>
                      <a:lnTo>
                        <a:pt x="0" y="13"/>
                      </a:lnTo>
                      <a:lnTo>
                        <a:pt x="13" y="2"/>
                      </a:lnTo>
                      <a:lnTo>
                        <a:pt x="1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4" name="Google Shape;194;p17"/>
                <p:cNvSpPr/>
                <p:nvPr/>
              </p:nvSpPr>
              <p:spPr>
                <a:xfrm>
                  <a:off x="4882028" y="2712887"/>
                  <a:ext cx="12489" cy="11337"/>
                </a:xfrm>
                <a:custGeom>
                  <a:rect b="b" l="l" r="r" t="t"/>
                  <a:pathLst>
                    <a:path extrusionOk="0" h="13" w="13">
                      <a:moveTo>
                        <a:pt x="13" y="0"/>
                      </a:moveTo>
                      <a:lnTo>
                        <a:pt x="13" y="2"/>
                      </a:lnTo>
                      <a:lnTo>
                        <a:pt x="6" y="8"/>
                      </a:lnTo>
                      <a:lnTo>
                        <a:pt x="0" y="13"/>
                      </a:lnTo>
                      <a:lnTo>
                        <a:pt x="13" y="2"/>
                      </a:lnTo>
                      <a:lnTo>
                        <a:pt x="1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5" name="Google Shape;195;p17"/>
                <p:cNvSpPr/>
                <p:nvPr/>
              </p:nvSpPr>
              <p:spPr>
                <a:xfrm>
                  <a:off x="4906046" y="2655333"/>
                  <a:ext cx="10568" cy="53194"/>
                </a:xfrm>
                <a:custGeom>
                  <a:rect b="b" l="l" r="r" t="t"/>
                  <a:pathLst>
                    <a:path extrusionOk="0" h="61" w="1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6" name="Google Shape;196;p17"/>
                <p:cNvSpPr/>
                <p:nvPr/>
              </p:nvSpPr>
              <p:spPr>
                <a:xfrm>
                  <a:off x="4906046" y="2655333"/>
                  <a:ext cx="10568" cy="53194"/>
                </a:xfrm>
                <a:custGeom>
                  <a:rect b="b" l="l" r="r" t="t"/>
                  <a:pathLst>
                    <a:path extrusionOk="0" h="61" w="1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7" name="Google Shape;197;p17"/>
                <p:cNvSpPr/>
                <p:nvPr/>
              </p:nvSpPr>
              <p:spPr>
                <a:xfrm>
                  <a:off x="4196096" y="2591674"/>
                  <a:ext cx="693618" cy="285157"/>
                </a:xfrm>
                <a:custGeom>
                  <a:rect b="b" l="l" r="r" t="t"/>
                  <a:pathLst>
                    <a:path extrusionOk="0" h="327" w="722">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8" name="Google Shape;198;p17"/>
                <p:cNvSpPr/>
                <p:nvPr/>
              </p:nvSpPr>
              <p:spPr>
                <a:xfrm>
                  <a:off x="4846483" y="2589930"/>
                  <a:ext cx="8646" cy="6976"/>
                </a:xfrm>
                <a:custGeom>
                  <a:rect b="b" l="l" r="r" t="t"/>
                  <a:pathLst>
                    <a:path extrusionOk="0" h="8" w="9">
                      <a:moveTo>
                        <a:pt x="7" y="8"/>
                      </a:moveTo>
                      <a:lnTo>
                        <a:pt x="9" y="0"/>
                      </a:lnTo>
                      <a:lnTo>
                        <a:pt x="3" y="0"/>
                      </a:lnTo>
                      <a:lnTo>
                        <a:pt x="0" y="2"/>
                      </a:lnTo>
                      <a:lnTo>
                        <a:pt x="7"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99" name="Google Shape;199;p17"/>
                <p:cNvSpPr/>
                <p:nvPr/>
              </p:nvSpPr>
              <p:spPr>
                <a:xfrm>
                  <a:off x="4846483" y="2589930"/>
                  <a:ext cx="8646" cy="6976"/>
                </a:xfrm>
                <a:custGeom>
                  <a:rect b="b" l="l" r="r" t="t"/>
                  <a:pathLst>
                    <a:path extrusionOk="0" h="8" w="9">
                      <a:moveTo>
                        <a:pt x="7" y="8"/>
                      </a:moveTo>
                      <a:lnTo>
                        <a:pt x="9" y="0"/>
                      </a:lnTo>
                      <a:lnTo>
                        <a:pt x="3" y="0"/>
                      </a:lnTo>
                      <a:lnTo>
                        <a:pt x="0" y="2"/>
                      </a:lnTo>
                      <a:lnTo>
                        <a:pt x="7"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00" name="Google Shape;200;p17"/>
                <p:cNvSpPr/>
                <p:nvPr/>
              </p:nvSpPr>
              <p:spPr>
                <a:xfrm>
                  <a:off x="4848404" y="2578593"/>
                  <a:ext cx="8646" cy="11337"/>
                </a:xfrm>
                <a:custGeom>
                  <a:rect b="b" l="l" r="r" t="t"/>
                  <a:pathLst>
                    <a:path extrusionOk="0" h="13" w="9">
                      <a:moveTo>
                        <a:pt x="0" y="0"/>
                      </a:moveTo>
                      <a:lnTo>
                        <a:pt x="0" y="8"/>
                      </a:lnTo>
                      <a:lnTo>
                        <a:pt x="1" y="13"/>
                      </a:lnTo>
                      <a:lnTo>
                        <a:pt x="9" y="13"/>
                      </a:lnTo>
                      <a:lnTo>
                        <a:pt x="5" y="6"/>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01" name="Google Shape;201;p17"/>
                <p:cNvSpPr/>
                <p:nvPr/>
              </p:nvSpPr>
              <p:spPr>
                <a:xfrm>
                  <a:off x="4848404" y="2578593"/>
                  <a:ext cx="8646" cy="11337"/>
                </a:xfrm>
                <a:custGeom>
                  <a:rect b="b" l="l" r="r" t="t"/>
                  <a:pathLst>
                    <a:path extrusionOk="0" h="13" w="9">
                      <a:moveTo>
                        <a:pt x="0" y="0"/>
                      </a:moveTo>
                      <a:lnTo>
                        <a:pt x="0" y="8"/>
                      </a:lnTo>
                      <a:lnTo>
                        <a:pt x="1" y="13"/>
                      </a:lnTo>
                      <a:lnTo>
                        <a:pt x="9" y="13"/>
                      </a:lnTo>
                      <a:lnTo>
                        <a:pt x="5" y="6"/>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02" name="Google Shape;202;p17"/>
                <p:cNvSpPr/>
                <p:nvPr/>
              </p:nvSpPr>
              <p:spPr>
                <a:xfrm>
                  <a:off x="4857050" y="2588186"/>
                  <a:ext cx="43231" cy="64531"/>
                </a:xfrm>
                <a:custGeom>
                  <a:rect b="b" l="l" r="r" t="t"/>
                  <a:pathLst>
                    <a:path extrusionOk="0" h="74" w="45">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03" name="Google Shape;203;p17"/>
                <p:cNvSpPr/>
                <p:nvPr/>
              </p:nvSpPr>
              <p:spPr>
                <a:xfrm>
                  <a:off x="4857050" y="2588186"/>
                  <a:ext cx="43231" cy="64531"/>
                </a:xfrm>
                <a:custGeom>
                  <a:rect b="b" l="l" r="r" t="t"/>
                  <a:pathLst>
                    <a:path extrusionOk="0" h="74" w="45">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04" name="Google Shape;204;p17"/>
              <p:cNvGrpSpPr/>
              <p:nvPr/>
            </p:nvGrpSpPr>
            <p:grpSpPr>
              <a:xfrm>
                <a:off x="4508320" y="2295180"/>
                <a:ext cx="369866" cy="163944"/>
                <a:chOff x="4508320" y="2295180"/>
                <a:chExt cx="369866" cy="163944"/>
              </a:xfrm>
            </p:grpSpPr>
            <p:sp>
              <p:nvSpPr>
                <p:cNvPr id="205" name="Google Shape;205;p17"/>
                <p:cNvSpPr/>
                <p:nvPr/>
              </p:nvSpPr>
              <p:spPr>
                <a:xfrm>
                  <a:off x="4508320" y="2295180"/>
                  <a:ext cx="369866" cy="163944"/>
                </a:xfrm>
                <a:custGeom>
                  <a:rect b="b" l="l" r="r" t="t"/>
                  <a:pathLst>
                    <a:path extrusionOk="0" h="188" w="385">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06" name="Google Shape;206;p17"/>
                <p:cNvSpPr/>
                <p:nvPr/>
              </p:nvSpPr>
              <p:spPr>
                <a:xfrm>
                  <a:off x="4707183" y="2383256"/>
                  <a:ext cx="14410" cy="14825"/>
                </a:xfrm>
                <a:custGeom>
                  <a:rect b="b" l="l" r="r" t="t"/>
                  <a:pathLst>
                    <a:path extrusionOk="0" h="17" w="15">
                      <a:moveTo>
                        <a:pt x="15" y="6"/>
                      </a:moveTo>
                      <a:lnTo>
                        <a:pt x="7" y="0"/>
                      </a:lnTo>
                      <a:lnTo>
                        <a:pt x="0" y="4"/>
                      </a:lnTo>
                      <a:lnTo>
                        <a:pt x="6" y="8"/>
                      </a:lnTo>
                      <a:lnTo>
                        <a:pt x="9" y="12"/>
                      </a:lnTo>
                      <a:lnTo>
                        <a:pt x="11" y="17"/>
                      </a:lnTo>
                      <a:lnTo>
                        <a:pt x="15" y="12"/>
                      </a:lnTo>
                      <a:lnTo>
                        <a:pt x="15"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07" name="Google Shape;207;p17"/>
                <p:cNvSpPr/>
                <p:nvPr/>
              </p:nvSpPr>
              <p:spPr>
                <a:xfrm>
                  <a:off x="4707183" y="2383256"/>
                  <a:ext cx="14410" cy="14825"/>
                </a:xfrm>
                <a:custGeom>
                  <a:rect b="b" l="l" r="r" t="t"/>
                  <a:pathLst>
                    <a:path extrusionOk="0" h="17" w="15">
                      <a:moveTo>
                        <a:pt x="15" y="6"/>
                      </a:moveTo>
                      <a:lnTo>
                        <a:pt x="7" y="0"/>
                      </a:lnTo>
                      <a:lnTo>
                        <a:pt x="0" y="4"/>
                      </a:lnTo>
                      <a:lnTo>
                        <a:pt x="6" y="8"/>
                      </a:lnTo>
                      <a:lnTo>
                        <a:pt x="9" y="12"/>
                      </a:lnTo>
                      <a:lnTo>
                        <a:pt x="11" y="17"/>
                      </a:lnTo>
                      <a:lnTo>
                        <a:pt x="15" y="12"/>
                      </a:lnTo>
                      <a:lnTo>
                        <a:pt x="15"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08" name="Google Shape;208;p17"/>
                <p:cNvSpPr/>
                <p:nvPr/>
              </p:nvSpPr>
              <p:spPr>
                <a:xfrm>
                  <a:off x="4865697" y="2440811"/>
                  <a:ext cx="9607" cy="18313"/>
                </a:xfrm>
                <a:custGeom>
                  <a:rect b="b" l="l" r="r" t="t"/>
                  <a:pathLst>
                    <a:path extrusionOk="0" h="21" w="10">
                      <a:moveTo>
                        <a:pt x="4" y="8"/>
                      </a:moveTo>
                      <a:lnTo>
                        <a:pt x="4" y="15"/>
                      </a:lnTo>
                      <a:lnTo>
                        <a:pt x="0" y="21"/>
                      </a:lnTo>
                      <a:lnTo>
                        <a:pt x="6" y="15"/>
                      </a:lnTo>
                      <a:lnTo>
                        <a:pt x="10" y="0"/>
                      </a:lnTo>
                      <a:lnTo>
                        <a:pt x="8" y="2"/>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09" name="Google Shape;209;p17"/>
                <p:cNvSpPr/>
                <p:nvPr/>
              </p:nvSpPr>
              <p:spPr>
                <a:xfrm>
                  <a:off x="4865697" y="2440811"/>
                  <a:ext cx="9607" cy="18313"/>
                </a:xfrm>
                <a:custGeom>
                  <a:rect b="b" l="l" r="r" t="t"/>
                  <a:pathLst>
                    <a:path extrusionOk="0" h="21" w="10">
                      <a:moveTo>
                        <a:pt x="4" y="8"/>
                      </a:moveTo>
                      <a:lnTo>
                        <a:pt x="4" y="15"/>
                      </a:lnTo>
                      <a:lnTo>
                        <a:pt x="0" y="21"/>
                      </a:lnTo>
                      <a:lnTo>
                        <a:pt x="6" y="15"/>
                      </a:lnTo>
                      <a:lnTo>
                        <a:pt x="10" y="0"/>
                      </a:lnTo>
                      <a:lnTo>
                        <a:pt x="8" y="2"/>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10" name="Google Shape;210;p17"/>
                <p:cNvSpPr/>
                <p:nvPr/>
              </p:nvSpPr>
              <p:spPr>
                <a:xfrm>
                  <a:off x="4873382" y="2416393"/>
                  <a:ext cx="4803" cy="26161"/>
                </a:xfrm>
                <a:custGeom>
                  <a:rect b="b" l="l" r="r" t="t"/>
                  <a:pathLst>
                    <a:path extrusionOk="0" h="30" w="5">
                      <a:moveTo>
                        <a:pt x="0" y="30"/>
                      </a:moveTo>
                      <a:lnTo>
                        <a:pt x="2" y="28"/>
                      </a:lnTo>
                      <a:lnTo>
                        <a:pt x="4" y="21"/>
                      </a:lnTo>
                      <a:lnTo>
                        <a:pt x="5" y="0"/>
                      </a:lnTo>
                      <a:lnTo>
                        <a:pt x="4" y="7"/>
                      </a:lnTo>
                      <a:lnTo>
                        <a:pt x="0"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11" name="Google Shape;211;p17"/>
                <p:cNvSpPr/>
                <p:nvPr/>
              </p:nvSpPr>
              <p:spPr>
                <a:xfrm>
                  <a:off x="4873382" y="2416393"/>
                  <a:ext cx="4803" cy="26161"/>
                </a:xfrm>
                <a:custGeom>
                  <a:rect b="b" l="l" r="r" t="t"/>
                  <a:pathLst>
                    <a:path extrusionOk="0" h="30" w="5">
                      <a:moveTo>
                        <a:pt x="0" y="30"/>
                      </a:moveTo>
                      <a:lnTo>
                        <a:pt x="2" y="28"/>
                      </a:lnTo>
                      <a:lnTo>
                        <a:pt x="4" y="21"/>
                      </a:lnTo>
                      <a:lnTo>
                        <a:pt x="5" y="0"/>
                      </a:lnTo>
                      <a:lnTo>
                        <a:pt x="4" y="7"/>
                      </a:lnTo>
                      <a:lnTo>
                        <a:pt x="0"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212" name="Google Shape;212;p17"/>
              <p:cNvSpPr/>
              <p:nvPr/>
            </p:nvSpPr>
            <p:spPr>
              <a:xfrm>
                <a:off x="4910849" y="2017871"/>
                <a:ext cx="141221" cy="124702"/>
              </a:xfrm>
              <a:custGeom>
                <a:rect b="b" l="l" r="r" t="t"/>
                <a:pathLst>
                  <a:path extrusionOk="0" h="143" w="147">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13" name="Google Shape;213;p17"/>
              <p:cNvSpPr/>
              <p:nvPr/>
            </p:nvSpPr>
            <p:spPr>
              <a:xfrm>
                <a:off x="4951198" y="1706552"/>
                <a:ext cx="137379" cy="258996"/>
              </a:xfrm>
              <a:custGeom>
                <a:rect b="b" l="l" r="r" t="t"/>
                <a:pathLst>
                  <a:path extrusionOk="0" h="297" w="143">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14" name="Google Shape;214;p17"/>
              <p:cNvSpPr/>
              <p:nvPr/>
            </p:nvSpPr>
            <p:spPr>
              <a:xfrm>
                <a:off x="5035739" y="2011767"/>
                <a:ext cx="43231" cy="69763"/>
              </a:xfrm>
              <a:custGeom>
                <a:rect b="b" l="l" r="r" t="t"/>
                <a:pathLst>
                  <a:path extrusionOk="0" h="80" w="45">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15" name="Google Shape;215;p17"/>
              <p:cNvSpPr/>
              <p:nvPr/>
            </p:nvSpPr>
            <p:spPr>
              <a:xfrm>
                <a:off x="5078970" y="2032696"/>
                <a:ext cx="5764" cy="6976"/>
              </a:xfrm>
              <a:custGeom>
                <a:rect b="b" l="l" r="r" t="t"/>
                <a:pathLst>
                  <a:path extrusionOk="0" h="8" w="6">
                    <a:moveTo>
                      <a:pt x="2" y="8"/>
                    </a:moveTo>
                    <a:lnTo>
                      <a:pt x="6" y="4"/>
                    </a:lnTo>
                    <a:lnTo>
                      <a:pt x="0" y="0"/>
                    </a:lnTo>
                    <a:lnTo>
                      <a:pt x="2"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16" name="Google Shape;216;p17"/>
              <p:cNvSpPr/>
              <p:nvPr/>
            </p:nvSpPr>
            <p:spPr>
              <a:xfrm>
                <a:off x="5078970" y="2032696"/>
                <a:ext cx="5764" cy="6976"/>
              </a:xfrm>
              <a:custGeom>
                <a:rect b="b" l="l" r="r" t="t"/>
                <a:pathLst>
                  <a:path extrusionOk="0" h="8" w="6">
                    <a:moveTo>
                      <a:pt x="2" y="8"/>
                    </a:moveTo>
                    <a:lnTo>
                      <a:pt x="6" y="4"/>
                    </a:lnTo>
                    <a:lnTo>
                      <a:pt x="0" y="0"/>
                    </a:lnTo>
                    <a:lnTo>
                      <a:pt x="2"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17" name="Google Shape;217;p17"/>
              <p:cNvSpPr/>
              <p:nvPr/>
            </p:nvSpPr>
            <p:spPr>
              <a:xfrm>
                <a:off x="5084734" y="2025719"/>
                <a:ext cx="6725" cy="12209"/>
              </a:xfrm>
              <a:custGeom>
                <a:rect b="b" l="l" r="r" t="t"/>
                <a:pathLst>
                  <a:path extrusionOk="0" h="14" w="7">
                    <a:moveTo>
                      <a:pt x="7" y="0"/>
                    </a:moveTo>
                    <a:lnTo>
                      <a:pt x="5" y="6"/>
                    </a:lnTo>
                    <a:lnTo>
                      <a:pt x="0" y="12"/>
                    </a:lnTo>
                    <a:lnTo>
                      <a:pt x="5" y="14"/>
                    </a:lnTo>
                    <a:lnTo>
                      <a:pt x="7" y="8"/>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18" name="Google Shape;218;p17"/>
              <p:cNvSpPr/>
              <p:nvPr/>
            </p:nvSpPr>
            <p:spPr>
              <a:xfrm>
                <a:off x="5084734" y="2025719"/>
                <a:ext cx="6725" cy="12209"/>
              </a:xfrm>
              <a:custGeom>
                <a:rect b="b" l="l" r="r" t="t"/>
                <a:pathLst>
                  <a:path extrusionOk="0" h="14" w="7">
                    <a:moveTo>
                      <a:pt x="7" y="0"/>
                    </a:moveTo>
                    <a:lnTo>
                      <a:pt x="5" y="6"/>
                    </a:lnTo>
                    <a:lnTo>
                      <a:pt x="0" y="12"/>
                    </a:lnTo>
                    <a:lnTo>
                      <a:pt x="5" y="14"/>
                    </a:lnTo>
                    <a:lnTo>
                      <a:pt x="7" y="8"/>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19" name="Google Shape;219;p17"/>
              <p:cNvSpPr/>
              <p:nvPr/>
            </p:nvSpPr>
            <p:spPr>
              <a:xfrm>
                <a:off x="5089537" y="2037928"/>
                <a:ext cx="9607" cy="19185"/>
              </a:xfrm>
              <a:custGeom>
                <a:rect b="b" l="l" r="r" t="t"/>
                <a:pathLst>
                  <a:path extrusionOk="0" h="22" w="10">
                    <a:moveTo>
                      <a:pt x="6" y="2"/>
                    </a:moveTo>
                    <a:lnTo>
                      <a:pt x="0" y="0"/>
                    </a:lnTo>
                    <a:lnTo>
                      <a:pt x="2" y="15"/>
                    </a:lnTo>
                    <a:lnTo>
                      <a:pt x="6" y="22"/>
                    </a:lnTo>
                    <a:lnTo>
                      <a:pt x="10" y="17"/>
                    </a:lnTo>
                    <a:lnTo>
                      <a:pt x="10" y="13"/>
                    </a:lnTo>
                    <a:lnTo>
                      <a:pt x="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20" name="Google Shape;220;p17"/>
              <p:cNvSpPr/>
              <p:nvPr/>
            </p:nvSpPr>
            <p:spPr>
              <a:xfrm>
                <a:off x="5089537" y="2037928"/>
                <a:ext cx="9607" cy="19185"/>
              </a:xfrm>
              <a:custGeom>
                <a:rect b="b" l="l" r="r" t="t"/>
                <a:pathLst>
                  <a:path extrusionOk="0" h="22" w="10">
                    <a:moveTo>
                      <a:pt x="6" y="2"/>
                    </a:moveTo>
                    <a:lnTo>
                      <a:pt x="0" y="0"/>
                    </a:lnTo>
                    <a:lnTo>
                      <a:pt x="2" y="15"/>
                    </a:lnTo>
                    <a:lnTo>
                      <a:pt x="6" y="22"/>
                    </a:lnTo>
                    <a:lnTo>
                      <a:pt x="10" y="17"/>
                    </a:lnTo>
                    <a:lnTo>
                      <a:pt x="10" y="13"/>
                    </a:lnTo>
                    <a:lnTo>
                      <a:pt x="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221" name="Google Shape;221;p17"/>
              <p:cNvGrpSpPr/>
              <p:nvPr/>
            </p:nvGrpSpPr>
            <p:grpSpPr>
              <a:xfrm>
                <a:off x="1028701" y="1983861"/>
                <a:ext cx="665758" cy="1012438"/>
                <a:chOff x="1028701" y="1983861"/>
                <a:chExt cx="665758" cy="1012438"/>
              </a:xfrm>
            </p:grpSpPr>
            <p:sp>
              <p:nvSpPr>
                <p:cNvPr id="222" name="Google Shape;222;p17"/>
                <p:cNvSpPr/>
                <p:nvPr/>
              </p:nvSpPr>
              <p:spPr>
                <a:xfrm>
                  <a:off x="1028701" y="1983861"/>
                  <a:ext cx="665758" cy="1012438"/>
                </a:xfrm>
                <a:custGeom>
                  <a:rect b="b" l="l" r="r" t="t"/>
                  <a:pathLst>
                    <a:path extrusionOk="0" h="1161" w="693">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23" name="Google Shape;223;p17"/>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24" name="Google Shape;224;p17"/>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25" name="Google Shape;225;p17"/>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26" name="Google Shape;226;p17"/>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27" name="Google Shape;227;p17"/>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28" name="Google Shape;228;p17"/>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29" name="Google Shape;229;p17"/>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30" name="Google Shape;230;p17"/>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31" name="Google Shape;231;p17"/>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32" name="Google Shape;232;p17"/>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33" name="Google Shape;233;p17"/>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34" name="Google Shape;234;p17"/>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35" name="Google Shape;235;p17"/>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36" name="Google Shape;236;p17"/>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37" name="Google Shape;237;p17"/>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38" name="Google Shape;238;p17"/>
              <p:cNvGrpSpPr/>
              <p:nvPr/>
            </p:nvGrpSpPr>
            <p:grpSpPr>
              <a:xfrm>
                <a:off x="4813819" y="2127748"/>
                <a:ext cx="108558" cy="225859"/>
                <a:chOff x="4813819" y="2127748"/>
                <a:chExt cx="108558" cy="225859"/>
              </a:xfrm>
            </p:grpSpPr>
            <p:sp>
              <p:nvSpPr>
                <p:cNvPr id="239" name="Google Shape;239;p17"/>
                <p:cNvSpPr/>
                <p:nvPr/>
              </p:nvSpPr>
              <p:spPr>
                <a:xfrm>
                  <a:off x="4813819" y="2127748"/>
                  <a:ext cx="108558" cy="225859"/>
                </a:xfrm>
                <a:custGeom>
                  <a:rect b="b" l="l" r="r" t="t"/>
                  <a:pathLst>
                    <a:path extrusionOk="0" h="259" w="113">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40" name="Google Shape;240;p17"/>
                <p:cNvSpPr/>
                <p:nvPr/>
              </p:nvSpPr>
              <p:spPr>
                <a:xfrm>
                  <a:off x="4914692" y="2269019"/>
                  <a:ext cx="5764" cy="17441"/>
                </a:xfrm>
                <a:custGeom>
                  <a:rect b="b" l="l" r="r" t="t"/>
                  <a:pathLst>
                    <a:path extrusionOk="0" h="20" w="6">
                      <a:moveTo>
                        <a:pt x="6" y="0"/>
                      </a:moveTo>
                      <a:lnTo>
                        <a:pt x="0" y="20"/>
                      </a:lnTo>
                      <a:lnTo>
                        <a:pt x="6" y="5"/>
                      </a:lnTo>
                      <a:lnTo>
                        <a:pt x="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41" name="Google Shape;241;p17"/>
                <p:cNvSpPr/>
                <p:nvPr/>
              </p:nvSpPr>
              <p:spPr>
                <a:xfrm>
                  <a:off x="4914692" y="2269019"/>
                  <a:ext cx="5764" cy="17441"/>
                </a:xfrm>
                <a:custGeom>
                  <a:rect b="b" l="l" r="r" t="t"/>
                  <a:pathLst>
                    <a:path extrusionOk="0" h="20" w="6">
                      <a:moveTo>
                        <a:pt x="6" y="0"/>
                      </a:moveTo>
                      <a:lnTo>
                        <a:pt x="0" y="20"/>
                      </a:lnTo>
                      <a:lnTo>
                        <a:pt x="6" y="5"/>
                      </a:lnTo>
                      <a:lnTo>
                        <a:pt x="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42" name="Google Shape;242;p17"/>
              <p:cNvGrpSpPr/>
              <p:nvPr/>
            </p:nvGrpSpPr>
            <p:grpSpPr>
              <a:xfrm>
                <a:off x="4438189" y="1771956"/>
                <a:ext cx="613881" cy="415091"/>
                <a:chOff x="4438189" y="1771956"/>
                <a:chExt cx="613881" cy="415091"/>
              </a:xfrm>
            </p:grpSpPr>
            <p:sp>
              <p:nvSpPr>
                <p:cNvPr id="243" name="Google Shape;243;p17"/>
                <p:cNvSpPr/>
                <p:nvPr/>
              </p:nvSpPr>
              <p:spPr>
                <a:xfrm>
                  <a:off x="4438189" y="1771956"/>
                  <a:ext cx="490913" cy="398523"/>
                </a:xfrm>
                <a:custGeom>
                  <a:rect b="b" l="l" r="r" t="t"/>
                  <a:pathLst>
                    <a:path extrusionOk="0" h="457" w="511">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44" name="Google Shape;244;p17"/>
                <p:cNvSpPr/>
                <p:nvPr/>
              </p:nvSpPr>
              <p:spPr>
                <a:xfrm>
                  <a:off x="4906045" y="2105075"/>
                  <a:ext cx="146025" cy="81972"/>
                </a:xfrm>
                <a:custGeom>
                  <a:rect b="b" l="l" r="r" t="t"/>
                  <a:pathLst>
                    <a:path extrusionOk="0" h="94" w="152">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45" name="Google Shape;245;p17"/>
              <p:cNvGrpSpPr/>
              <p:nvPr/>
            </p:nvGrpSpPr>
            <p:grpSpPr>
              <a:xfrm>
                <a:off x="4907967" y="1921074"/>
                <a:ext cx="285325" cy="141272"/>
                <a:chOff x="4907967" y="1921074"/>
                <a:chExt cx="285325" cy="141272"/>
              </a:xfrm>
            </p:grpSpPr>
            <p:sp>
              <p:nvSpPr>
                <p:cNvPr id="246" name="Google Shape;246;p17"/>
                <p:cNvSpPr/>
                <p:nvPr/>
              </p:nvSpPr>
              <p:spPr>
                <a:xfrm>
                  <a:off x="4907967" y="1921074"/>
                  <a:ext cx="273797" cy="131678"/>
                </a:xfrm>
                <a:custGeom>
                  <a:rect b="b" l="l" r="r" t="t"/>
                  <a:pathLst>
                    <a:path extrusionOk="0" h="151" w="285">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47" name="Google Shape;247;p17"/>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48" name="Google Shape;248;p17"/>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49" name="Google Shape;249;p17"/>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0" name="Google Shape;250;p17"/>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1" name="Google Shape;251;p17"/>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2" name="Google Shape;252;p17"/>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53" name="Google Shape;253;p17"/>
              <p:cNvGrpSpPr/>
              <p:nvPr/>
            </p:nvGrpSpPr>
            <p:grpSpPr>
              <a:xfrm>
                <a:off x="4998272" y="1471973"/>
                <a:ext cx="320870" cy="429916"/>
                <a:chOff x="4998272" y="1471973"/>
                <a:chExt cx="320870" cy="429916"/>
              </a:xfrm>
            </p:grpSpPr>
            <p:sp>
              <p:nvSpPr>
                <p:cNvPr id="254" name="Google Shape;254;p17"/>
                <p:cNvSpPr/>
                <p:nvPr/>
              </p:nvSpPr>
              <p:spPr>
                <a:xfrm>
                  <a:off x="4998272" y="1471973"/>
                  <a:ext cx="299735" cy="429916"/>
                </a:xfrm>
                <a:custGeom>
                  <a:rect b="b" l="l" r="r" t="t"/>
                  <a:pathLst>
                    <a:path extrusionOk="0" h="493" w="312">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 name="Google Shape;255;p17"/>
                <p:cNvSpPr/>
                <p:nvPr/>
              </p:nvSpPr>
              <p:spPr>
                <a:xfrm>
                  <a:off x="5212505" y="1730970"/>
                  <a:ext cx="16332" cy="18313"/>
                </a:xfrm>
                <a:custGeom>
                  <a:rect b="b" l="l" r="r" t="t"/>
                  <a:pathLst>
                    <a:path extrusionOk="0" h="21" w="17">
                      <a:moveTo>
                        <a:pt x="8" y="0"/>
                      </a:moveTo>
                      <a:lnTo>
                        <a:pt x="0" y="13"/>
                      </a:lnTo>
                      <a:lnTo>
                        <a:pt x="2" y="21"/>
                      </a:lnTo>
                      <a:lnTo>
                        <a:pt x="17" y="13"/>
                      </a:lnTo>
                      <a:lnTo>
                        <a:pt x="17" y="6"/>
                      </a:lnTo>
                      <a:lnTo>
                        <a:pt x="10" y="2"/>
                      </a:lnTo>
                      <a:lnTo>
                        <a:pt x="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6" name="Google Shape;256;p17"/>
                <p:cNvSpPr/>
                <p:nvPr/>
              </p:nvSpPr>
              <p:spPr>
                <a:xfrm>
                  <a:off x="5212505" y="1730970"/>
                  <a:ext cx="16332" cy="18313"/>
                </a:xfrm>
                <a:custGeom>
                  <a:rect b="b" l="l" r="r" t="t"/>
                  <a:pathLst>
                    <a:path extrusionOk="0" h="21" w="17">
                      <a:moveTo>
                        <a:pt x="8" y="0"/>
                      </a:moveTo>
                      <a:lnTo>
                        <a:pt x="0" y="13"/>
                      </a:lnTo>
                      <a:lnTo>
                        <a:pt x="2" y="21"/>
                      </a:lnTo>
                      <a:lnTo>
                        <a:pt x="17" y="13"/>
                      </a:lnTo>
                      <a:lnTo>
                        <a:pt x="17" y="6"/>
                      </a:lnTo>
                      <a:lnTo>
                        <a:pt x="10" y="2"/>
                      </a:lnTo>
                      <a:lnTo>
                        <a:pt x="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7" name="Google Shape;257;p17"/>
                <p:cNvSpPr/>
                <p:nvPr/>
              </p:nvSpPr>
              <p:spPr>
                <a:xfrm>
                  <a:off x="5310496" y="1669055"/>
                  <a:ext cx="8646" cy="17441"/>
                </a:xfrm>
                <a:custGeom>
                  <a:rect b="b" l="l" r="r" t="t"/>
                  <a:pathLst>
                    <a:path extrusionOk="0" h="20" w="9">
                      <a:moveTo>
                        <a:pt x="4" y="0"/>
                      </a:moveTo>
                      <a:lnTo>
                        <a:pt x="0" y="7"/>
                      </a:lnTo>
                      <a:lnTo>
                        <a:pt x="0" y="15"/>
                      </a:lnTo>
                      <a:lnTo>
                        <a:pt x="4" y="20"/>
                      </a:lnTo>
                      <a:lnTo>
                        <a:pt x="9" y="15"/>
                      </a:lnTo>
                      <a:lnTo>
                        <a:pt x="9" y="7"/>
                      </a:lnTo>
                      <a:lnTo>
                        <a:pt x="4" y="2"/>
                      </a:lnTo>
                      <a:lnTo>
                        <a:pt x="4"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 name="Google Shape;258;p17"/>
                <p:cNvSpPr/>
                <p:nvPr/>
              </p:nvSpPr>
              <p:spPr>
                <a:xfrm>
                  <a:off x="5310496" y="1669055"/>
                  <a:ext cx="8646" cy="17441"/>
                </a:xfrm>
                <a:custGeom>
                  <a:rect b="b" l="l" r="r" t="t"/>
                  <a:pathLst>
                    <a:path extrusionOk="0" h="20" w="9">
                      <a:moveTo>
                        <a:pt x="4" y="0"/>
                      </a:moveTo>
                      <a:lnTo>
                        <a:pt x="0" y="7"/>
                      </a:lnTo>
                      <a:lnTo>
                        <a:pt x="0" y="15"/>
                      </a:lnTo>
                      <a:lnTo>
                        <a:pt x="4" y="20"/>
                      </a:lnTo>
                      <a:lnTo>
                        <a:pt x="9" y="15"/>
                      </a:lnTo>
                      <a:lnTo>
                        <a:pt x="9" y="7"/>
                      </a:lnTo>
                      <a:lnTo>
                        <a:pt x="4" y="2"/>
                      </a:lnTo>
                      <a:lnTo>
                        <a:pt x="4"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sp>
          <p:nvSpPr>
            <p:cNvPr id="259" name="Google Shape;259;p17"/>
            <p:cNvSpPr/>
            <p:nvPr/>
          </p:nvSpPr>
          <p:spPr>
            <a:xfrm>
              <a:off x="6026860" y="2505972"/>
              <a:ext cx="909014" cy="468997"/>
            </a:xfrm>
            <a:custGeom>
              <a:rect b="b" l="l" r="r" t="t"/>
              <a:pathLst>
                <a:path extrusionOk="0" h="374" w="658">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 name="Google Shape;260;p17"/>
            <p:cNvSpPr/>
            <p:nvPr/>
          </p:nvSpPr>
          <p:spPr>
            <a:xfrm>
              <a:off x="1427985" y="1967259"/>
              <a:ext cx="957367" cy="1455900"/>
            </a:xfrm>
            <a:custGeom>
              <a:rect b="b" l="l" r="r" t="t"/>
              <a:pathLst>
                <a:path extrusionOk="0" h="1161" w="693">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ooter/URL">
  <p:cSld name="CUSTOM_3">
    <p:spTree>
      <p:nvGrpSpPr>
        <p:cNvPr id="261" name="Shape 261"/>
        <p:cNvGrpSpPr/>
        <p:nvPr/>
      </p:nvGrpSpPr>
      <p:grpSpPr>
        <a:xfrm>
          <a:off x="0" y="0"/>
          <a:ext cx="0" cy="0"/>
          <a:chOff x="0" y="0"/>
          <a:chExt cx="0" cy="0"/>
        </a:xfrm>
      </p:grpSpPr>
      <p:sp>
        <p:nvSpPr>
          <p:cNvPr id="262" name="Google Shape;262;p18"/>
          <p:cNvSpPr/>
          <p:nvPr/>
        </p:nvSpPr>
        <p:spPr>
          <a:xfrm>
            <a:off x="-5533" y="4834688"/>
            <a:ext cx="7248900" cy="308700"/>
          </a:xfrm>
          <a:prstGeom prst="rect">
            <a:avLst/>
          </a:prstGeom>
          <a:solidFill>
            <a:srgbClr val="C1F400"/>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63" name="Google Shape;263;p18"/>
          <p:cNvSpPr txBox="1"/>
          <p:nvPr/>
        </p:nvSpPr>
        <p:spPr>
          <a:xfrm>
            <a:off x="7234463" y="4834688"/>
            <a:ext cx="1404600" cy="3087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lang="en" sz="9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900">
              <a:solidFill>
                <a:srgbClr val="002D45"/>
              </a:solidFill>
              <a:latin typeface="Open Sans"/>
              <a:ea typeface="Open Sans"/>
              <a:cs typeface="Open Sans"/>
              <a:sym typeface="Open Sans"/>
            </a:endParaRPr>
          </a:p>
        </p:txBody>
      </p:sp>
      <p:cxnSp>
        <p:nvCxnSpPr>
          <p:cNvPr id="264" name="Google Shape;264;p18"/>
          <p:cNvCxnSpPr/>
          <p:nvPr/>
        </p:nvCxnSpPr>
        <p:spPr>
          <a:xfrm>
            <a:off x="-5533" y="4832072"/>
            <a:ext cx="9155100" cy="0"/>
          </a:xfrm>
          <a:prstGeom prst="straightConnector1">
            <a:avLst/>
          </a:prstGeom>
          <a:noFill/>
          <a:ln cap="flat" cmpd="sng" w="19050">
            <a:solidFill>
              <a:srgbClr val="002D45"/>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Navy">
  <p:cSld name="CUSTOM_1">
    <p:bg>
      <p:bgPr>
        <a:solidFill>
          <a:schemeClr val="dk2"/>
        </a:solidFill>
      </p:bgPr>
    </p:bg>
    <p:spTree>
      <p:nvGrpSpPr>
        <p:cNvPr id="265" name="Shape 265"/>
        <p:cNvGrpSpPr/>
        <p:nvPr/>
      </p:nvGrpSpPr>
      <p:grpSpPr>
        <a:xfrm>
          <a:off x="0" y="0"/>
          <a:ext cx="0" cy="0"/>
          <a:chOff x="0" y="0"/>
          <a:chExt cx="0" cy="0"/>
        </a:xfrm>
      </p:grpSpPr>
      <p:sp>
        <p:nvSpPr>
          <p:cNvPr id="266" name="Google Shape;266;p19"/>
          <p:cNvSpPr/>
          <p:nvPr>
            <p:ph idx="2" type="pic"/>
          </p:nvPr>
        </p:nvSpPr>
        <p:spPr>
          <a:xfrm>
            <a:off x="0" y="0"/>
            <a:ext cx="3872400" cy="5143500"/>
          </a:xfrm>
          <a:prstGeom prst="rect">
            <a:avLst/>
          </a:prstGeom>
          <a:noFill/>
          <a:ln>
            <a:noFill/>
          </a:ln>
        </p:spPr>
      </p:sp>
      <p:sp>
        <p:nvSpPr>
          <p:cNvPr id="267" name="Google Shape;267;p19"/>
          <p:cNvSpPr txBox="1"/>
          <p:nvPr/>
        </p:nvSpPr>
        <p:spPr>
          <a:xfrm>
            <a:off x="7267921" y="4868156"/>
            <a:ext cx="1404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cxnSp>
        <p:nvCxnSpPr>
          <p:cNvPr id="268" name="Google Shape;268;p19"/>
          <p:cNvCxnSpPr/>
          <p:nvPr/>
        </p:nvCxnSpPr>
        <p:spPr>
          <a:xfrm>
            <a:off x="0" y="4972425"/>
            <a:ext cx="73305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
  <p:cSld name="About Us 2">
    <p:spTree>
      <p:nvGrpSpPr>
        <p:cNvPr id="269" name="Shape 269"/>
        <p:cNvGrpSpPr/>
        <p:nvPr/>
      </p:nvGrpSpPr>
      <p:grpSpPr>
        <a:xfrm>
          <a:off x="0" y="0"/>
          <a:ext cx="0" cy="0"/>
          <a:chOff x="0" y="0"/>
          <a:chExt cx="0" cy="0"/>
        </a:xfrm>
      </p:grpSpPr>
      <p:sp>
        <p:nvSpPr>
          <p:cNvPr id="270" name="Google Shape;270;p20"/>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271" name="Google Shape;271;p20"/>
          <p:cNvGrpSpPr/>
          <p:nvPr/>
        </p:nvGrpSpPr>
        <p:grpSpPr>
          <a:xfrm>
            <a:off x="7371754" y="4552525"/>
            <a:ext cx="1267247" cy="302231"/>
            <a:chOff x="8742999" y="4304275"/>
            <a:chExt cx="3378425" cy="805950"/>
          </a:xfrm>
        </p:grpSpPr>
        <p:sp>
          <p:nvSpPr>
            <p:cNvPr id="272" name="Google Shape;272;p20"/>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3" name="Google Shape;273;p20"/>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4" name="Google Shape;274;p20"/>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 Tagline">
  <p:cSld name="About Us 2_1">
    <p:spTree>
      <p:nvGrpSpPr>
        <p:cNvPr id="275" name="Shape 275"/>
        <p:cNvGrpSpPr/>
        <p:nvPr/>
      </p:nvGrpSpPr>
      <p:grpSpPr>
        <a:xfrm>
          <a:off x="0" y="0"/>
          <a:ext cx="0" cy="0"/>
          <a:chOff x="0" y="0"/>
          <a:chExt cx="0" cy="0"/>
        </a:xfrm>
      </p:grpSpPr>
      <p:sp>
        <p:nvSpPr>
          <p:cNvPr id="276" name="Google Shape;276;p21"/>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277" name="Google Shape;277;p21"/>
          <p:cNvGrpSpPr/>
          <p:nvPr/>
        </p:nvGrpSpPr>
        <p:grpSpPr>
          <a:xfrm>
            <a:off x="7372102" y="4552528"/>
            <a:ext cx="1283802" cy="302231"/>
            <a:chOff x="8742999" y="4304275"/>
            <a:chExt cx="3378425" cy="805950"/>
          </a:xfrm>
        </p:grpSpPr>
        <p:sp>
          <p:nvSpPr>
            <p:cNvPr id="278" name="Google Shape;278;p21"/>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79" name="Google Shape;279;p21"/>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0" name="Google Shape;280;p21"/>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
        <p:nvSpPr>
          <p:cNvPr id="281" name="Google Shape;281;p21"/>
          <p:cNvSpPr txBox="1"/>
          <p:nvPr/>
        </p:nvSpPr>
        <p:spPr>
          <a:xfrm>
            <a:off x="557333" y="365934"/>
            <a:ext cx="4780800" cy="41205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700">
                <a:solidFill>
                  <a:schemeClr val="dk2"/>
                </a:solidFill>
                <a:latin typeface="Open Sans Light"/>
                <a:ea typeface="Open Sans Light"/>
                <a:cs typeface="Open Sans Light"/>
                <a:sym typeface="Open Sans Light"/>
              </a:rPr>
              <a:t>Changing the Path to Power and Influence in </a:t>
            </a:r>
            <a:br>
              <a:rPr lang="en" sz="4700">
                <a:solidFill>
                  <a:schemeClr val="dk2"/>
                </a:solidFill>
                <a:latin typeface="Open Sans Light"/>
                <a:ea typeface="Open Sans Light"/>
                <a:cs typeface="Open Sans Light"/>
                <a:sym typeface="Open Sans Light"/>
              </a:rPr>
            </a:br>
            <a:r>
              <a:rPr lang="en" sz="4700">
                <a:solidFill>
                  <a:schemeClr val="dk2"/>
                </a:solidFill>
                <a:latin typeface="Open Sans Light"/>
                <a:ea typeface="Open Sans Light"/>
                <a:cs typeface="Open Sans Light"/>
                <a:sym typeface="Open Sans Light"/>
              </a:rPr>
              <a:t>a Tech-Enabled World</a:t>
            </a:r>
            <a:endParaRPr sz="4700">
              <a:solidFill>
                <a:schemeClr val="dk2"/>
              </a:solidFill>
              <a:latin typeface="Open Sans Light"/>
              <a:ea typeface="Open Sans Light"/>
              <a:cs typeface="Open Sans Light"/>
              <a:sym typeface="Open Sans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
  <p:cSld name="CUSTOM_2">
    <p:spTree>
      <p:nvGrpSpPr>
        <p:cNvPr id="282" name="Shape 282"/>
        <p:cNvGrpSpPr/>
        <p:nvPr/>
      </p:nvGrpSpPr>
      <p:grpSpPr>
        <a:xfrm>
          <a:off x="0" y="0"/>
          <a:ext cx="0" cy="0"/>
          <a:chOff x="0" y="0"/>
          <a:chExt cx="0" cy="0"/>
        </a:xfrm>
      </p:grpSpPr>
      <p:sp>
        <p:nvSpPr>
          <p:cNvPr id="283" name="Google Shape;283;p22"/>
          <p:cNvSpPr/>
          <p:nvPr/>
        </p:nvSpPr>
        <p:spPr>
          <a:xfrm>
            <a:off x="19" y="47"/>
            <a:ext cx="9144000" cy="5143500"/>
          </a:xfrm>
          <a:prstGeom prst="rect">
            <a:avLst/>
          </a:prstGeom>
          <a:noFill/>
          <a:ln cap="flat" cmpd="sng" w="762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84" name="Google Shape;284;p22"/>
          <p:cNvSpPr txBox="1"/>
          <p:nvPr>
            <p:ph type="title"/>
          </p:nvPr>
        </p:nvSpPr>
        <p:spPr>
          <a:xfrm>
            <a:off x="628714" y="341888"/>
            <a:ext cx="7886700" cy="994200"/>
          </a:xfrm>
          <a:prstGeom prst="rect">
            <a:avLst/>
          </a:prstGeom>
        </p:spPr>
        <p:txBody>
          <a:bodyPr anchorCtr="0" anchor="t" bIns="34275" lIns="68575" spcFirstLastPara="1" rIns="68575" wrap="square" tIns="34275">
            <a:noAutofit/>
          </a:bodyPr>
          <a:lstStyle>
            <a:lvl1pPr lvl="0">
              <a:spcBef>
                <a:spcPts val="0"/>
              </a:spcBef>
              <a:spcAft>
                <a:spcPts val="0"/>
              </a:spcAft>
              <a:buSzPts val="47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Navy">
  <p:cSld name="About Us 4">
    <p:spTree>
      <p:nvGrpSpPr>
        <p:cNvPr id="285" name="Shape 285"/>
        <p:cNvGrpSpPr/>
        <p:nvPr/>
      </p:nvGrpSpPr>
      <p:grpSpPr>
        <a:xfrm>
          <a:off x="0" y="0"/>
          <a:ext cx="0" cy="0"/>
          <a:chOff x="0" y="0"/>
          <a:chExt cx="0" cy="0"/>
        </a:xfrm>
      </p:grpSpPr>
      <p:sp>
        <p:nvSpPr>
          <p:cNvPr id="286" name="Google Shape;286;p23"/>
          <p:cNvSpPr/>
          <p:nvPr/>
        </p:nvSpPr>
        <p:spPr>
          <a:xfrm>
            <a:off x="5306158" y="-1"/>
            <a:ext cx="3837900" cy="5143500"/>
          </a:xfrm>
          <a:prstGeom prst="rect">
            <a:avLst/>
          </a:prstGeom>
          <a:solidFill>
            <a:srgbClr val="002D4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287" name="Google Shape;287;p23"/>
          <p:cNvCxnSpPr/>
          <p:nvPr/>
        </p:nvCxnSpPr>
        <p:spPr>
          <a:xfrm>
            <a:off x="5312679" y="-10941"/>
            <a:ext cx="0" cy="5157900"/>
          </a:xfrm>
          <a:prstGeom prst="straightConnector1">
            <a:avLst/>
          </a:prstGeom>
          <a:noFill/>
          <a:ln cap="flat" cmpd="sng" w="76200">
            <a:solidFill>
              <a:schemeClr val="accent1"/>
            </a:solidFill>
            <a:prstDash val="solid"/>
            <a:round/>
            <a:headEnd len="med" w="med" type="none"/>
            <a:tailEnd len="med" w="med" type="none"/>
          </a:ln>
        </p:spPr>
      </p:cxnSp>
      <p:sp>
        <p:nvSpPr>
          <p:cNvPr id="288" name="Google Shape;288;p23"/>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RL">
  <p:cSld name="Team 3">
    <p:spTree>
      <p:nvGrpSpPr>
        <p:cNvPr id="289" name="Shape 289"/>
        <p:cNvGrpSpPr/>
        <p:nvPr/>
      </p:nvGrpSpPr>
      <p:grpSpPr>
        <a:xfrm>
          <a:off x="0" y="0"/>
          <a:ext cx="0" cy="0"/>
          <a:chOff x="0" y="0"/>
          <a:chExt cx="0" cy="0"/>
        </a:xfrm>
      </p:grpSpPr>
      <p:sp>
        <p:nvSpPr>
          <p:cNvPr id="290" name="Google Shape;290;p24"/>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pproach - Icons">
  <p:cSld name="Team 3_1">
    <p:spTree>
      <p:nvGrpSpPr>
        <p:cNvPr id="291" name="Shape 291"/>
        <p:cNvGrpSpPr/>
        <p:nvPr/>
      </p:nvGrpSpPr>
      <p:grpSpPr>
        <a:xfrm>
          <a:off x="0" y="0"/>
          <a:ext cx="0" cy="0"/>
          <a:chOff x="0" y="0"/>
          <a:chExt cx="0" cy="0"/>
        </a:xfrm>
      </p:grpSpPr>
      <p:sp>
        <p:nvSpPr>
          <p:cNvPr id="292" name="Google Shape;292;p25"/>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293" name="Google Shape;293;p25"/>
          <p:cNvSpPr/>
          <p:nvPr/>
        </p:nvSpPr>
        <p:spPr>
          <a:xfrm>
            <a:off x="-19" y="3031200"/>
            <a:ext cx="9144000" cy="2112300"/>
          </a:xfrm>
          <a:prstGeom prst="rect">
            <a:avLst/>
          </a:prstGeom>
          <a:solidFill>
            <a:schemeClr val="dk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94" name="Google Shape;294;p25"/>
          <p:cNvSpPr txBox="1"/>
          <p:nvPr/>
        </p:nvSpPr>
        <p:spPr>
          <a:xfrm>
            <a:off x="820218" y="277781"/>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dk2"/>
                </a:solidFill>
                <a:latin typeface="Open Sans Light"/>
                <a:ea typeface="Open Sans Light"/>
                <a:cs typeface="Open Sans Light"/>
                <a:sym typeface="Open Sans Light"/>
              </a:rPr>
              <a:t>Our Approach</a:t>
            </a:r>
            <a:endParaRPr sz="4700">
              <a:solidFill>
                <a:schemeClr val="dk2"/>
              </a:solidFill>
              <a:latin typeface="Open Sans Light"/>
              <a:ea typeface="Open Sans Light"/>
              <a:cs typeface="Open Sans Light"/>
              <a:sym typeface="Open Sans Light"/>
            </a:endParaRPr>
          </a:p>
        </p:txBody>
      </p:sp>
      <p:sp>
        <p:nvSpPr>
          <p:cNvPr id="295" name="Google Shape;295;p25"/>
          <p:cNvSpPr txBox="1"/>
          <p:nvPr/>
        </p:nvSpPr>
        <p:spPr>
          <a:xfrm>
            <a:off x="571118"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Technical </a:t>
            </a:r>
            <a:endParaRPr sz="11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Skills</a:t>
            </a:r>
            <a:endParaRPr sz="1100">
              <a:solidFill>
                <a:schemeClr val="dk2"/>
              </a:solidFill>
              <a:latin typeface="Montserrat Medium"/>
              <a:ea typeface="Montserrat Medium"/>
              <a:cs typeface="Montserrat Medium"/>
              <a:sym typeface="Montserrat Medium"/>
            </a:endParaRPr>
          </a:p>
        </p:txBody>
      </p:sp>
      <p:sp>
        <p:nvSpPr>
          <p:cNvPr id="296" name="Google Shape;296;p25"/>
          <p:cNvSpPr txBox="1"/>
          <p:nvPr/>
        </p:nvSpPr>
        <p:spPr>
          <a:xfrm>
            <a:off x="1933466"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Real-world Experience</a:t>
            </a:r>
            <a:endParaRPr sz="1100">
              <a:solidFill>
                <a:schemeClr val="dk2"/>
              </a:solidFill>
              <a:latin typeface="Montserrat Medium"/>
              <a:ea typeface="Montserrat Medium"/>
              <a:cs typeface="Montserrat Medium"/>
              <a:sym typeface="Montserrat Medium"/>
            </a:endParaRPr>
          </a:p>
        </p:txBody>
      </p:sp>
      <p:sp>
        <p:nvSpPr>
          <p:cNvPr id="297" name="Google Shape;297;p25"/>
          <p:cNvSpPr txBox="1"/>
          <p:nvPr/>
        </p:nvSpPr>
        <p:spPr>
          <a:xfrm>
            <a:off x="3295814"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Career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Readiness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Support</a:t>
            </a:r>
            <a:endParaRPr sz="1100">
              <a:solidFill>
                <a:schemeClr val="dk2"/>
              </a:solidFill>
              <a:latin typeface="Montserrat Medium"/>
              <a:ea typeface="Montserrat Medium"/>
              <a:cs typeface="Montserrat Medium"/>
              <a:sym typeface="Montserrat Medium"/>
            </a:endParaRPr>
          </a:p>
        </p:txBody>
      </p:sp>
      <p:sp>
        <p:nvSpPr>
          <p:cNvPr id="298" name="Google Shape;298;p25"/>
          <p:cNvSpPr txBox="1"/>
          <p:nvPr/>
        </p:nvSpPr>
        <p:spPr>
          <a:xfrm>
            <a:off x="4658163"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Professional Networks </a:t>
            </a:r>
            <a:endParaRPr sz="1100">
              <a:solidFill>
                <a:schemeClr val="dk2"/>
              </a:solidFill>
              <a:latin typeface="Montserrat Medium"/>
              <a:ea typeface="Montserrat Medium"/>
              <a:cs typeface="Montserrat Medium"/>
              <a:sym typeface="Montserrat Medium"/>
            </a:endParaRPr>
          </a:p>
        </p:txBody>
      </p:sp>
      <p:sp>
        <p:nvSpPr>
          <p:cNvPr id="299" name="Google Shape;299;p25"/>
          <p:cNvSpPr txBox="1"/>
          <p:nvPr/>
        </p:nvSpPr>
        <p:spPr>
          <a:xfrm>
            <a:off x="6020511"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Peer and </a:t>
            </a:r>
            <a:endParaRPr sz="11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Alumni Communities</a:t>
            </a:r>
            <a:endParaRPr sz="1100">
              <a:solidFill>
                <a:schemeClr val="dk2"/>
              </a:solidFill>
              <a:latin typeface="Montserrat Medium"/>
              <a:ea typeface="Montserrat Medium"/>
              <a:cs typeface="Montserrat Medium"/>
              <a:sym typeface="Montserrat Medium"/>
            </a:endParaRPr>
          </a:p>
        </p:txBody>
      </p:sp>
      <p:sp>
        <p:nvSpPr>
          <p:cNvPr id="300" name="Google Shape;300;p25"/>
          <p:cNvSpPr txBox="1"/>
          <p:nvPr/>
        </p:nvSpPr>
        <p:spPr>
          <a:xfrm>
            <a:off x="7366543"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Tech Careers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&amp; Leadership Opportunities</a:t>
            </a:r>
            <a:endParaRPr sz="1100">
              <a:solidFill>
                <a:schemeClr val="dk2"/>
              </a:solidFill>
              <a:latin typeface="Montserrat Medium"/>
              <a:ea typeface="Montserrat Medium"/>
              <a:cs typeface="Montserrat Medium"/>
              <a:sym typeface="Montserrat Medium"/>
            </a:endParaRPr>
          </a:p>
        </p:txBody>
      </p:sp>
      <p:sp>
        <p:nvSpPr>
          <p:cNvPr id="301" name="Google Shape;301;p25"/>
          <p:cNvSpPr/>
          <p:nvPr/>
        </p:nvSpPr>
        <p:spPr>
          <a:xfrm>
            <a:off x="7130249" y="3318891"/>
            <a:ext cx="352500" cy="303300"/>
          </a:xfrm>
          <a:prstGeom prst="mathEqual">
            <a:avLst>
              <a:gd fmla="val 23520" name="adj1"/>
              <a:gd fmla="val 17329"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302" name="Google Shape;302;p25"/>
          <p:cNvGrpSpPr/>
          <p:nvPr/>
        </p:nvGrpSpPr>
        <p:grpSpPr>
          <a:xfrm>
            <a:off x="3561540" y="1965784"/>
            <a:ext cx="694672" cy="694412"/>
            <a:chOff x="9468707" y="5165940"/>
            <a:chExt cx="1851965" cy="1851764"/>
          </a:xfrm>
        </p:grpSpPr>
        <p:sp>
          <p:nvSpPr>
            <p:cNvPr id="303" name="Google Shape;303;p25"/>
            <p:cNvSpPr/>
            <p:nvPr/>
          </p:nvSpPr>
          <p:spPr>
            <a:xfrm>
              <a:off x="9924738" y="6425675"/>
              <a:ext cx="939900" cy="2688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304" name="Google Shape;304;p25"/>
            <p:cNvGrpSpPr/>
            <p:nvPr/>
          </p:nvGrpSpPr>
          <p:grpSpPr>
            <a:xfrm>
              <a:off x="9468707" y="5165940"/>
              <a:ext cx="1851965" cy="1851764"/>
              <a:chOff x="9549016" y="4753122"/>
              <a:chExt cx="1851965" cy="1851764"/>
            </a:xfrm>
          </p:grpSpPr>
          <p:grpSp>
            <p:nvGrpSpPr>
              <p:cNvPr id="305" name="Google Shape;305;p25"/>
              <p:cNvGrpSpPr/>
              <p:nvPr/>
            </p:nvGrpSpPr>
            <p:grpSpPr>
              <a:xfrm>
                <a:off x="10075475" y="4779925"/>
                <a:ext cx="820975" cy="281425"/>
                <a:chOff x="10075475" y="4779925"/>
                <a:chExt cx="820975" cy="281425"/>
              </a:xfrm>
            </p:grpSpPr>
            <p:sp>
              <p:nvSpPr>
                <p:cNvPr id="306" name="Google Shape;306;p25"/>
                <p:cNvSpPr/>
                <p:nvPr/>
              </p:nvSpPr>
              <p:spPr>
                <a:xfrm>
                  <a:off x="10108825" y="4779925"/>
                  <a:ext cx="741600" cy="1326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07" name="Google Shape;307;p25"/>
                <p:cNvSpPr/>
                <p:nvPr/>
              </p:nvSpPr>
              <p:spPr>
                <a:xfrm rot="5400000">
                  <a:off x="10037075" y="4858850"/>
                  <a:ext cx="240900" cy="1641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08" name="Google Shape;308;p25"/>
                <p:cNvSpPr/>
                <p:nvPr/>
              </p:nvSpPr>
              <p:spPr>
                <a:xfrm rot="5400000">
                  <a:off x="10693950" y="4858850"/>
                  <a:ext cx="240900" cy="1641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grpSp>
            <p:nvGrpSpPr>
              <p:cNvPr id="309" name="Google Shape;309;p25"/>
              <p:cNvGrpSpPr/>
              <p:nvPr/>
            </p:nvGrpSpPr>
            <p:grpSpPr>
              <a:xfrm>
                <a:off x="9549016" y="4753122"/>
                <a:ext cx="1851965" cy="1851764"/>
                <a:chOff x="4064187" y="4622611"/>
                <a:chExt cx="288675" cy="288644"/>
              </a:xfrm>
            </p:grpSpPr>
            <p:sp>
              <p:nvSpPr>
                <p:cNvPr id="310" name="Google Shape;310;p25"/>
                <p:cNvSpPr/>
                <p:nvPr/>
              </p:nvSpPr>
              <p:spPr>
                <a:xfrm>
                  <a:off x="4064187" y="4622611"/>
                  <a:ext cx="288675" cy="288644"/>
                </a:xfrm>
                <a:custGeom>
                  <a:rect b="b" l="l" r="r" t="t"/>
                  <a:pathLst>
                    <a:path extrusionOk="0" h="9227" w="9228">
                      <a:moveTo>
                        <a:pt x="5743" y="958"/>
                      </a:moveTo>
                      <a:lnTo>
                        <a:pt x="5743" y="1494"/>
                      </a:lnTo>
                      <a:lnTo>
                        <a:pt x="3561" y="1494"/>
                      </a:lnTo>
                      <a:lnTo>
                        <a:pt x="3561" y="958"/>
                      </a:lnTo>
                      <a:close/>
                      <a:moveTo>
                        <a:pt x="6126" y="230"/>
                      </a:moveTo>
                      <a:lnTo>
                        <a:pt x="6279" y="269"/>
                      </a:lnTo>
                      <a:lnTo>
                        <a:pt x="6432" y="345"/>
                      </a:lnTo>
                      <a:lnTo>
                        <a:pt x="6509" y="498"/>
                      </a:lnTo>
                      <a:lnTo>
                        <a:pt x="6547" y="651"/>
                      </a:lnTo>
                      <a:lnTo>
                        <a:pt x="6547" y="1494"/>
                      </a:lnTo>
                      <a:lnTo>
                        <a:pt x="5973" y="1494"/>
                      </a:lnTo>
                      <a:lnTo>
                        <a:pt x="5973" y="843"/>
                      </a:lnTo>
                      <a:lnTo>
                        <a:pt x="5935" y="766"/>
                      </a:lnTo>
                      <a:lnTo>
                        <a:pt x="5858" y="728"/>
                      </a:lnTo>
                      <a:lnTo>
                        <a:pt x="3446" y="728"/>
                      </a:lnTo>
                      <a:lnTo>
                        <a:pt x="3370" y="766"/>
                      </a:lnTo>
                      <a:lnTo>
                        <a:pt x="3331" y="843"/>
                      </a:lnTo>
                      <a:lnTo>
                        <a:pt x="3331" y="1494"/>
                      </a:lnTo>
                      <a:lnTo>
                        <a:pt x="2719" y="1494"/>
                      </a:lnTo>
                      <a:lnTo>
                        <a:pt x="2719" y="651"/>
                      </a:lnTo>
                      <a:lnTo>
                        <a:pt x="2757" y="498"/>
                      </a:lnTo>
                      <a:lnTo>
                        <a:pt x="2872" y="345"/>
                      </a:lnTo>
                      <a:lnTo>
                        <a:pt x="2987" y="269"/>
                      </a:lnTo>
                      <a:lnTo>
                        <a:pt x="3140" y="230"/>
                      </a:lnTo>
                      <a:close/>
                      <a:moveTo>
                        <a:pt x="8997" y="1723"/>
                      </a:moveTo>
                      <a:lnTo>
                        <a:pt x="8997" y="4518"/>
                      </a:lnTo>
                      <a:lnTo>
                        <a:pt x="7619" y="4518"/>
                      </a:lnTo>
                      <a:lnTo>
                        <a:pt x="7619" y="3905"/>
                      </a:lnTo>
                      <a:lnTo>
                        <a:pt x="7581" y="3829"/>
                      </a:lnTo>
                      <a:lnTo>
                        <a:pt x="7504" y="3791"/>
                      </a:lnTo>
                      <a:lnTo>
                        <a:pt x="6509" y="3791"/>
                      </a:lnTo>
                      <a:lnTo>
                        <a:pt x="6432" y="3829"/>
                      </a:lnTo>
                      <a:lnTo>
                        <a:pt x="6394" y="3905"/>
                      </a:lnTo>
                      <a:lnTo>
                        <a:pt x="6394" y="4518"/>
                      </a:lnTo>
                      <a:lnTo>
                        <a:pt x="2872" y="4518"/>
                      </a:lnTo>
                      <a:lnTo>
                        <a:pt x="2872" y="3905"/>
                      </a:lnTo>
                      <a:lnTo>
                        <a:pt x="2834" y="3829"/>
                      </a:lnTo>
                      <a:lnTo>
                        <a:pt x="2757" y="3791"/>
                      </a:lnTo>
                      <a:lnTo>
                        <a:pt x="1762" y="3791"/>
                      </a:lnTo>
                      <a:lnTo>
                        <a:pt x="1647" y="3829"/>
                      </a:lnTo>
                      <a:lnTo>
                        <a:pt x="1609" y="3905"/>
                      </a:lnTo>
                      <a:lnTo>
                        <a:pt x="1609" y="4518"/>
                      </a:lnTo>
                      <a:lnTo>
                        <a:pt x="230" y="4518"/>
                      </a:lnTo>
                      <a:lnTo>
                        <a:pt x="230" y="1723"/>
                      </a:lnTo>
                      <a:close/>
                      <a:moveTo>
                        <a:pt x="2642" y="4020"/>
                      </a:moveTo>
                      <a:lnTo>
                        <a:pt x="2642" y="5131"/>
                      </a:lnTo>
                      <a:lnTo>
                        <a:pt x="1877" y="5131"/>
                      </a:lnTo>
                      <a:lnTo>
                        <a:pt x="1877" y="4020"/>
                      </a:lnTo>
                      <a:close/>
                      <a:moveTo>
                        <a:pt x="7389" y="4020"/>
                      </a:moveTo>
                      <a:lnTo>
                        <a:pt x="7389" y="5131"/>
                      </a:lnTo>
                      <a:lnTo>
                        <a:pt x="6624" y="5131"/>
                      </a:lnTo>
                      <a:lnTo>
                        <a:pt x="6624" y="4020"/>
                      </a:lnTo>
                      <a:close/>
                      <a:moveTo>
                        <a:pt x="8729" y="4748"/>
                      </a:moveTo>
                      <a:lnTo>
                        <a:pt x="8729" y="8997"/>
                      </a:lnTo>
                      <a:lnTo>
                        <a:pt x="537" y="8997"/>
                      </a:lnTo>
                      <a:lnTo>
                        <a:pt x="537" y="4748"/>
                      </a:lnTo>
                      <a:lnTo>
                        <a:pt x="1609" y="4748"/>
                      </a:lnTo>
                      <a:lnTo>
                        <a:pt x="1609" y="5245"/>
                      </a:lnTo>
                      <a:lnTo>
                        <a:pt x="1647" y="5322"/>
                      </a:lnTo>
                      <a:lnTo>
                        <a:pt x="1762" y="5360"/>
                      </a:lnTo>
                      <a:lnTo>
                        <a:pt x="2757" y="5360"/>
                      </a:lnTo>
                      <a:lnTo>
                        <a:pt x="2834" y="5322"/>
                      </a:lnTo>
                      <a:lnTo>
                        <a:pt x="2872" y="5245"/>
                      </a:lnTo>
                      <a:lnTo>
                        <a:pt x="2872" y="4748"/>
                      </a:lnTo>
                      <a:lnTo>
                        <a:pt x="6394" y="4748"/>
                      </a:lnTo>
                      <a:lnTo>
                        <a:pt x="6394" y="5245"/>
                      </a:lnTo>
                      <a:lnTo>
                        <a:pt x="6432" y="5322"/>
                      </a:lnTo>
                      <a:lnTo>
                        <a:pt x="6509" y="5360"/>
                      </a:lnTo>
                      <a:lnTo>
                        <a:pt x="7504" y="5360"/>
                      </a:lnTo>
                      <a:lnTo>
                        <a:pt x="7581" y="5322"/>
                      </a:lnTo>
                      <a:lnTo>
                        <a:pt x="7619" y="5245"/>
                      </a:lnTo>
                      <a:lnTo>
                        <a:pt x="7619" y="4748"/>
                      </a:lnTo>
                      <a:close/>
                      <a:moveTo>
                        <a:pt x="3025" y="1"/>
                      </a:moveTo>
                      <a:lnTo>
                        <a:pt x="2910" y="39"/>
                      </a:lnTo>
                      <a:lnTo>
                        <a:pt x="2795" y="115"/>
                      </a:lnTo>
                      <a:lnTo>
                        <a:pt x="2681" y="192"/>
                      </a:lnTo>
                      <a:lnTo>
                        <a:pt x="2604" y="307"/>
                      </a:lnTo>
                      <a:lnTo>
                        <a:pt x="2566" y="383"/>
                      </a:lnTo>
                      <a:lnTo>
                        <a:pt x="2527" y="537"/>
                      </a:lnTo>
                      <a:lnTo>
                        <a:pt x="2489" y="651"/>
                      </a:lnTo>
                      <a:lnTo>
                        <a:pt x="2489" y="1494"/>
                      </a:lnTo>
                      <a:lnTo>
                        <a:pt x="116" y="1494"/>
                      </a:lnTo>
                      <a:lnTo>
                        <a:pt x="39" y="1532"/>
                      </a:lnTo>
                      <a:lnTo>
                        <a:pt x="1" y="1608"/>
                      </a:lnTo>
                      <a:lnTo>
                        <a:pt x="1" y="4633"/>
                      </a:lnTo>
                      <a:lnTo>
                        <a:pt x="39" y="4709"/>
                      </a:lnTo>
                      <a:lnTo>
                        <a:pt x="116" y="4748"/>
                      </a:lnTo>
                      <a:lnTo>
                        <a:pt x="307" y="4748"/>
                      </a:lnTo>
                      <a:lnTo>
                        <a:pt x="307" y="9112"/>
                      </a:lnTo>
                      <a:lnTo>
                        <a:pt x="345" y="9189"/>
                      </a:lnTo>
                      <a:lnTo>
                        <a:pt x="422" y="9227"/>
                      </a:lnTo>
                      <a:lnTo>
                        <a:pt x="8844" y="9227"/>
                      </a:lnTo>
                      <a:lnTo>
                        <a:pt x="8921" y="9189"/>
                      </a:lnTo>
                      <a:lnTo>
                        <a:pt x="8959" y="9112"/>
                      </a:lnTo>
                      <a:lnTo>
                        <a:pt x="8959" y="4748"/>
                      </a:lnTo>
                      <a:lnTo>
                        <a:pt x="9112" y="4748"/>
                      </a:lnTo>
                      <a:lnTo>
                        <a:pt x="9227" y="4709"/>
                      </a:lnTo>
                      <a:lnTo>
                        <a:pt x="9227" y="4633"/>
                      </a:lnTo>
                      <a:lnTo>
                        <a:pt x="9227" y="1608"/>
                      </a:lnTo>
                      <a:lnTo>
                        <a:pt x="9227" y="1532"/>
                      </a:lnTo>
                      <a:lnTo>
                        <a:pt x="9112" y="1494"/>
                      </a:lnTo>
                      <a:lnTo>
                        <a:pt x="6777" y="1494"/>
                      </a:lnTo>
                      <a:lnTo>
                        <a:pt x="6777" y="651"/>
                      </a:lnTo>
                      <a:lnTo>
                        <a:pt x="6777" y="537"/>
                      </a:lnTo>
                      <a:lnTo>
                        <a:pt x="6739" y="383"/>
                      </a:lnTo>
                      <a:lnTo>
                        <a:pt x="6662" y="307"/>
                      </a:lnTo>
                      <a:lnTo>
                        <a:pt x="6585" y="192"/>
                      </a:lnTo>
                      <a:lnTo>
                        <a:pt x="6509" y="115"/>
                      </a:lnTo>
                      <a:lnTo>
                        <a:pt x="6394" y="39"/>
                      </a:lnTo>
                      <a:lnTo>
                        <a:pt x="6279"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1" name="Google Shape;311;p25"/>
                <p:cNvSpPr/>
                <p:nvPr/>
              </p:nvSpPr>
              <p:spPr>
                <a:xfrm>
                  <a:off x="4131256" y="4815434"/>
                  <a:ext cx="155724" cy="50334"/>
                </a:xfrm>
                <a:custGeom>
                  <a:rect b="b" l="l" r="r" t="t"/>
                  <a:pathLst>
                    <a:path extrusionOk="0" h="1609" w="4978">
                      <a:moveTo>
                        <a:pt x="958" y="230"/>
                      </a:moveTo>
                      <a:lnTo>
                        <a:pt x="958" y="1378"/>
                      </a:lnTo>
                      <a:lnTo>
                        <a:pt x="230" y="1378"/>
                      </a:lnTo>
                      <a:lnTo>
                        <a:pt x="230" y="230"/>
                      </a:lnTo>
                      <a:close/>
                      <a:moveTo>
                        <a:pt x="1915" y="230"/>
                      </a:moveTo>
                      <a:lnTo>
                        <a:pt x="1915" y="1378"/>
                      </a:lnTo>
                      <a:lnTo>
                        <a:pt x="1187" y="1378"/>
                      </a:lnTo>
                      <a:lnTo>
                        <a:pt x="1187" y="230"/>
                      </a:lnTo>
                      <a:close/>
                      <a:moveTo>
                        <a:pt x="2834" y="230"/>
                      </a:moveTo>
                      <a:lnTo>
                        <a:pt x="2834" y="1378"/>
                      </a:lnTo>
                      <a:lnTo>
                        <a:pt x="2144" y="1378"/>
                      </a:lnTo>
                      <a:lnTo>
                        <a:pt x="2144" y="230"/>
                      </a:lnTo>
                      <a:close/>
                      <a:moveTo>
                        <a:pt x="3752" y="230"/>
                      </a:moveTo>
                      <a:lnTo>
                        <a:pt x="3752" y="1378"/>
                      </a:lnTo>
                      <a:lnTo>
                        <a:pt x="3063" y="1378"/>
                      </a:lnTo>
                      <a:lnTo>
                        <a:pt x="3063" y="230"/>
                      </a:lnTo>
                      <a:close/>
                      <a:moveTo>
                        <a:pt x="4748" y="230"/>
                      </a:moveTo>
                      <a:lnTo>
                        <a:pt x="4748" y="1378"/>
                      </a:lnTo>
                      <a:lnTo>
                        <a:pt x="3982" y="1378"/>
                      </a:lnTo>
                      <a:lnTo>
                        <a:pt x="3982" y="230"/>
                      </a:lnTo>
                      <a:close/>
                      <a:moveTo>
                        <a:pt x="115" y="0"/>
                      </a:moveTo>
                      <a:lnTo>
                        <a:pt x="39" y="38"/>
                      </a:lnTo>
                      <a:lnTo>
                        <a:pt x="1" y="115"/>
                      </a:lnTo>
                      <a:lnTo>
                        <a:pt x="1" y="1493"/>
                      </a:lnTo>
                      <a:lnTo>
                        <a:pt x="39" y="1608"/>
                      </a:lnTo>
                      <a:lnTo>
                        <a:pt x="4939" y="1608"/>
                      </a:lnTo>
                      <a:lnTo>
                        <a:pt x="4977" y="1493"/>
                      </a:lnTo>
                      <a:lnTo>
                        <a:pt x="4977" y="115"/>
                      </a:lnTo>
                      <a:lnTo>
                        <a:pt x="4939" y="38"/>
                      </a:lnTo>
                      <a:lnTo>
                        <a:pt x="486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grpSp>
        <p:nvGrpSpPr>
          <p:cNvPr id="312" name="Google Shape;312;p25"/>
          <p:cNvGrpSpPr/>
          <p:nvPr/>
        </p:nvGrpSpPr>
        <p:grpSpPr>
          <a:xfrm>
            <a:off x="7636703" y="1970076"/>
            <a:ext cx="685935" cy="685828"/>
            <a:chOff x="20332913" y="5177398"/>
            <a:chExt cx="1828674" cy="1828874"/>
          </a:xfrm>
        </p:grpSpPr>
        <p:sp>
          <p:nvSpPr>
            <p:cNvPr id="313" name="Google Shape;313;p25"/>
            <p:cNvSpPr/>
            <p:nvPr/>
          </p:nvSpPr>
          <p:spPr>
            <a:xfrm rot="-2702884">
              <a:off x="21370213" y="6366079"/>
              <a:ext cx="505723" cy="149341"/>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314" name="Google Shape;314;p25"/>
            <p:cNvGrpSpPr/>
            <p:nvPr/>
          </p:nvGrpSpPr>
          <p:grpSpPr>
            <a:xfrm>
              <a:off x="20332913" y="5177398"/>
              <a:ext cx="1828674" cy="1828874"/>
              <a:chOff x="6632601" y="2921037"/>
              <a:chExt cx="271264" cy="271294"/>
            </a:xfrm>
          </p:grpSpPr>
          <p:sp>
            <p:nvSpPr>
              <p:cNvPr id="315" name="Google Shape;315;p25"/>
              <p:cNvSpPr/>
              <p:nvPr/>
            </p:nvSpPr>
            <p:spPr>
              <a:xfrm>
                <a:off x="6633732" y="2921037"/>
                <a:ext cx="270133" cy="270163"/>
              </a:xfrm>
              <a:custGeom>
                <a:rect b="b" l="l" r="r" t="t"/>
                <a:pathLst>
                  <a:path extrusionOk="0" h="9075" w="9074">
                    <a:moveTo>
                      <a:pt x="1264" y="231"/>
                    </a:moveTo>
                    <a:lnTo>
                      <a:pt x="2221" y="384"/>
                    </a:lnTo>
                    <a:lnTo>
                      <a:pt x="2374" y="384"/>
                    </a:lnTo>
                    <a:lnTo>
                      <a:pt x="2489" y="460"/>
                    </a:lnTo>
                    <a:lnTo>
                      <a:pt x="2642" y="537"/>
                    </a:lnTo>
                    <a:lnTo>
                      <a:pt x="2757" y="613"/>
                    </a:lnTo>
                    <a:lnTo>
                      <a:pt x="3293" y="1149"/>
                    </a:lnTo>
                    <a:lnTo>
                      <a:pt x="1149" y="3293"/>
                    </a:lnTo>
                    <a:lnTo>
                      <a:pt x="613" y="2757"/>
                    </a:lnTo>
                    <a:lnTo>
                      <a:pt x="536" y="2642"/>
                    </a:lnTo>
                    <a:lnTo>
                      <a:pt x="460" y="2528"/>
                    </a:lnTo>
                    <a:lnTo>
                      <a:pt x="383" y="2374"/>
                    </a:lnTo>
                    <a:lnTo>
                      <a:pt x="345" y="2221"/>
                    </a:lnTo>
                    <a:lnTo>
                      <a:pt x="230" y="1264"/>
                    </a:lnTo>
                    <a:lnTo>
                      <a:pt x="230" y="1035"/>
                    </a:lnTo>
                    <a:lnTo>
                      <a:pt x="268" y="843"/>
                    </a:lnTo>
                    <a:lnTo>
                      <a:pt x="345" y="652"/>
                    </a:lnTo>
                    <a:lnTo>
                      <a:pt x="498" y="499"/>
                    </a:lnTo>
                    <a:lnTo>
                      <a:pt x="651" y="384"/>
                    </a:lnTo>
                    <a:lnTo>
                      <a:pt x="843" y="269"/>
                    </a:lnTo>
                    <a:lnTo>
                      <a:pt x="1034" y="231"/>
                    </a:lnTo>
                    <a:close/>
                    <a:moveTo>
                      <a:pt x="7849" y="2030"/>
                    </a:moveTo>
                    <a:lnTo>
                      <a:pt x="8002" y="2068"/>
                    </a:lnTo>
                    <a:lnTo>
                      <a:pt x="8155" y="2145"/>
                    </a:lnTo>
                    <a:lnTo>
                      <a:pt x="8270" y="2221"/>
                    </a:lnTo>
                    <a:lnTo>
                      <a:pt x="8806" y="2757"/>
                    </a:lnTo>
                    <a:lnTo>
                      <a:pt x="7006" y="4557"/>
                    </a:lnTo>
                    <a:lnTo>
                      <a:pt x="4633" y="2183"/>
                    </a:lnTo>
                    <a:lnTo>
                      <a:pt x="7734" y="2030"/>
                    </a:lnTo>
                    <a:close/>
                    <a:moveTo>
                      <a:pt x="3446" y="1341"/>
                    </a:moveTo>
                    <a:lnTo>
                      <a:pt x="7045" y="4939"/>
                    </a:lnTo>
                    <a:lnTo>
                      <a:pt x="6049" y="5897"/>
                    </a:lnTo>
                    <a:lnTo>
                      <a:pt x="2450" y="2298"/>
                    </a:lnTo>
                    <a:lnTo>
                      <a:pt x="3446" y="1341"/>
                    </a:lnTo>
                    <a:close/>
                    <a:moveTo>
                      <a:pt x="2297" y="2451"/>
                    </a:moveTo>
                    <a:lnTo>
                      <a:pt x="5896" y="6088"/>
                    </a:lnTo>
                    <a:lnTo>
                      <a:pt x="4901" y="7045"/>
                    </a:lnTo>
                    <a:lnTo>
                      <a:pt x="1302" y="3446"/>
                    </a:lnTo>
                    <a:lnTo>
                      <a:pt x="2297" y="2451"/>
                    </a:lnTo>
                    <a:close/>
                    <a:moveTo>
                      <a:pt x="6968" y="5322"/>
                    </a:moveTo>
                    <a:lnTo>
                      <a:pt x="7351" y="5705"/>
                    </a:lnTo>
                    <a:lnTo>
                      <a:pt x="5705" y="7351"/>
                    </a:lnTo>
                    <a:lnTo>
                      <a:pt x="5322" y="6969"/>
                    </a:lnTo>
                    <a:lnTo>
                      <a:pt x="6968" y="5322"/>
                    </a:lnTo>
                    <a:close/>
                    <a:moveTo>
                      <a:pt x="2183" y="4633"/>
                    </a:moveTo>
                    <a:lnTo>
                      <a:pt x="4556" y="7007"/>
                    </a:lnTo>
                    <a:lnTo>
                      <a:pt x="2757" y="8806"/>
                    </a:lnTo>
                    <a:lnTo>
                      <a:pt x="2221" y="8270"/>
                    </a:lnTo>
                    <a:lnTo>
                      <a:pt x="2144" y="8155"/>
                    </a:lnTo>
                    <a:lnTo>
                      <a:pt x="2068" y="8002"/>
                    </a:lnTo>
                    <a:lnTo>
                      <a:pt x="2029" y="7849"/>
                    </a:lnTo>
                    <a:lnTo>
                      <a:pt x="2029" y="7696"/>
                    </a:lnTo>
                    <a:lnTo>
                      <a:pt x="2183" y="4633"/>
                    </a:lnTo>
                    <a:close/>
                    <a:moveTo>
                      <a:pt x="1034" y="1"/>
                    </a:moveTo>
                    <a:lnTo>
                      <a:pt x="766" y="77"/>
                    </a:lnTo>
                    <a:lnTo>
                      <a:pt x="536" y="154"/>
                    </a:lnTo>
                    <a:lnTo>
                      <a:pt x="307" y="345"/>
                    </a:lnTo>
                    <a:lnTo>
                      <a:pt x="153" y="537"/>
                    </a:lnTo>
                    <a:lnTo>
                      <a:pt x="39" y="767"/>
                    </a:lnTo>
                    <a:lnTo>
                      <a:pt x="0" y="1035"/>
                    </a:lnTo>
                    <a:lnTo>
                      <a:pt x="0" y="1303"/>
                    </a:lnTo>
                    <a:lnTo>
                      <a:pt x="115" y="2260"/>
                    </a:lnTo>
                    <a:lnTo>
                      <a:pt x="153" y="2451"/>
                    </a:lnTo>
                    <a:lnTo>
                      <a:pt x="230" y="2604"/>
                    </a:lnTo>
                    <a:lnTo>
                      <a:pt x="345" y="2757"/>
                    </a:lnTo>
                    <a:lnTo>
                      <a:pt x="460" y="2910"/>
                    </a:lnTo>
                    <a:lnTo>
                      <a:pt x="1953" y="4404"/>
                    </a:lnTo>
                    <a:lnTo>
                      <a:pt x="1800" y="7696"/>
                    </a:lnTo>
                    <a:lnTo>
                      <a:pt x="1800" y="7887"/>
                    </a:lnTo>
                    <a:lnTo>
                      <a:pt x="1838" y="8079"/>
                    </a:lnTo>
                    <a:lnTo>
                      <a:pt x="1953" y="8270"/>
                    </a:lnTo>
                    <a:lnTo>
                      <a:pt x="2068" y="8423"/>
                    </a:lnTo>
                    <a:lnTo>
                      <a:pt x="2680" y="9036"/>
                    </a:lnTo>
                    <a:lnTo>
                      <a:pt x="2757" y="9074"/>
                    </a:lnTo>
                    <a:lnTo>
                      <a:pt x="2872" y="9036"/>
                    </a:lnTo>
                    <a:lnTo>
                      <a:pt x="4709" y="7198"/>
                    </a:lnTo>
                    <a:lnTo>
                      <a:pt x="4824" y="7313"/>
                    </a:lnTo>
                    <a:lnTo>
                      <a:pt x="5016" y="7313"/>
                    </a:lnTo>
                    <a:lnTo>
                      <a:pt x="5169" y="7122"/>
                    </a:lnTo>
                    <a:lnTo>
                      <a:pt x="5628" y="7581"/>
                    </a:lnTo>
                    <a:lnTo>
                      <a:pt x="5705" y="7619"/>
                    </a:lnTo>
                    <a:lnTo>
                      <a:pt x="5781" y="7581"/>
                    </a:lnTo>
                    <a:lnTo>
                      <a:pt x="7581" y="5782"/>
                    </a:lnTo>
                    <a:lnTo>
                      <a:pt x="7619" y="5705"/>
                    </a:lnTo>
                    <a:lnTo>
                      <a:pt x="7581" y="5629"/>
                    </a:lnTo>
                    <a:lnTo>
                      <a:pt x="7121" y="5169"/>
                    </a:lnTo>
                    <a:lnTo>
                      <a:pt x="7274" y="5016"/>
                    </a:lnTo>
                    <a:lnTo>
                      <a:pt x="7313" y="4939"/>
                    </a:lnTo>
                    <a:lnTo>
                      <a:pt x="7274" y="4825"/>
                    </a:lnTo>
                    <a:lnTo>
                      <a:pt x="7159" y="4710"/>
                    </a:lnTo>
                    <a:lnTo>
                      <a:pt x="9035" y="2872"/>
                    </a:lnTo>
                    <a:lnTo>
                      <a:pt x="9074" y="2757"/>
                    </a:lnTo>
                    <a:lnTo>
                      <a:pt x="9035" y="2681"/>
                    </a:lnTo>
                    <a:lnTo>
                      <a:pt x="8423" y="2068"/>
                    </a:lnTo>
                    <a:lnTo>
                      <a:pt x="8270" y="1953"/>
                    </a:lnTo>
                    <a:lnTo>
                      <a:pt x="8078" y="1839"/>
                    </a:lnTo>
                    <a:lnTo>
                      <a:pt x="7887" y="1800"/>
                    </a:lnTo>
                    <a:lnTo>
                      <a:pt x="7695" y="1800"/>
                    </a:lnTo>
                    <a:lnTo>
                      <a:pt x="4403" y="1953"/>
                    </a:lnTo>
                    <a:lnTo>
                      <a:pt x="3522" y="1073"/>
                    </a:lnTo>
                    <a:lnTo>
                      <a:pt x="2910" y="460"/>
                    </a:lnTo>
                    <a:lnTo>
                      <a:pt x="2757" y="345"/>
                    </a:lnTo>
                    <a:lnTo>
                      <a:pt x="2604" y="231"/>
                    </a:lnTo>
                    <a:lnTo>
                      <a:pt x="2450" y="192"/>
                    </a:lnTo>
                    <a:lnTo>
                      <a:pt x="2259" y="154"/>
                    </a:lnTo>
                    <a:lnTo>
                      <a:pt x="126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6" name="Google Shape;316;p25"/>
              <p:cNvSpPr/>
              <p:nvPr/>
            </p:nvSpPr>
            <p:spPr>
              <a:xfrm>
                <a:off x="6655375" y="2957505"/>
                <a:ext cx="20541" cy="41083"/>
              </a:xfrm>
              <a:custGeom>
                <a:rect b="b" l="l" r="r" t="t"/>
                <a:pathLst>
                  <a:path extrusionOk="0" h="1380" w="690">
                    <a:moveTo>
                      <a:pt x="77" y="1"/>
                    </a:moveTo>
                    <a:lnTo>
                      <a:pt x="1" y="39"/>
                    </a:lnTo>
                    <a:lnTo>
                      <a:pt x="1" y="116"/>
                    </a:lnTo>
                    <a:lnTo>
                      <a:pt x="39" y="652"/>
                    </a:lnTo>
                    <a:lnTo>
                      <a:pt x="116" y="882"/>
                    </a:lnTo>
                    <a:lnTo>
                      <a:pt x="230" y="1111"/>
                    </a:lnTo>
                    <a:lnTo>
                      <a:pt x="498" y="1341"/>
                    </a:lnTo>
                    <a:lnTo>
                      <a:pt x="575" y="1379"/>
                    </a:lnTo>
                    <a:lnTo>
                      <a:pt x="652" y="1341"/>
                    </a:lnTo>
                    <a:lnTo>
                      <a:pt x="690" y="1264"/>
                    </a:lnTo>
                    <a:lnTo>
                      <a:pt x="652" y="1188"/>
                    </a:lnTo>
                    <a:lnTo>
                      <a:pt x="422" y="920"/>
                    </a:lnTo>
                    <a:lnTo>
                      <a:pt x="307" y="805"/>
                    </a:lnTo>
                    <a:lnTo>
                      <a:pt x="269" y="652"/>
                    </a:lnTo>
                    <a:lnTo>
                      <a:pt x="230" y="116"/>
                    </a:lnTo>
                    <a:lnTo>
                      <a:pt x="154" y="39"/>
                    </a:lnTo>
                    <a:lnTo>
                      <a:pt x="7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7" name="Google Shape;317;p25"/>
              <p:cNvSpPr/>
              <p:nvPr/>
            </p:nvSpPr>
            <p:spPr>
              <a:xfrm>
                <a:off x="6858257" y="3106831"/>
                <a:ext cx="19410" cy="19380"/>
              </a:xfrm>
              <a:custGeom>
                <a:rect b="b" l="l" r="r" t="t"/>
                <a:pathLst>
                  <a:path extrusionOk="0" h="651" w="652">
                    <a:moveTo>
                      <a:pt x="115" y="0"/>
                    </a:moveTo>
                    <a:lnTo>
                      <a:pt x="0" y="38"/>
                    </a:lnTo>
                    <a:lnTo>
                      <a:pt x="0" y="115"/>
                    </a:lnTo>
                    <a:lnTo>
                      <a:pt x="0" y="192"/>
                    </a:lnTo>
                    <a:lnTo>
                      <a:pt x="460" y="651"/>
                    </a:lnTo>
                    <a:lnTo>
                      <a:pt x="613" y="651"/>
                    </a:lnTo>
                    <a:lnTo>
                      <a:pt x="651" y="536"/>
                    </a:lnTo>
                    <a:lnTo>
                      <a:pt x="613" y="460"/>
                    </a:lnTo>
                    <a:lnTo>
                      <a:pt x="192" y="38"/>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8" name="Google Shape;318;p25"/>
              <p:cNvSpPr/>
              <p:nvPr/>
            </p:nvSpPr>
            <p:spPr>
              <a:xfrm>
                <a:off x="6819497" y="3144431"/>
                <a:ext cx="19410" cy="20541"/>
              </a:xfrm>
              <a:custGeom>
                <a:rect b="b" l="l" r="r" t="t"/>
                <a:pathLst>
                  <a:path extrusionOk="0" h="690" w="652">
                    <a:moveTo>
                      <a:pt x="115" y="0"/>
                    </a:moveTo>
                    <a:lnTo>
                      <a:pt x="39" y="39"/>
                    </a:lnTo>
                    <a:lnTo>
                      <a:pt x="1" y="115"/>
                    </a:lnTo>
                    <a:lnTo>
                      <a:pt x="39" y="230"/>
                    </a:lnTo>
                    <a:lnTo>
                      <a:pt x="460" y="651"/>
                    </a:lnTo>
                    <a:lnTo>
                      <a:pt x="537" y="690"/>
                    </a:lnTo>
                    <a:lnTo>
                      <a:pt x="651" y="651"/>
                    </a:lnTo>
                    <a:lnTo>
                      <a:pt x="651" y="575"/>
                    </a:lnTo>
                    <a:lnTo>
                      <a:pt x="651" y="498"/>
                    </a:lnTo>
                    <a:lnTo>
                      <a:pt x="192"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19" name="Google Shape;319;p25"/>
              <p:cNvSpPr/>
              <p:nvPr/>
            </p:nvSpPr>
            <p:spPr>
              <a:xfrm>
                <a:off x="6838877" y="3126182"/>
                <a:ext cx="30812" cy="30812"/>
              </a:xfrm>
              <a:custGeom>
                <a:rect b="b" l="l" r="r" t="t"/>
                <a:pathLst>
                  <a:path extrusionOk="0" h="1035" w="1035">
                    <a:moveTo>
                      <a:pt x="115" y="1"/>
                    </a:moveTo>
                    <a:lnTo>
                      <a:pt x="39" y="39"/>
                    </a:lnTo>
                    <a:lnTo>
                      <a:pt x="0" y="116"/>
                    </a:lnTo>
                    <a:lnTo>
                      <a:pt x="39" y="192"/>
                    </a:lnTo>
                    <a:lnTo>
                      <a:pt x="843" y="996"/>
                    </a:lnTo>
                    <a:lnTo>
                      <a:pt x="919" y="1035"/>
                    </a:lnTo>
                    <a:lnTo>
                      <a:pt x="996" y="996"/>
                    </a:lnTo>
                    <a:lnTo>
                      <a:pt x="1034" y="920"/>
                    </a:lnTo>
                    <a:lnTo>
                      <a:pt x="996" y="843"/>
                    </a:lnTo>
                    <a:lnTo>
                      <a:pt x="192" y="39"/>
                    </a:lnTo>
                    <a:lnTo>
                      <a:pt x="11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0" name="Google Shape;320;p25"/>
              <p:cNvSpPr/>
              <p:nvPr/>
            </p:nvSpPr>
            <p:spPr>
              <a:xfrm>
                <a:off x="6877638" y="2942709"/>
                <a:ext cx="26227" cy="26227"/>
              </a:xfrm>
              <a:custGeom>
                <a:rect b="b" l="l" r="r" t="t"/>
                <a:pathLst>
                  <a:path extrusionOk="0" h="881" w="881">
                    <a:moveTo>
                      <a:pt x="459" y="0"/>
                    </a:moveTo>
                    <a:lnTo>
                      <a:pt x="383" y="39"/>
                    </a:lnTo>
                    <a:lnTo>
                      <a:pt x="345" y="115"/>
                    </a:lnTo>
                    <a:lnTo>
                      <a:pt x="345" y="307"/>
                    </a:lnTo>
                    <a:lnTo>
                      <a:pt x="115" y="307"/>
                    </a:lnTo>
                    <a:lnTo>
                      <a:pt x="38" y="345"/>
                    </a:lnTo>
                    <a:lnTo>
                      <a:pt x="0" y="421"/>
                    </a:lnTo>
                    <a:lnTo>
                      <a:pt x="38" y="498"/>
                    </a:lnTo>
                    <a:lnTo>
                      <a:pt x="115" y="536"/>
                    </a:lnTo>
                    <a:lnTo>
                      <a:pt x="345" y="536"/>
                    </a:lnTo>
                    <a:lnTo>
                      <a:pt x="345" y="766"/>
                    </a:lnTo>
                    <a:lnTo>
                      <a:pt x="383" y="843"/>
                    </a:lnTo>
                    <a:lnTo>
                      <a:pt x="459" y="881"/>
                    </a:lnTo>
                    <a:lnTo>
                      <a:pt x="536" y="843"/>
                    </a:lnTo>
                    <a:lnTo>
                      <a:pt x="574" y="766"/>
                    </a:lnTo>
                    <a:lnTo>
                      <a:pt x="574" y="536"/>
                    </a:lnTo>
                    <a:lnTo>
                      <a:pt x="766" y="536"/>
                    </a:lnTo>
                    <a:lnTo>
                      <a:pt x="842" y="498"/>
                    </a:lnTo>
                    <a:lnTo>
                      <a:pt x="881" y="421"/>
                    </a:lnTo>
                    <a:lnTo>
                      <a:pt x="842" y="345"/>
                    </a:lnTo>
                    <a:lnTo>
                      <a:pt x="766" y="307"/>
                    </a:lnTo>
                    <a:lnTo>
                      <a:pt x="574" y="307"/>
                    </a:lnTo>
                    <a:lnTo>
                      <a:pt x="574" y="115"/>
                    </a:lnTo>
                    <a:lnTo>
                      <a:pt x="536" y="39"/>
                    </a:lnTo>
                    <a:lnTo>
                      <a:pt x="459"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1" name="Google Shape;321;p25"/>
              <p:cNvSpPr/>
              <p:nvPr/>
            </p:nvSpPr>
            <p:spPr>
              <a:xfrm>
                <a:off x="6832030" y="2921037"/>
                <a:ext cx="22834" cy="22834"/>
              </a:xfrm>
              <a:custGeom>
                <a:rect b="b" l="l" r="r" t="t"/>
                <a:pathLst>
                  <a:path extrusionOk="0" h="767" w="767">
                    <a:moveTo>
                      <a:pt x="384" y="1"/>
                    </a:moveTo>
                    <a:lnTo>
                      <a:pt x="307" y="39"/>
                    </a:lnTo>
                    <a:lnTo>
                      <a:pt x="269" y="116"/>
                    </a:lnTo>
                    <a:lnTo>
                      <a:pt x="269" y="269"/>
                    </a:lnTo>
                    <a:lnTo>
                      <a:pt x="116" y="269"/>
                    </a:lnTo>
                    <a:lnTo>
                      <a:pt x="39" y="307"/>
                    </a:lnTo>
                    <a:lnTo>
                      <a:pt x="1" y="384"/>
                    </a:lnTo>
                    <a:lnTo>
                      <a:pt x="39" y="460"/>
                    </a:lnTo>
                    <a:lnTo>
                      <a:pt x="116" y="499"/>
                    </a:lnTo>
                    <a:lnTo>
                      <a:pt x="269" y="499"/>
                    </a:lnTo>
                    <a:lnTo>
                      <a:pt x="269" y="652"/>
                    </a:lnTo>
                    <a:lnTo>
                      <a:pt x="307" y="728"/>
                    </a:lnTo>
                    <a:lnTo>
                      <a:pt x="384" y="767"/>
                    </a:lnTo>
                    <a:lnTo>
                      <a:pt x="460" y="728"/>
                    </a:lnTo>
                    <a:lnTo>
                      <a:pt x="498" y="652"/>
                    </a:lnTo>
                    <a:lnTo>
                      <a:pt x="498" y="499"/>
                    </a:lnTo>
                    <a:lnTo>
                      <a:pt x="652" y="499"/>
                    </a:lnTo>
                    <a:lnTo>
                      <a:pt x="728" y="460"/>
                    </a:lnTo>
                    <a:lnTo>
                      <a:pt x="766" y="384"/>
                    </a:lnTo>
                    <a:lnTo>
                      <a:pt x="728" y="307"/>
                    </a:lnTo>
                    <a:lnTo>
                      <a:pt x="652" y="269"/>
                    </a:lnTo>
                    <a:lnTo>
                      <a:pt x="498" y="269"/>
                    </a:lnTo>
                    <a:lnTo>
                      <a:pt x="498" y="116"/>
                    </a:lnTo>
                    <a:lnTo>
                      <a:pt x="460" y="39"/>
                    </a:lnTo>
                    <a:lnTo>
                      <a:pt x="384"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2" name="Google Shape;322;p25"/>
              <p:cNvSpPr/>
              <p:nvPr/>
            </p:nvSpPr>
            <p:spPr>
              <a:xfrm>
                <a:off x="6634863" y="3121627"/>
                <a:ext cx="25096" cy="26257"/>
              </a:xfrm>
              <a:custGeom>
                <a:rect b="b" l="l" r="r" t="t"/>
                <a:pathLst>
                  <a:path extrusionOk="0" h="882" w="843">
                    <a:moveTo>
                      <a:pt x="422" y="1"/>
                    </a:moveTo>
                    <a:lnTo>
                      <a:pt x="345" y="39"/>
                    </a:lnTo>
                    <a:lnTo>
                      <a:pt x="307" y="116"/>
                    </a:lnTo>
                    <a:lnTo>
                      <a:pt x="307" y="345"/>
                    </a:lnTo>
                    <a:lnTo>
                      <a:pt x="39" y="345"/>
                    </a:lnTo>
                    <a:lnTo>
                      <a:pt x="1" y="460"/>
                    </a:lnTo>
                    <a:lnTo>
                      <a:pt x="39" y="537"/>
                    </a:lnTo>
                    <a:lnTo>
                      <a:pt x="115" y="575"/>
                    </a:lnTo>
                    <a:lnTo>
                      <a:pt x="307" y="575"/>
                    </a:lnTo>
                    <a:lnTo>
                      <a:pt x="307" y="766"/>
                    </a:lnTo>
                    <a:lnTo>
                      <a:pt x="345" y="843"/>
                    </a:lnTo>
                    <a:lnTo>
                      <a:pt x="422" y="881"/>
                    </a:lnTo>
                    <a:lnTo>
                      <a:pt x="498" y="843"/>
                    </a:lnTo>
                    <a:lnTo>
                      <a:pt x="537" y="766"/>
                    </a:lnTo>
                    <a:lnTo>
                      <a:pt x="537" y="575"/>
                    </a:lnTo>
                    <a:lnTo>
                      <a:pt x="728" y="575"/>
                    </a:lnTo>
                    <a:lnTo>
                      <a:pt x="805" y="537"/>
                    </a:lnTo>
                    <a:lnTo>
                      <a:pt x="843" y="460"/>
                    </a:lnTo>
                    <a:lnTo>
                      <a:pt x="805" y="345"/>
                    </a:lnTo>
                    <a:lnTo>
                      <a:pt x="537" y="345"/>
                    </a:lnTo>
                    <a:lnTo>
                      <a:pt x="537" y="116"/>
                    </a:lnTo>
                    <a:lnTo>
                      <a:pt x="498" y="39"/>
                    </a:lnTo>
                    <a:lnTo>
                      <a:pt x="422"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3" name="Google Shape;323;p25"/>
              <p:cNvSpPr/>
              <p:nvPr/>
            </p:nvSpPr>
            <p:spPr>
              <a:xfrm>
                <a:off x="6868498" y="3057800"/>
                <a:ext cx="26257" cy="26257"/>
              </a:xfrm>
              <a:custGeom>
                <a:rect b="b" l="l" r="r" t="t"/>
                <a:pathLst>
                  <a:path extrusionOk="0" h="882" w="882">
                    <a:moveTo>
                      <a:pt x="422" y="1"/>
                    </a:moveTo>
                    <a:lnTo>
                      <a:pt x="345" y="39"/>
                    </a:lnTo>
                    <a:lnTo>
                      <a:pt x="307" y="116"/>
                    </a:lnTo>
                    <a:lnTo>
                      <a:pt x="307" y="345"/>
                    </a:lnTo>
                    <a:lnTo>
                      <a:pt x="1" y="345"/>
                    </a:lnTo>
                    <a:lnTo>
                      <a:pt x="1" y="460"/>
                    </a:lnTo>
                    <a:lnTo>
                      <a:pt x="1" y="537"/>
                    </a:lnTo>
                    <a:lnTo>
                      <a:pt x="116" y="575"/>
                    </a:lnTo>
                    <a:lnTo>
                      <a:pt x="307" y="575"/>
                    </a:lnTo>
                    <a:lnTo>
                      <a:pt x="307" y="767"/>
                    </a:lnTo>
                    <a:lnTo>
                      <a:pt x="345" y="843"/>
                    </a:lnTo>
                    <a:lnTo>
                      <a:pt x="422" y="881"/>
                    </a:lnTo>
                    <a:lnTo>
                      <a:pt x="498" y="843"/>
                    </a:lnTo>
                    <a:lnTo>
                      <a:pt x="537" y="767"/>
                    </a:lnTo>
                    <a:lnTo>
                      <a:pt x="537" y="575"/>
                    </a:lnTo>
                    <a:lnTo>
                      <a:pt x="766" y="575"/>
                    </a:lnTo>
                    <a:lnTo>
                      <a:pt x="843" y="537"/>
                    </a:lnTo>
                    <a:lnTo>
                      <a:pt x="881" y="460"/>
                    </a:lnTo>
                    <a:lnTo>
                      <a:pt x="843" y="345"/>
                    </a:lnTo>
                    <a:lnTo>
                      <a:pt x="537" y="345"/>
                    </a:lnTo>
                    <a:lnTo>
                      <a:pt x="537" y="116"/>
                    </a:lnTo>
                    <a:lnTo>
                      <a:pt x="498" y="39"/>
                    </a:lnTo>
                    <a:lnTo>
                      <a:pt x="422"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4" name="Google Shape;324;p25"/>
              <p:cNvSpPr/>
              <p:nvPr/>
            </p:nvSpPr>
            <p:spPr>
              <a:xfrm>
                <a:off x="6771627" y="3156964"/>
                <a:ext cx="35367" cy="35367"/>
              </a:xfrm>
              <a:custGeom>
                <a:rect b="b" l="l" r="r" t="t"/>
                <a:pathLst>
                  <a:path extrusionOk="0" h="1188" w="1188">
                    <a:moveTo>
                      <a:pt x="575" y="345"/>
                    </a:moveTo>
                    <a:lnTo>
                      <a:pt x="690" y="498"/>
                    </a:lnTo>
                    <a:lnTo>
                      <a:pt x="843" y="575"/>
                    </a:lnTo>
                    <a:lnTo>
                      <a:pt x="690" y="690"/>
                    </a:lnTo>
                    <a:lnTo>
                      <a:pt x="575" y="843"/>
                    </a:lnTo>
                    <a:lnTo>
                      <a:pt x="460" y="690"/>
                    </a:lnTo>
                    <a:lnTo>
                      <a:pt x="345" y="575"/>
                    </a:lnTo>
                    <a:lnTo>
                      <a:pt x="460" y="498"/>
                    </a:lnTo>
                    <a:lnTo>
                      <a:pt x="575" y="345"/>
                    </a:lnTo>
                    <a:close/>
                    <a:moveTo>
                      <a:pt x="537" y="1"/>
                    </a:moveTo>
                    <a:lnTo>
                      <a:pt x="498" y="39"/>
                    </a:lnTo>
                    <a:lnTo>
                      <a:pt x="422" y="192"/>
                    </a:lnTo>
                    <a:lnTo>
                      <a:pt x="307" y="307"/>
                    </a:lnTo>
                    <a:lnTo>
                      <a:pt x="154" y="422"/>
                    </a:lnTo>
                    <a:lnTo>
                      <a:pt x="39" y="498"/>
                    </a:lnTo>
                    <a:lnTo>
                      <a:pt x="1" y="537"/>
                    </a:lnTo>
                    <a:lnTo>
                      <a:pt x="1" y="575"/>
                    </a:lnTo>
                    <a:lnTo>
                      <a:pt x="1" y="651"/>
                    </a:lnTo>
                    <a:lnTo>
                      <a:pt x="39" y="690"/>
                    </a:lnTo>
                    <a:lnTo>
                      <a:pt x="154" y="766"/>
                    </a:lnTo>
                    <a:lnTo>
                      <a:pt x="307" y="881"/>
                    </a:lnTo>
                    <a:lnTo>
                      <a:pt x="422" y="996"/>
                    </a:lnTo>
                    <a:lnTo>
                      <a:pt x="498" y="1149"/>
                    </a:lnTo>
                    <a:lnTo>
                      <a:pt x="537" y="1187"/>
                    </a:lnTo>
                    <a:lnTo>
                      <a:pt x="651" y="1187"/>
                    </a:lnTo>
                    <a:lnTo>
                      <a:pt x="690" y="1149"/>
                    </a:lnTo>
                    <a:lnTo>
                      <a:pt x="766" y="996"/>
                    </a:lnTo>
                    <a:lnTo>
                      <a:pt x="843" y="881"/>
                    </a:lnTo>
                    <a:lnTo>
                      <a:pt x="996" y="766"/>
                    </a:lnTo>
                    <a:lnTo>
                      <a:pt x="1111" y="690"/>
                    </a:lnTo>
                    <a:lnTo>
                      <a:pt x="1149" y="651"/>
                    </a:lnTo>
                    <a:lnTo>
                      <a:pt x="1187" y="575"/>
                    </a:lnTo>
                    <a:lnTo>
                      <a:pt x="1149" y="537"/>
                    </a:lnTo>
                    <a:lnTo>
                      <a:pt x="1111" y="498"/>
                    </a:lnTo>
                    <a:lnTo>
                      <a:pt x="996" y="422"/>
                    </a:lnTo>
                    <a:lnTo>
                      <a:pt x="843" y="307"/>
                    </a:lnTo>
                    <a:lnTo>
                      <a:pt x="766" y="192"/>
                    </a:lnTo>
                    <a:lnTo>
                      <a:pt x="690" y="39"/>
                    </a:lnTo>
                    <a:lnTo>
                      <a:pt x="651"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5" name="Google Shape;325;p25"/>
              <p:cNvSpPr/>
              <p:nvPr/>
            </p:nvSpPr>
            <p:spPr>
              <a:xfrm>
                <a:off x="6632601" y="3057800"/>
                <a:ext cx="47870" cy="47900"/>
              </a:xfrm>
              <a:custGeom>
                <a:rect b="b" l="l" r="r" t="t"/>
                <a:pathLst>
                  <a:path extrusionOk="0" h="1609" w="1608">
                    <a:moveTo>
                      <a:pt x="804" y="345"/>
                    </a:moveTo>
                    <a:lnTo>
                      <a:pt x="919" y="460"/>
                    </a:lnTo>
                    <a:lnTo>
                      <a:pt x="995" y="613"/>
                    </a:lnTo>
                    <a:lnTo>
                      <a:pt x="1149" y="690"/>
                    </a:lnTo>
                    <a:lnTo>
                      <a:pt x="1263" y="805"/>
                    </a:lnTo>
                    <a:lnTo>
                      <a:pt x="1149" y="881"/>
                    </a:lnTo>
                    <a:lnTo>
                      <a:pt x="995" y="996"/>
                    </a:lnTo>
                    <a:lnTo>
                      <a:pt x="919" y="1111"/>
                    </a:lnTo>
                    <a:lnTo>
                      <a:pt x="804" y="1264"/>
                    </a:lnTo>
                    <a:lnTo>
                      <a:pt x="727" y="1111"/>
                    </a:lnTo>
                    <a:lnTo>
                      <a:pt x="613" y="996"/>
                    </a:lnTo>
                    <a:lnTo>
                      <a:pt x="498" y="881"/>
                    </a:lnTo>
                    <a:lnTo>
                      <a:pt x="345" y="805"/>
                    </a:lnTo>
                    <a:lnTo>
                      <a:pt x="498" y="690"/>
                    </a:lnTo>
                    <a:lnTo>
                      <a:pt x="613" y="613"/>
                    </a:lnTo>
                    <a:lnTo>
                      <a:pt x="727" y="460"/>
                    </a:lnTo>
                    <a:lnTo>
                      <a:pt x="804" y="345"/>
                    </a:lnTo>
                    <a:close/>
                    <a:moveTo>
                      <a:pt x="766" y="1"/>
                    </a:moveTo>
                    <a:lnTo>
                      <a:pt x="727" y="39"/>
                    </a:lnTo>
                    <a:lnTo>
                      <a:pt x="613" y="231"/>
                    </a:lnTo>
                    <a:lnTo>
                      <a:pt x="459" y="422"/>
                    </a:lnTo>
                    <a:lnTo>
                      <a:pt x="230" y="613"/>
                    </a:lnTo>
                    <a:lnTo>
                      <a:pt x="77" y="690"/>
                    </a:lnTo>
                    <a:lnTo>
                      <a:pt x="38" y="728"/>
                    </a:lnTo>
                    <a:lnTo>
                      <a:pt x="0" y="805"/>
                    </a:lnTo>
                    <a:lnTo>
                      <a:pt x="38" y="843"/>
                    </a:lnTo>
                    <a:lnTo>
                      <a:pt x="77" y="881"/>
                    </a:lnTo>
                    <a:lnTo>
                      <a:pt x="230" y="996"/>
                    </a:lnTo>
                    <a:lnTo>
                      <a:pt x="459" y="1149"/>
                    </a:lnTo>
                    <a:lnTo>
                      <a:pt x="613" y="1379"/>
                    </a:lnTo>
                    <a:lnTo>
                      <a:pt x="727" y="1532"/>
                    </a:lnTo>
                    <a:lnTo>
                      <a:pt x="766" y="1571"/>
                    </a:lnTo>
                    <a:lnTo>
                      <a:pt x="804" y="1609"/>
                    </a:lnTo>
                    <a:lnTo>
                      <a:pt x="881" y="1571"/>
                    </a:lnTo>
                    <a:lnTo>
                      <a:pt x="919" y="1532"/>
                    </a:lnTo>
                    <a:lnTo>
                      <a:pt x="995" y="1379"/>
                    </a:lnTo>
                    <a:lnTo>
                      <a:pt x="1187" y="1149"/>
                    </a:lnTo>
                    <a:lnTo>
                      <a:pt x="1378" y="996"/>
                    </a:lnTo>
                    <a:lnTo>
                      <a:pt x="1570" y="881"/>
                    </a:lnTo>
                    <a:lnTo>
                      <a:pt x="1608" y="843"/>
                    </a:lnTo>
                    <a:lnTo>
                      <a:pt x="1608" y="805"/>
                    </a:lnTo>
                    <a:lnTo>
                      <a:pt x="1608" y="728"/>
                    </a:lnTo>
                    <a:lnTo>
                      <a:pt x="1570" y="690"/>
                    </a:lnTo>
                    <a:lnTo>
                      <a:pt x="1378" y="613"/>
                    </a:lnTo>
                    <a:lnTo>
                      <a:pt x="1187" y="422"/>
                    </a:lnTo>
                    <a:lnTo>
                      <a:pt x="995" y="231"/>
                    </a:lnTo>
                    <a:lnTo>
                      <a:pt x="919" y="39"/>
                    </a:lnTo>
                    <a:lnTo>
                      <a:pt x="881"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26" name="Google Shape;326;p25"/>
              <p:cNvSpPr/>
              <p:nvPr/>
            </p:nvSpPr>
            <p:spPr>
              <a:xfrm>
                <a:off x="6773919" y="2921037"/>
                <a:ext cx="44476" cy="44476"/>
              </a:xfrm>
              <a:custGeom>
                <a:rect b="b" l="l" r="r" t="t"/>
                <a:pathLst>
                  <a:path extrusionOk="0" h="1494" w="1494">
                    <a:moveTo>
                      <a:pt x="728" y="345"/>
                    </a:moveTo>
                    <a:lnTo>
                      <a:pt x="919" y="575"/>
                    </a:lnTo>
                    <a:lnTo>
                      <a:pt x="1149" y="728"/>
                    </a:lnTo>
                    <a:lnTo>
                      <a:pt x="919" y="920"/>
                    </a:lnTo>
                    <a:lnTo>
                      <a:pt x="728" y="1149"/>
                    </a:lnTo>
                    <a:lnTo>
                      <a:pt x="574" y="920"/>
                    </a:lnTo>
                    <a:lnTo>
                      <a:pt x="345" y="728"/>
                    </a:lnTo>
                    <a:lnTo>
                      <a:pt x="574" y="575"/>
                    </a:lnTo>
                    <a:lnTo>
                      <a:pt x="728" y="345"/>
                    </a:lnTo>
                    <a:close/>
                    <a:moveTo>
                      <a:pt x="689" y="1"/>
                    </a:moveTo>
                    <a:lnTo>
                      <a:pt x="651" y="77"/>
                    </a:lnTo>
                    <a:lnTo>
                      <a:pt x="536" y="231"/>
                    </a:lnTo>
                    <a:lnTo>
                      <a:pt x="421" y="422"/>
                    </a:lnTo>
                    <a:lnTo>
                      <a:pt x="230" y="575"/>
                    </a:lnTo>
                    <a:lnTo>
                      <a:pt x="39" y="652"/>
                    </a:lnTo>
                    <a:lnTo>
                      <a:pt x="0" y="690"/>
                    </a:lnTo>
                    <a:lnTo>
                      <a:pt x="0" y="728"/>
                    </a:lnTo>
                    <a:lnTo>
                      <a:pt x="0" y="805"/>
                    </a:lnTo>
                    <a:lnTo>
                      <a:pt x="39" y="843"/>
                    </a:lnTo>
                    <a:lnTo>
                      <a:pt x="230" y="920"/>
                    </a:lnTo>
                    <a:lnTo>
                      <a:pt x="421" y="1073"/>
                    </a:lnTo>
                    <a:lnTo>
                      <a:pt x="536" y="1264"/>
                    </a:lnTo>
                    <a:lnTo>
                      <a:pt x="651" y="1417"/>
                    </a:lnTo>
                    <a:lnTo>
                      <a:pt x="689" y="1456"/>
                    </a:lnTo>
                    <a:lnTo>
                      <a:pt x="728" y="1494"/>
                    </a:lnTo>
                    <a:lnTo>
                      <a:pt x="804" y="1456"/>
                    </a:lnTo>
                    <a:lnTo>
                      <a:pt x="842" y="1417"/>
                    </a:lnTo>
                    <a:lnTo>
                      <a:pt x="919" y="1264"/>
                    </a:lnTo>
                    <a:lnTo>
                      <a:pt x="1072" y="1073"/>
                    </a:lnTo>
                    <a:lnTo>
                      <a:pt x="1264" y="920"/>
                    </a:lnTo>
                    <a:lnTo>
                      <a:pt x="1417" y="843"/>
                    </a:lnTo>
                    <a:lnTo>
                      <a:pt x="1455" y="805"/>
                    </a:lnTo>
                    <a:lnTo>
                      <a:pt x="1493" y="728"/>
                    </a:lnTo>
                    <a:lnTo>
                      <a:pt x="1455" y="690"/>
                    </a:lnTo>
                    <a:lnTo>
                      <a:pt x="1417" y="652"/>
                    </a:lnTo>
                    <a:lnTo>
                      <a:pt x="1264" y="575"/>
                    </a:lnTo>
                    <a:lnTo>
                      <a:pt x="1072" y="422"/>
                    </a:lnTo>
                    <a:lnTo>
                      <a:pt x="919" y="231"/>
                    </a:lnTo>
                    <a:lnTo>
                      <a:pt x="842" y="77"/>
                    </a:lnTo>
                    <a:lnTo>
                      <a:pt x="804"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327" name="Google Shape;327;p25"/>
          <p:cNvGrpSpPr/>
          <p:nvPr/>
        </p:nvGrpSpPr>
        <p:grpSpPr>
          <a:xfrm>
            <a:off x="2203538" y="1996601"/>
            <a:ext cx="685935" cy="632778"/>
            <a:chOff x="5889359" y="4998071"/>
            <a:chExt cx="1828671" cy="1687408"/>
          </a:xfrm>
        </p:grpSpPr>
        <p:sp>
          <p:nvSpPr>
            <p:cNvPr id="328" name="Google Shape;328;p25"/>
            <p:cNvSpPr/>
            <p:nvPr/>
          </p:nvSpPr>
          <p:spPr>
            <a:xfrm>
              <a:off x="6851200" y="6342500"/>
              <a:ext cx="336300" cy="3213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29" name="Google Shape;329;p25"/>
            <p:cNvSpPr/>
            <p:nvPr/>
          </p:nvSpPr>
          <p:spPr>
            <a:xfrm>
              <a:off x="6053550" y="5041775"/>
              <a:ext cx="642000" cy="16437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330" name="Google Shape;330;p25"/>
            <p:cNvGrpSpPr/>
            <p:nvPr/>
          </p:nvGrpSpPr>
          <p:grpSpPr>
            <a:xfrm>
              <a:off x="5889359" y="4998071"/>
              <a:ext cx="1828671" cy="1687408"/>
              <a:chOff x="5986383" y="1869114"/>
              <a:chExt cx="295199" cy="272395"/>
            </a:xfrm>
          </p:grpSpPr>
          <p:sp>
            <p:nvSpPr>
              <p:cNvPr id="331" name="Google Shape;331;p25"/>
              <p:cNvSpPr/>
              <p:nvPr/>
            </p:nvSpPr>
            <p:spPr>
              <a:xfrm>
                <a:off x="5986383" y="2132370"/>
                <a:ext cx="295199" cy="9139"/>
              </a:xfrm>
              <a:custGeom>
                <a:rect b="b" l="l" r="r" t="t"/>
                <a:pathLst>
                  <a:path extrusionOk="0" h="307" w="9916">
                    <a:moveTo>
                      <a:pt x="115" y="1"/>
                    </a:moveTo>
                    <a:lnTo>
                      <a:pt x="38" y="39"/>
                    </a:lnTo>
                    <a:lnTo>
                      <a:pt x="38" y="77"/>
                    </a:lnTo>
                    <a:lnTo>
                      <a:pt x="0" y="154"/>
                    </a:lnTo>
                    <a:lnTo>
                      <a:pt x="38" y="230"/>
                    </a:lnTo>
                    <a:lnTo>
                      <a:pt x="38" y="269"/>
                    </a:lnTo>
                    <a:lnTo>
                      <a:pt x="115" y="307"/>
                    </a:lnTo>
                    <a:lnTo>
                      <a:pt x="9763" y="307"/>
                    </a:lnTo>
                    <a:lnTo>
                      <a:pt x="9877" y="269"/>
                    </a:lnTo>
                    <a:lnTo>
                      <a:pt x="9916" y="230"/>
                    </a:lnTo>
                    <a:lnTo>
                      <a:pt x="9916" y="154"/>
                    </a:lnTo>
                    <a:lnTo>
                      <a:pt x="9916" y="77"/>
                    </a:lnTo>
                    <a:lnTo>
                      <a:pt x="9877" y="39"/>
                    </a:lnTo>
                    <a:lnTo>
                      <a:pt x="980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32" name="Google Shape;332;p25"/>
              <p:cNvSpPr/>
              <p:nvPr/>
            </p:nvSpPr>
            <p:spPr>
              <a:xfrm>
                <a:off x="6010318" y="1869114"/>
                <a:ext cx="111697" cy="271264"/>
              </a:xfrm>
              <a:custGeom>
                <a:rect b="b" l="l" r="r" t="t"/>
                <a:pathLst>
                  <a:path extrusionOk="0" h="9112" w="3752">
                    <a:moveTo>
                      <a:pt x="153" y="0"/>
                    </a:moveTo>
                    <a:lnTo>
                      <a:pt x="77" y="38"/>
                    </a:lnTo>
                    <a:lnTo>
                      <a:pt x="38" y="38"/>
                    </a:lnTo>
                    <a:lnTo>
                      <a:pt x="0" y="115"/>
                    </a:lnTo>
                    <a:lnTo>
                      <a:pt x="0" y="153"/>
                    </a:lnTo>
                    <a:lnTo>
                      <a:pt x="0" y="8920"/>
                    </a:lnTo>
                    <a:lnTo>
                      <a:pt x="0" y="8997"/>
                    </a:lnTo>
                    <a:lnTo>
                      <a:pt x="38" y="9035"/>
                    </a:lnTo>
                    <a:lnTo>
                      <a:pt x="77" y="9073"/>
                    </a:lnTo>
                    <a:lnTo>
                      <a:pt x="153" y="9112"/>
                    </a:lnTo>
                    <a:lnTo>
                      <a:pt x="230" y="9073"/>
                    </a:lnTo>
                    <a:lnTo>
                      <a:pt x="268" y="9035"/>
                    </a:lnTo>
                    <a:lnTo>
                      <a:pt x="306" y="8997"/>
                    </a:lnTo>
                    <a:lnTo>
                      <a:pt x="306" y="8920"/>
                    </a:lnTo>
                    <a:lnTo>
                      <a:pt x="306" y="345"/>
                    </a:lnTo>
                    <a:lnTo>
                      <a:pt x="3446" y="345"/>
                    </a:lnTo>
                    <a:lnTo>
                      <a:pt x="3446" y="8920"/>
                    </a:lnTo>
                    <a:lnTo>
                      <a:pt x="3446" y="8997"/>
                    </a:lnTo>
                    <a:lnTo>
                      <a:pt x="3484" y="9035"/>
                    </a:lnTo>
                    <a:lnTo>
                      <a:pt x="3522" y="9073"/>
                    </a:lnTo>
                    <a:lnTo>
                      <a:pt x="3599" y="9112"/>
                    </a:lnTo>
                    <a:lnTo>
                      <a:pt x="3675" y="9073"/>
                    </a:lnTo>
                    <a:lnTo>
                      <a:pt x="3714" y="9035"/>
                    </a:lnTo>
                    <a:lnTo>
                      <a:pt x="3752" y="8920"/>
                    </a:lnTo>
                    <a:lnTo>
                      <a:pt x="3752" y="153"/>
                    </a:lnTo>
                    <a:lnTo>
                      <a:pt x="3752" y="115"/>
                    </a:lnTo>
                    <a:lnTo>
                      <a:pt x="3714" y="38"/>
                    </a:lnTo>
                    <a:lnTo>
                      <a:pt x="3675" y="38"/>
                    </a:lnTo>
                    <a:lnTo>
                      <a:pt x="3599"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33" name="Google Shape;333;p25"/>
              <p:cNvSpPr/>
              <p:nvPr/>
            </p:nvSpPr>
            <p:spPr>
              <a:xfrm>
                <a:off x="6039940" y="1897604"/>
                <a:ext cx="9139" cy="29651"/>
              </a:xfrm>
              <a:custGeom>
                <a:rect b="b" l="l" r="r" t="t"/>
                <a:pathLst>
                  <a:path extrusionOk="0" h="996" w="307">
                    <a:moveTo>
                      <a:pt x="154" y="0"/>
                    </a:moveTo>
                    <a:lnTo>
                      <a:pt x="115" y="39"/>
                    </a:lnTo>
                    <a:lnTo>
                      <a:pt x="39" y="39"/>
                    </a:lnTo>
                    <a:lnTo>
                      <a:pt x="0" y="115"/>
                    </a:lnTo>
                    <a:lnTo>
                      <a:pt x="0" y="153"/>
                    </a:lnTo>
                    <a:lnTo>
                      <a:pt x="0" y="843"/>
                    </a:lnTo>
                    <a:lnTo>
                      <a:pt x="0" y="919"/>
                    </a:lnTo>
                    <a:lnTo>
                      <a:pt x="39" y="957"/>
                    </a:lnTo>
                    <a:lnTo>
                      <a:pt x="115" y="996"/>
                    </a:lnTo>
                    <a:lnTo>
                      <a:pt x="230" y="996"/>
                    </a:lnTo>
                    <a:lnTo>
                      <a:pt x="268" y="957"/>
                    </a:lnTo>
                    <a:lnTo>
                      <a:pt x="307" y="919"/>
                    </a:lnTo>
                    <a:lnTo>
                      <a:pt x="307" y="843"/>
                    </a:lnTo>
                    <a:lnTo>
                      <a:pt x="307" y="153"/>
                    </a:lnTo>
                    <a:lnTo>
                      <a:pt x="307" y="115"/>
                    </a:lnTo>
                    <a:lnTo>
                      <a:pt x="268"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34" name="Google Shape;334;p25"/>
              <p:cNvSpPr/>
              <p:nvPr/>
            </p:nvSpPr>
            <p:spPr>
              <a:xfrm>
                <a:off x="6039940" y="1944313"/>
                <a:ext cx="9139" cy="29681"/>
              </a:xfrm>
              <a:custGeom>
                <a:rect b="b" l="l" r="r" t="t"/>
                <a:pathLst>
                  <a:path extrusionOk="0" h="997" w="307">
                    <a:moveTo>
                      <a:pt x="154" y="1"/>
                    </a:moveTo>
                    <a:lnTo>
                      <a:pt x="115" y="39"/>
                    </a:lnTo>
                    <a:lnTo>
                      <a:pt x="39" y="77"/>
                    </a:lnTo>
                    <a:lnTo>
                      <a:pt x="0" y="116"/>
                    </a:lnTo>
                    <a:lnTo>
                      <a:pt x="0" y="192"/>
                    </a:lnTo>
                    <a:lnTo>
                      <a:pt x="0" y="843"/>
                    </a:lnTo>
                    <a:lnTo>
                      <a:pt x="0" y="920"/>
                    </a:lnTo>
                    <a:lnTo>
                      <a:pt x="39" y="958"/>
                    </a:lnTo>
                    <a:lnTo>
                      <a:pt x="115" y="996"/>
                    </a:lnTo>
                    <a:lnTo>
                      <a:pt x="230" y="996"/>
                    </a:lnTo>
                    <a:lnTo>
                      <a:pt x="268" y="958"/>
                    </a:lnTo>
                    <a:lnTo>
                      <a:pt x="307" y="843"/>
                    </a:lnTo>
                    <a:lnTo>
                      <a:pt x="307" y="192"/>
                    </a:lnTo>
                    <a:lnTo>
                      <a:pt x="307" y="116"/>
                    </a:lnTo>
                    <a:lnTo>
                      <a:pt x="268"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35" name="Google Shape;335;p25"/>
              <p:cNvSpPr/>
              <p:nvPr/>
            </p:nvSpPr>
            <p:spPr>
              <a:xfrm>
                <a:off x="6039940" y="1991052"/>
                <a:ext cx="9139" cy="29651"/>
              </a:xfrm>
              <a:custGeom>
                <a:rect b="b" l="l" r="r" t="t"/>
                <a:pathLst>
                  <a:path extrusionOk="0" h="996" w="307">
                    <a:moveTo>
                      <a:pt x="115" y="1"/>
                    </a:moveTo>
                    <a:lnTo>
                      <a:pt x="39" y="39"/>
                    </a:lnTo>
                    <a:lnTo>
                      <a:pt x="0" y="115"/>
                    </a:lnTo>
                    <a:lnTo>
                      <a:pt x="0" y="154"/>
                    </a:lnTo>
                    <a:lnTo>
                      <a:pt x="0" y="843"/>
                    </a:lnTo>
                    <a:lnTo>
                      <a:pt x="0" y="919"/>
                    </a:lnTo>
                    <a:lnTo>
                      <a:pt x="39" y="958"/>
                    </a:lnTo>
                    <a:lnTo>
                      <a:pt x="115" y="996"/>
                    </a:lnTo>
                    <a:lnTo>
                      <a:pt x="230" y="996"/>
                    </a:lnTo>
                    <a:lnTo>
                      <a:pt x="268" y="958"/>
                    </a:lnTo>
                    <a:lnTo>
                      <a:pt x="307" y="843"/>
                    </a:lnTo>
                    <a:lnTo>
                      <a:pt x="307" y="154"/>
                    </a:lnTo>
                    <a:lnTo>
                      <a:pt x="307" y="115"/>
                    </a:lnTo>
                    <a:lnTo>
                      <a:pt x="268"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36" name="Google Shape;336;p25"/>
              <p:cNvSpPr/>
              <p:nvPr/>
            </p:nvSpPr>
            <p:spPr>
              <a:xfrm>
                <a:off x="6039940" y="2037791"/>
                <a:ext cx="9139" cy="29651"/>
              </a:xfrm>
              <a:custGeom>
                <a:rect b="b" l="l" r="r" t="t"/>
                <a:pathLst>
                  <a:path extrusionOk="0" h="996" w="307">
                    <a:moveTo>
                      <a:pt x="115" y="0"/>
                    </a:moveTo>
                    <a:lnTo>
                      <a:pt x="39" y="38"/>
                    </a:lnTo>
                    <a:lnTo>
                      <a:pt x="0" y="77"/>
                    </a:lnTo>
                    <a:lnTo>
                      <a:pt x="0" y="153"/>
                    </a:lnTo>
                    <a:lnTo>
                      <a:pt x="0" y="842"/>
                    </a:lnTo>
                    <a:lnTo>
                      <a:pt x="0" y="881"/>
                    </a:lnTo>
                    <a:lnTo>
                      <a:pt x="39" y="957"/>
                    </a:lnTo>
                    <a:lnTo>
                      <a:pt x="115" y="996"/>
                    </a:lnTo>
                    <a:lnTo>
                      <a:pt x="230" y="996"/>
                    </a:lnTo>
                    <a:lnTo>
                      <a:pt x="268" y="957"/>
                    </a:lnTo>
                    <a:lnTo>
                      <a:pt x="307" y="881"/>
                    </a:lnTo>
                    <a:lnTo>
                      <a:pt x="307" y="842"/>
                    </a:lnTo>
                    <a:lnTo>
                      <a:pt x="307" y="153"/>
                    </a:lnTo>
                    <a:lnTo>
                      <a:pt x="307" y="77"/>
                    </a:lnTo>
                    <a:lnTo>
                      <a:pt x="268"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37" name="Google Shape;337;p25"/>
              <p:cNvSpPr/>
              <p:nvPr/>
            </p:nvSpPr>
            <p:spPr>
              <a:xfrm>
                <a:off x="6039940" y="2084500"/>
                <a:ext cx="9139" cy="29681"/>
              </a:xfrm>
              <a:custGeom>
                <a:rect b="b" l="l" r="r" t="t"/>
                <a:pathLst>
                  <a:path extrusionOk="0" h="997" w="307">
                    <a:moveTo>
                      <a:pt x="115" y="1"/>
                    </a:moveTo>
                    <a:lnTo>
                      <a:pt x="39" y="39"/>
                    </a:lnTo>
                    <a:lnTo>
                      <a:pt x="0" y="77"/>
                    </a:lnTo>
                    <a:lnTo>
                      <a:pt x="0" y="154"/>
                    </a:lnTo>
                    <a:lnTo>
                      <a:pt x="0" y="805"/>
                    </a:lnTo>
                    <a:lnTo>
                      <a:pt x="0" y="881"/>
                    </a:lnTo>
                    <a:lnTo>
                      <a:pt x="39" y="920"/>
                    </a:lnTo>
                    <a:lnTo>
                      <a:pt x="115" y="958"/>
                    </a:lnTo>
                    <a:lnTo>
                      <a:pt x="154" y="996"/>
                    </a:lnTo>
                    <a:lnTo>
                      <a:pt x="230" y="958"/>
                    </a:lnTo>
                    <a:lnTo>
                      <a:pt x="268" y="920"/>
                    </a:lnTo>
                    <a:lnTo>
                      <a:pt x="307" y="881"/>
                    </a:lnTo>
                    <a:lnTo>
                      <a:pt x="307" y="805"/>
                    </a:lnTo>
                    <a:lnTo>
                      <a:pt x="307" y="154"/>
                    </a:lnTo>
                    <a:lnTo>
                      <a:pt x="307" y="77"/>
                    </a:lnTo>
                    <a:lnTo>
                      <a:pt x="268"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38" name="Google Shape;338;p25"/>
              <p:cNvSpPr/>
              <p:nvPr/>
            </p:nvSpPr>
            <p:spPr>
              <a:xfrm>
                <a:off x="6060451" y="1897604"/>
                <a:ext cx="9139" cy="29651"/>
              </a:xfrm>
              <a:custGeom>
                <a:rect b="b" l="l" r="r" t="t"/>
                <a:pathLst>
                  <a:path extrusionOk="0" h="996" w="307">
                    <a:moveTo>
                      <a:pt x="154" y="0"/>
                    </a:moveTo>
                    <a:lnTo>
                      <a:pt x="115" y="39"/>
                    </a:lnTo>
                    <a:lnTo>
                      <a:pt x="39" y="39"/>
                    </a:lnTo>
                    <a:lnTo>
                      <a:pt x="39" y="115"/>
                    </a:lnTo>
                    <a:lnTo>
                      <a:pt x="1" y="153"/>
                    </a:lnTo>
                    <a:lnTo>
                      <a:pt x="1" y="843"/>
                    </a:lnTo>
                    <a:lnTo>
                      <a:pt x="39" y="919"/>
                    </a:lnTo>
                    <a:lnTo>
                      <a:pt x="39" y="957"/>
                    </a:lnTo>
                    <a:lnTo>
                      <a:pt x="115" y="996"/>
                    </a:lnTo>
                    <a:lnTo>
                      <a:pt x="230" y="996"/>
                    </a:lnTo>
                    <a:lnTo>
                      <a:pt x="269" y="957"/>
                    </a:lnTo>
                    <a:lnTo>
                      <a:pt x="307" y="919"/>
                    </a:lnTo>
                    <a:lnTo>
                      <a:pt x="307" y="843"/>
                    </a:lnTo>
                    <a:lnTo>
                      <a:pt x="307" y="153"/>
                    </a:lnTo>
                    <a:lnTo>
                      <a:pt x="307" y="115"/>
                    </a:lnTo>
                    <a:lnTo>
                      <a:pt x="269"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39" name="Google Shape;339;p25"/>
              <p:cNvSpPr/>
              <p:nvPr/>
            </p:nvSpPr>
            <p:spPr>
              <a:xfrm>
                <a:off x="6060451" y="1944313"/>
                <a:ext cx="9139" cy="29681"/>
              </a:xfrm>
              <a:custGeom>
                <a:rect b="b" l="l" r="r" t="t"/>
                <a:pathLst>
                  <a:path extrusionOk="0" h="997" w="307">
                    <a:moveTo>
                      <a:pt x="154" y="1"/>
                    </a:moveTo>
                    <a:lnTo>
                      <a:pt x="115" y="39"/>
                    </a:lnTo>
                    <a:lnTo>
                      <a:pt x="39" y="77"/>
                    </a:lnTo>
                    <a:lnTo>
                      <a:pt x="39" y="116"/>
                    </a:lnTo>
                    <a:lnTo>
                      <a:pt x="1" y="192"/>
                    </a:lnTo>
                    <a:lnTo>
                      <a:pt x="1" y="843"/>
                    </a:lnTo>
                    <a:lnTo>
                      <a:pt x="39" y="920"/>
                    </a:lnTo>
                    <a:lnTo>
                      <a:pt x="39" y="958"/>
                    </a:lnTo>
                    <a:lnTo>
                      <a:pt x="115" y="996"/>
                    </a:lnTo>
                    <a:lnTo>
                      <a:pt x="230" y="996"/>
                    </a:lnTo>
                    <a:lnTo>
                      <a:pt x="269" y="958"/>
                    </a:lnTo>
                    <a:lnTo>
                      <a:pt x="307" y="843"/>
                    </a:lnTo>
                    <a:lnTo>
                      <a:pt x="307" y="192"/>
                    </a:lnTo>
                    <a:lnTo>
                      <a:pt x="307" y="116"/>
                    </a:lnTo>
                    <a:lnTo>
                      <a:pt x="269"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0" name="Google Shape;340;p25"/>
              <p:cNvSpPr/>
              <p:nvPr/>
            </p:nvSpPr>
            <p:spPr>
              <a:xfrm>
                <a:off x="6060451" y="1991052"/>
                <a:ext cx="9139" cy="29651"/>
              </a:xfrm>
              <a:custGeom>
                <a:rect b="b" l="l" r="r" t="t"/>
                <a:pathLst>
                  <a:path extrusionOk="0" h="996" w="307">
                    <a:moveTo>
                      <a:pt x="115" y="1"/>
                    </a:moveTo>
                    <a:lnTo>
                      <a:pt x="39" y="39"/>
                    </a:lnTo>
                    <a:lnTo>
                      <a:pt x="39" y="115"/>
                    </a:lnTo>
                    <a:lnTo>
                      <a:pt x="1" y="154"/>
                    </a:lnTo>
                    <a:lnTo>
                      <a:pt x="1" y="843"/>
                    </a:lnTo>
                    <a:lnTo>
                      <a:pt x="39" y="919"/>
                    </a:lnTo>
                    <a:lnTo>
                      <a:pt x="39" y="958"/>
                    </a:lnTo>
                    <a:lnTo>
                      <a:pt x="115" y="996"/>
                    </a:lnTo>
                    <a:lnTo>
                      <a:pt x="230" y="996"/>
                    </a:lnTo>
                    <a:lnTo>
                      <a:pt x="269" y="958"/>
                    </a:lnTo>
                    <a:lnTo>
                      <a:pt x="307" y="843"/>
                    </a:lnTo>
                    <a:lnTo>
                      <a:pt x="307" y="154"/>
                    </a:lnTo>
                    <a:lnTo>
                      <a:pt x="307" y="115"/>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1" name="Google Shape;341;p25"/>
              <p:cNvSpPr/>
              <p:nvPr/>
            </p:nvSpPr>
            <p:spPr>
              <a:xfrm>
                <a:off x="6060451" y="2037791"/>
                <a:ext cx="9139" cy="29651"/>
              </a:xfrm>
              <a:custGeom>
                <a:rect b="b" l="l" r="r" t="t"/>
                <a:pathLst>
                  <a:path extrusionOk="0" h="996" w="307">
                    <a:moveTo>
                      <a:pt x="115" y="0"/>
                    </a:moveTo>
                    <a:lnTo>
                      <a:pt x="39" y="38"/>
                    </a:lnTo>
                    <a:lnTo>
                      <a:pt x="39" y="77"/>
                    </a:lnTo>
                    <a:lnTo>
                      <a:pt x="1" y="153"/>
                    </a:lnTo>
                    <a:lnTo>
                      <a:pt x="1" y="842"/>
                    </a:lnTo>
                    <a:lnTo>
                      <a:pt x="39" y="881"/>
                    </a:lnTo>
                    <a:lnTo>
                      <a:pt x="39" y="957"/>
                    </a:lnTo>
                    <a:lnTo>
                      <a:pt x="115" y="996"/>
                    </a:lnTo>
                    <a:lnTo>
                      <a:pt x="230" y="996"/>
                    </a:lnTo>
                    <a:lnTo>
                      <a:pt x="269" y="957"/>
                    </a:lnTo>
                    <a:lnTo>
                      <a:pt x="307" y="881"/>
                    </a:lnTo>
                    <a:lnTo>
                      <a:pt x="307" y="842"/>
                    </a:lnTo>
                    <a:lnTo>
                      <a:pt x="307" y="153"/>
                    </a:lnTo>
                    <a:lnTo>
                      <a:pt x="307" y="77"/>
                    </a:lnTo>
                    <a:lnTo>
                      <a:pt x="269"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2" name="Google Shape;342;p25"/>
              <p:cNvSpPr/>
              <p:nvPr/>
            </p:nvSpPr>
            <p:spPr>
              <a:xfrm>
                <a:off x="6060451" y="2084500"/>
                <a:ext cx="9139" cy="29681"/>
              </a:xfrm>
              <a:custGeom>
                <a:rect b="b" l="l" r="r" t="t"/>
                <a:pathLst>
                  <a:path extrusionOk="0" h="997" w="307">
                    <a:moveTo>
                      <a:pt x="115" y="1"/>
                    </a:moveTo>
                    <a:lnTo>
                      <a:pt x="39" y="39"/>
                    </a:lnTo>
                    <a:lnTo>
                      <a:pt x="39" y="77"/>
                    </a:lnTo>
                    <a:lnTo>
                      <a:pt x="1" y="154"/>
                    </a:lnTo>
                    <a:lnTo>
                      <a:pt x="1" y="805"/>
                    </a:lnTo>
                    <a:lnTo>
                      <a:pt x="39" y="881"/>
                    </a:lnTo>
                    <a:lnTo>
                      <a:pt x="39" y="920"/>
                    </a:lnTo>
                    <a:lnTo>
                      <a:pt x="115" y="958"/>
                    </a:lnTo>
                    <a:lnTo>
                      <a:pt x="154" y="996"/>
                    </a:lnTo>
                    <a:lnTo>
                      <a:pt x="230" y="958"/>
                    </a:lnTo>
                    <a:lnTo>
                      <a:pt x="269" y="920"/>
                    </a:lnTo>
                    <a:lnTo>
                      <a:pt x="307" y="881"/>
                    </a:lnTo>
                    <a:lnTo>
                      <a:pt x="307" y="805"/>
                    </a:lnTo>
                    <a:lnTo>
                      <a:pt x="307" y="154"/>
                    </a:lnTo>
                    <a:lnTo>
                      <a:pt x="307" y="77"/>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3" name="Google Shape;343;p25"/>
              <p:cNvSpPr/>
              <p:nvPr/>
            </p:nvSpPr>
            <p:spPr>
              <a:xfrm>
                <a:off x="6080963" y="1897604"/>
                <a:ext cx="10300" cy="29651"/>
              </a:xfrm>
              <a:custGeom>
                <a:rect b="b" l="l" r="r" t="t"/>
                <a:pathLst>
                  <a:path extrusionOk="0" h="996" w="346">
                    <a:moveTo>
                      <a:pt x="154" y="0"/>
                    </a:moveTo>
                    <a:lnTo>
                      <a:pt x="116" y="39"/>
                    </a:lnTo>
                    <a:lnTo>
                      <a:pt x="39" y="39"/>
                    </a:lnTo>
                    <a:lnTo>
                      <a:pt x="39" y="115"/>
                    </a:lnTo>
                    <a:lnTo>
                      <a:pt x="1" y="153"/>
                    </a:lnTo>
                    <a:lnTo>
                      <a:pt x="1" y="843"/>
                    </a:lnTo>
                    <a:lnTo>
                      <a:pt x="39" y="919"/>
                    </a:lnTo>
                    <a:lnTo>
                      <a:pt x="39" y="957"/>
                    </a:lnTo>
                    <a:lnTo>
                      <a:pt x="116" y="996"/>
                    </a:lnTo>
                    <a:lnTo>
                      <a:pt x="230" y="996"/>
                    </a:lnTo>
                    <a:lnTo>
                      <a:pt x="269" y="957"/>
                    </a:lnTo>
                    <a:lnTo>
                      <a:pt x="307" y="919"/>
                    </a:lnTo>
                    <a:lnTo>
                      <a:pt x="345" y="843"/>
                    </a:lnTo>
                    <a:lnTo>
                      <a:pt x="345" y="153"/>
                    </a:lnTo>
                    <a:lnTo>
                      <a:pt x="307" y="115"/>
                    </a:lnTo>
                    <a:lnTo>
                      <a:pt x="269"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4" name="Google Shape;344;p25"/>
              <p:cNvSpPr/>
              <p:nvPr/>
            </p:nvSpPr>
            <p:spPr>
              <a:xfrm>
                <a:off x="6080963" y="1944313"/>
                <a:ext cx="10300" cy="29681"/>
              </a:xfrm>
              <a:custGeom>
                <a:rect b="b" l="l" r="r" t="t"/>
                <a:pathLst>
                  <a:path extrusionOk="0" h="997" w="346">
                    <a:moveTo>
                      <a:pt x="154" y="1"/>
                    </a:moveTo>
                    <a:lnTo>
                      <a:pt x="116" y="39"/>
                    </a:lnTo>
                    <a:lnTo>
                      <a:pt x="39" y="77"/>
                    </a:lnTo>
                    <a:lnTo>
                      <a:pt x="39" y="116"/>
                    </a:lnTo>
                    <a:lnTo>
                      <a:pt x="1" y="192"/>
                    </a:lnTo>
                    <a:lnTo>
                      <a:pt x="1" y="843"/>
                    </a:lnTo>
                    <a:lnTo>
                      <a:pt x="39" y="920"/>
                    </a:lnTo>
                    <a:lnTo>
                      <a:pt x="39" y="958"/>
                    </a:lnTo>
                    <a:lnTo>
                      <a:pt x="116" y="996"/>
                    </a:lnTo>
                    <a:lnTo>
                      <a:pt x="230" y="996"/>
                    </a:lnTo>
                    <a:lnTo>
                      <a:pt x="269" y="958"/>
                    </a:lnTo>
                    <a:lnTo>
                      <a:pt x="345" y="843"/>
                    </a:lnTo>
                    <a:lnTo>
                      <a:pt x="345" y="192"/>
                    </a:lnTo>
                    <a:lnTo>
                      <a:pt x="307" y="116"/>
                    </a:lnTo>
                    <a:lnTo>
                      <a:pt x="269"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5" name="Google Shape;345;p25"/>
              <p:cNvSpPr/>
              <p:nvPr/>
            </p:nvSpPr>
            <p:spPr>
              <a:xfrm>
                <a:off x="6080963" y="1991052"/>
                <a:ext cx="10300" cy="29651"/>
              </a:xfrm>
              <a:custGeom>
                <a:rect b="b" l="l" r="r" t="t"/>
                <a:pathLst>
                  <a:path extrusionOk="0" h="996" w="346">
                    <a:moveTo>
                      <a:pt x="116" y="1"/>
                    </a:moveTo>
                    <a:lnTo>
                      <a:pt x="39" y="39"/>
                    </a:lnTo>
                    <a:lnTo>
                      <a:pt x="39" y="115"/>
                    </a:lnTo>
                    <a:lnTo>
                      <a:pt x="1" y="154"/>
                    </a:lnTo>
                    <a:lnTo>
                      <a:pt x="1" y="843"/>
                    </a:lnTo>
                    <a:lnTo>
                      <a:pt x="39" y="919"/>
                    </a:lnTo>
                    <a:lnTo>
                      <a:pt x="39" y="958"/>
                    </a:lnTo>
                    <a:lnTo>
                      <a:pt x="116" y="996"/>
                    </a:lnTo>
                    <a:lnTo>
                      <a:pt x="230" y="996"/>
                    </a:lnTo>
                    <a:lnTo>
                      <a:pt x="269" y="958"/>
                    </a:lnTo>
                    <a:lnTo>
                      <a:pt x="345" y="843"/>
                    </a:lnTo>
                    <a:lnTo>
                      <a:pt x="345" y="154"/>
                    </a:lnTo>
                    <a:lnTo>
                      <a:pt x="307" y="115"/>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6" name="Google Shape;346;p25"/>
              <p:cNvSpPr/>
              <p:nvPr/>
            </p:nvSpPr>
            <p:spPr>
              <a:xfrm>
                <a:off x="6080963" y="2037791"/>
                <a:ext cx="10300" cy="29651"/>
              </a:xfrm>
              <a:custGeom>
                <a:rect b="b" l="l" r="r" t="t"/>
                <a:pathLst>
                  <a:path extrusionOk="0" h="996" w="346">
                    <a:moveTo>
                      <a:pt x="116" y="0"/>
                    </a:moveTo>
                    <a:lnTo>
                      <a:pt x="39" y="38"/>
                    </a:lnTo>
                    <a:lnTo>
                      <a:pt x="39" y="77"/>
                    </a:lnTo>
                    <a:lnTo>
                      <a:pt x="1" y="153"/>
                    </a:lnTo>
                    <a:lnTo>
                      <a:pt x="1" y="842"/>
                    </a:lnTo>
                    <a:lnTo>
                      <a:pt x="39" y="881"/>
                    </a:lnTo>
                    <a:lnTo>
                      <a:pt x="39" y="957"/>
                    </a:lnTo>
                    <a:lnTo>
                      <a:pt x="116" y="996"/>
                    </a:lnTo>
                    <a:lnTo>
                      <a:pt x="230" y="996"/>
                    </a:lnTo>
                    <a:lnTo>
                      <a:pt x="269" y="957"/>
                    </a:lnTo>
                    <a:lnTo>
                      <a:pt x="307" y="881"/>
                    </a:lnTo>
                    <a:lnTo>
                      <a:pt x="345" y="842"/>
                    </a:lnTo>
                    <a:lnTo>
                      <a:pt x="345" y="153"/>
                    </a:lnTo>
                    <a:lnTo>
                      <a:pt x="307" y="77"/>
                    </a:lnTo>
                    <a:lnTo>
                      <a:pt x="269"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7" name="Google Shape;347;p25"/>
              <p:cNvSpPr/>
              <p:nvPr/>
            </p:nvSpPr>
            <p:spPr>
              <a:xfrm>
                <a:off x="6080963" y="2084500"/>
                <a:ext cx="10300" cy="29681"/>
              </a:xfrm>
              <a:custGeom>
                <a:rect b="b" l="l" r="r" t="t"/>
                <a:pathLst>
                  <a:path extrusionOk="0" h="997" w="346">
                    <a:moveTo>
                      <a:pt x="116" y="1"/>
                    </a:moveTo>
                    <a:lnTo>
                      <a:pt x="39" y="39"/>
                    </a:lnTo>
                    <a:lnTo>
                      <a:pt x="39" y="77"/>
                    </a:lnTo>
                    <a:lnTo>
                      <a:pt x="1" y="154"/>
                    </a:lnTo>
                    <a:lnTo>
                      <a:pt x="1" y="805"/>
                    </a:lnTo>
                    <a:lnTo>
                      <a:pt x="39" y="881"/>
                    </a:lnTo>
                    <a:lnTo>
                      <a:pt x="39" y="920"/>
                    </a:lnTo>
                    <a:lnTo>
                      <a:pt x="116" y="958"/>
                    </a:lnTo>
                    <a:lnTo>
                      <a:pt x="154" y="996"/>
                    </a:lnTo>
                    <a:lnTo>
                      <a:pt x="230" y="958"/>
                    </a:lnTo>
                    <a:lnTo>
                      <a:pt x="269" y="920"/>
                    </a:lnTo>
                    <a:lnTo>
                      <a:pt x="307" y="881"/>
                    </a:lnTo>
                    <a:lnTo>
                      <a:pt x="345" y="805"/>
                    </a:lnTo>
                    <a:lnTo>
                      <a:pt x="345" y="154"/>
                    </a:lnTo>
                    <a:lnTo>
                      <a:pt x="307" y="77"/>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8" name="Google Shape;348;p25"/>
              <p:cNvSpPr/>
              <p:nvPr/>
            </p:nvSpPr>
            <p:spPr>
              <a:xfrm>
                <a:off x="6112876" y="2025258"/>
                <a:ext cx="110596" cy="115121"/>
              </a:xfrm>
              <a:custGeom>
                <a:rect b="b" l="l" r="r" t="t"/>
                <a:pathLst>
                  <a:path extrusionOk="0" h="3867" w="3715">
                    <a:moveTo>
                      <a:pt x="154" y="0"/>
                    </a:moveTo>
                    <a:lnTo>
                      <a:pt x="77" y="38"/>
                    </a:lnTo>
                    <a:lnTo>
                      <a:pt x="39" y="38"/>
                    </a:lnTo>
                    <a:lnTo>
                      <a:pt x="1" y="115"/>
                    </a:lnTo>
                    <a:lnTo>
                      <a:pt x="1" y="153"/>
                    </a:lnTo>
                    <a:lnTo>
                      <a:pt x="1" y="230"/>
                    </a:lnTo>
                    <a:lnTo>
                      <a:pt x="39" y="268"/>
                    </a:lnTo>
                    <a:lnTo>
                      <a:pt x="77" y="306"/>
                    </a:lnTo>
                    <a:lnTo>
                      <a:pt x="3408" y="306"/>
                    </a:lnTo>
                    <a:lnTo>
                      <a:pt x="3408" y="3675"/>
                    </a:lnTo>
                    <a:lnTo>
                      <a:pt x="3408" y="3752"/>
                    </a:lnTo>
                    <a:lnTo>
                      <a:pt x="3446" y="3790"/>
                    </a:lnTo>
                    <a:lnTo>
                      <a:pt x="3484" y="3828"/>
                    </a:lnTo>
                    <a:lnTo>
                      <a:pt x="3561" y="3867"/>
                    </a:lnTo>
                    <a:lnTo>
                      <a:pt x="3599" y="3828"/>
                    </a:lnTo>
                    <a:lnTo>
                      <a:pt x="3676" y="3790"/>
                    </a:lnTo>
                    <a:lnTo>
                      <a:pt x="3714" y="3675"/>
                    </a:lnTo>
                    <a:lnTo>
                      <a:pt x="3714" y="153"/>
                    </a:lnTo>
                    <a:lnTo>
                      <a:pt x="3714" y="115"/>
                    </a:lnTo>
                    <a:lnTo>
                      <a:pt x="3676" y="38"/>
                    </a:lnTo>
                    <a:lnTo>
                      <a:pt x="3599" y="38"/>
                    </a:lnTo>
                    <a:lnTo>
                      <a:pt x="356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49" name="Google Shape;349;p25"/>
              <p:cNvSpPr/>
              <p:nvPr/>
            </p:nvSpPr>
            <p:spPr>
              <a:xfrm>
                <a:off x="6148213" y="1918115"/>
                <a:ext cx="109435" cy="222263"/>
              </a:xfrm>
              <a:custGeom>
                <a:rect b="b" l="l" r="r" t="t"/>
                <a:pathLst>
                  <a:path extrusionOk="0" h="7466" w="3676">
                    <a:moveTo>
                      <a:pt x="77" y="0"/>
                    </a:moveTo>
                    <a:lnTo>
                      <a:pt x="39" y="39"/>
                    </a:lnTo>
                    <a:lnTo>
                      <a:pt x="0" y="77"/>
                    </a:lnTo>
                    <a:lnTo>
                      <a:pt x="0" y="154"/>
                    </a:lnTo>
                    <a:lnTo>
                      <a:pt x="0" y="3676"/>
                    </a:lnTo>
                    <a:lnTo>
                      <a:pt x="0" y="3752"/>
                    </a:lnTo>
                    <a:lnTo>
                      <a:pt x="39" y="3790"/>
                    </a:lnTo>
                    <a:lnTo>
                      <a:pt x="77" y="3829"/>
                    </a:lnTo>
                    <a:lnTo>
                      <a:pt x="230" y="3829"/>
                    </a:lnTo>
                    <a:lnTo>
                      <a:pt x="268" y="3790"/>
                    </a:lnTo>
                    <a:lnTo>
                      <a:pt x="307" y="3752"/>
                    </a:lnTo>
                    <a:lnTo>
                      <a:pt x="307" y="3676"/>
                    </a:lnTo>
                    <a:lnTo>
                      <a:pt x="307" y="307"/>
                    </a:lnTo>
                    <a:lnTo>
                      <a:pt x="3331" y="307"/>
                    </a:lnTo>
                    <a:lnTo>
                      <a:pt x="3331" y="7274"/>
                    </a:lnTo>
                    <a:lnTo>
                      <a:pt x="3369" y="7351"/>
                    </a:lnTo>
                    <a:lnTo>
                      <a:pt x="3369" y="7389"/>
                    </a:lnTo>
                    <a:lnTo>
                      <a:pt x="3446" y="7427"/>
                    </a:lnTo>
                    <a:lnTo>
                      <a:pt x="3484" y="7466"/>
                    </a:lnTo>
                    <a:lnTo>
                      <a:pt x="3561" y="7427"/>
                    </a:lnTo>
                    <a:lnTo>
                      <a:pt x="3599" y="7389"/>
                    </a:lnTo>
                    <a:lnTo>
                      <a:pt x="3637" y="7351"/>
                    </a:lnTo>
                    <a:lnTo>
                      <a:pt x="3676" y="7274"/>
                    </a:lnTo>
                    <a:lnTo>
                      <a:pt x="3676" y="154"/>
                    </a:lnTo>
                    <a:lnTo>
                      <a:pt x="3637" y="77"/>
                    </a:lnTo>
                    <a:lnTo>
                      <a:pt x="3599" y="39"/>
                    </a:lnTo>
                    <a:lnTo>
                      <a:pt x="356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0" name="Google Shape;350;p25"/>
              <p:cNvSpPr/>
              <p:nvPr/>
            </p:nvSpPr>
            <p:spPr>
              <a:xfrm>
                <a:off x="6149344" y="1936335"/>
                <a:ext cx="104880" cy="10300"/>
              </a:xfrm>
              <a:custGeom>
                <a:rect b="b" l="l" r="r" t="t"/>
                <a:pathLst>
                  <a:path extrusionOk="0" h="346" w="3523">
                    <a:moveTo>
                      <a:pt x="154" y="1"/>
                    </a:moveTo>
                    <a:lnTo>
                      <a:pt x="77" y="39"/>
                    </a:lnTo>
                    <a:lnTo>
                      <a:pt x="39" y="78"/>
                    </a:lnTo>
                    <a:lnTo>
                      <a:pt x="1" y="116"/>
                    </a:lnTo>
                    <a:lnTo>
                      <a:pt x="1" y="192"/>
                    </a:lnTo>
                    <a:lnTo>
                      <a:pt x="1" y="231"/>
                    </a:lnTo>
                    <a:lnTo>
                      <a:pt x="39" y="307"/>
                    </a:lnTo>
                    <a:lnTo>
                      <a:pt x="77" y="307"/>
                    </a:lnTo>
                    <a:lnTo>
                      <a:pt x="154" y="345"/>
                    </a:lnTo>
                    <a:lnTo>
                      <a:pt x="3370" y="345"/>
                    </a:lnTo>
                    <a:lnTo>
                      <a:pt x="3446" y="307"/>
                    </a:lnTo>
                    <a:lnTo>
                      <a:pt x="3485" y="307"/>
                    </a:lnTo>
                    <a:lnTo>
                      <a:pt x="3523" y="231"/>
                    </a:lnTo>
                    <a:lnTo>
                      <a:pt x="3523" y="192"/>
                    </a:lnTo>
                    <a:lnTo>
                      <a:pt x="3523" y="116"/>
                    </a:lnTo>
                    <a:lnTo>
                      <a:pt x="3485" y="78"/>
                    </a:lnTo>
                    <a:lnTo>
                      <a:pt x="3446" y="39"/>
                    </a:lnTo>
                    <a:lnTo>
                      <a:pt x="337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1" name="Google Shape;351;p25"/>
              <p:cNvSpPr/>
              <p:nvPr/>
            </p:nvSpPr>
            <p:spPr>
              <a:xfrm>
                <a:off x="6149344" y="1959138"/>
                <a:ext cx="104880" cy="9139"/>
              </a:xfrm>
              <a:custGeom>
                <a:rect b="b" l="l" r="r" t="t"/>
                <a:pathLst>
                  <a:path extrusionOk="0" h="307" w="3523">
                    <a:moveTo>
                      <a:pt x="77" y="1"/>
                    </a:moveTo>
                    <a:lnTo>
                      <a:pt x="39" y="39"/>
                    </a:lnTo>
                    <a:lnTo>
                      <a:pt x="1" y="77"/>
                    </a:lnTo>
                    <a:lnTo>
                      <a:pt x="1" y="154"/>
                    </a:lnTo>
                    <a:lnTo>
                      <a:pt x="1" y="230"/>
                    </a:lnTo>
                    <a:lnTo>
                      <a:pt x="39" y="269"/>
                    </a:lnTo>
                    <a:lnTo>
                      <a:pt x="77" y="307"/>
                    </a:lnTo>
                    <a:lnTo>
                      <a:pt x="3446" y="307"/>
                    </a:lnTo>
                    <a:lnTo>
                      <a:pt x="3485" y="269"/>
                    </a:lnTo>
                    <a:lnTo>
                      <a:pt x="3523" y="230"/>
                    </a:lnTo>
                    <a:lnTo>
                      <a:pt x="3523" y="154"/>
                    </a:lnTo>
                    <a:lnTo>
                      <a:pt x="3523" y="77"/>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2" name="Google Shape;352;p25"/>
              <p:cNvSpPr/>
              <p:nvPr/>
            </p:nvSpPr>
            <p:spPr>
              <a:xfrm>
                <a:off x="6149344" y="1980781"/>
                <a:ext cx="104880" cy="9169"/>
              </a:xfrm>
              <a:custGeom>
                <a:rect b="b" l="l" r="r" t="t"/>
                <a:pathLst>
                  <a:path extrusionOk="0" h="308" w="3523">
                    <a:moveTo>
                      <a:pt x="77" y="1"/>
                    </a:moveTo>
                    <a:lnTo>
                      <a:pt x="39" y="39"/>
                    </a:lnTo>
                    <a:lnTo>
                      <a:pt x="1" y="116"/>
                    </a:lnTo>
                    <a:lnTo>
                      <a:pt x="1" y="154"/>
                    </a:lnTo>
                    <a:lnTo>
                      <a:pt x="1" y="231"/>
                    </a:lnTo>
                    <a:lnTo>
                      <a:pt x="39" y="269"/>
                    </a:lnTo>
                    <a:lnTo>
                      <a:pt x="77" y="307"/>
                    </a:lnTo>
                    <a:lnTo>
                      <a:pt x="3446" y="307"/>
                    </a:lnTo>
                    <a:lnTo>
                      <a:pt x="3485" y="269"/>
                    </a:lnTo>
                    <a:lnTo>
                      <a:pt x="3523" y="231"/>
                    </a:lnTo>
                    <a:lnTo>
                      <a:pt x="3523" y="154"/>
                    </a:lnTo>
                    <a:lnTo>
                      <a:pt x="3523" y="116"/>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3" name="Google Shape;353;p25"/>
              <p:cNvSpPr/>
              <p:nvPr/>
            </p:nvSpPr>
            <p:spPr>
              <a:xfrm>
                <a:off x="6149344" y="2003585"/>
                <a:ext cx="104880" cy="9139"/>
              </a:xfrm>
              <a:custGeom>
                <a:rect b="b" l="l" r="r" t="t"/>
                <a:pathLst>
                  <a:path extrusionOk="0" h="307" w="3523">
                    <a:moveTo>
                      <a:pt x="77" y="1"/>
                    </a:moveTo>
                    <a:lnTo>
                      <a:pt x="39" y="39"/>
                    </a:lnTo>
                    <a:lnTo>
                      <a:pt x="1" y="77"/>
                    </a:lnTo>
                    <a:lnTo>
                      <a:pt x="1" y="154"/>
                    </a:lnTo>
                    <a:lnTo>
                      <a:pt x="1" y="230"/>
                    </a:lnTo>
                    <a:lnTo>
                      <a:pt x="39" y="269"/>
                    </a:lnTo>
                    <a:lnTo>
                      <a:pt x="77" y="307"/>
                    </a:lnTo>
                    <a:lnTo>
                      <a:pt x="3446" y="307"/>
                    </a:lnTo>
                    <a:lnTo>
                      <a:pt x="3485" y="269"/>
                    </a:lnTo>
                    <a:lnTo>
                      <a:pt x="3523" y="230"/>
                    </a:lnTo>
                    <a:lnTo>
                      <a:pt x="3523" y="154"/>
                    </a:lnTo>
                    <a:lnTo>
                      <a:pt x="3523" y="77"/>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4" name="Google Shape;354;p25"/>
              <p:cNvSpPr/>
              <p:nvPr/>
            </p:nvSpPr>
            <p:spPr>
              <a:xfrm>
                <a:off x="6212040" y="2025258"/>
                <a:ext cx="42184" cy="9139"/>
              </a:xfrm>
              <a:custGeom>
                <a:rect b="b" l="l" r="r" t="t"/>
                <a:pathLst>
                  <a:path extrusionOk="0" h="307" w="1417">
                    <a:moveTo>
                      <a:pt x="192" y="0"/>
                    </a:moveTo>
                    <a:lnTo>
                      <a:pt x="115" y="38"/>
                    </a:lnTo>
                    <a:lnTo>
                      <a:pt x="77" y="38"/>
                    </a:lnTo>
                    <a:lnTo>
                      <a:pt x="39" y="115"/>
                    </a:lnTo>
                    <a:lnTo>
                      <a:pt x="0" y="153"/>
                    </a:lnTo>
                    <a:lnTo>
                      <a:pt x="39" y="230"/>
                    </a:lnTo>
                    <a:lnTo>
                      <a:pt x="77" y="268"/>
                    </a:lnTo>
                    <a:lnTo>
                      <a:pt x="115" y="306"/>
                    </a:lnTo>
                    <a:lnTo>
                      <a:pt x="1264" y="306"/>
                    </a:lnTo>
                    <a:lnTo>
                      <a:pt x="1379" y="268"/>
                    </a:lnTo>
                    <a:lnTo>
                      <a:pt x="1417" y="230"/>
                    </a:lnTo>
                    <a:lnTo>
                      <a:pt x="1417" y="153"/>
                    </a:lnTo>
                    <a:lnTo>
                      <a:pt x="1417" y="115"/>
                    </a:lnTo>
                    <a:lnTo>
                      <a:pt x="1379" y="38"/>
                    </a:lnTo>
                    <a:lnTo>
                      <a:pt x="1340" y="38"/>
                    </a:lnTo>
                    <a:lnTo>
                      <a:pt x="126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5" name="Google Shape;355;p25"/>
              <p:cNvSpPr/>
              <p:nvPr/>
            </p:nvSpPr>
            <p:spPr>
              <a:xfrm>
                <a:off x="6216595" y="2048032"/>
                <a:ext cx="37629" cy="9139"/>
              </a:xfrm>
              <a:custGeom>
                <a:rect b="b" l="l" r="r" t="t"/>
                <a:pathLst>
                  <a:path extrusionOk="0" h="307" w="1264">
                    <a:moveTo>
                      <a:pt x="115" y="1"/>
                    </a:moveTo>
                    <a:lnTo>
                      <a:pt x="39" y="39"/>
                    </a:lnTo>
                    <a:lnTo>
                      <a:pt x="0" y="77"/>
                    </a:lnTo>
                    <a:lnTo>
                      <a:pt x="0" y="154"/>
                    </a:lnTo>
                    <a:lnTo>
                      <a:pt x="0" y="192"/>
                    </a:lnTo>
                    <a:lnTo>
                      <a:pt x="39" y="269"/>
                    </a:lnTo>
                    <a:lnTo>
                      <a:pt x="115" y="269"/>
                    </a:lnTo>
                    <a:lnTo>
                      <a:pt x="154" y="307"/>
                    </a:lnTo>
                    <a:lnTo>
                      <a:pt x="1111" y="307"/>
                    </a:lnTo>
                    <a:lnTo>
                      <a:pt x="1226" y="269"/>
                    </a:lnTo>
                    <a:lnTo>
                      <a:pt x="1264" y="192"/>
                    </a:lnTo>
                    <a:lnTo>
                      <a:pt x="1264" y="154"/>
                    </a:lnTo>
                    <a:lnTo>
                      <a:pt x="1264" y="77"/>
                    </a:lnTo>
                    <a:lnTo>
                      <a:pt x="1226" y="39"/>
                    </a:lnTo>
                    <a:lnTo>
                      <a:pt x="118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6" name="Google Shape;356;p25"/>
              <p:cNvSpPr/>
              <p:nvPr/>
            </p:nvSpPr>
            <p:spPr>
              <a:xfrm>
                <a:off x="6216595" y="2069704"/>
                <a:ext cx="37629" cy="10271"/>
              </a:xfrm>
              <a:custGeom>
                <a:rect b="b" l="l" r="r" t="t"/>
                <a:pathLst>
                  <a:path extrusionOk="0" h="345" w="1264">
                    <a:moveTo>
                      <a:pt x="154" y="0"/>
                    </a:moveTo>
                    <a:lnTo>
                      <a:pt x="115" y="38"/>
                    </a:lnTo>
                    <a:lnTo>
                      <a:pt x="39" y="38"/>
                    </a:lnTo>
                    <a:lnTo>
                      <a:pt x="0" y="115"/>
                    </a:lnTo>
                    <a:lnTo>
                      <a:pt x="0" y="153"/>
                    </a:lnTo>
                    <a:lnTo>
                      <a:pt x="0" y="230"/>
                    </a:lnTo>
                    <a:lnTo>
                      <a:pt x="39" y="268"/>
                    </a:lnTo>
                    <a:lnTo>
                      <a:pt x="115" y="306"/>
                    </a:lnTo>
                    <a:lnTo>
                      <a:pt x="154" y="345"/>
                    </a:lnTo>
                    <a:lnTo>
                      <a:pt x="1111" y="345"/>
                    </a:lnTo>
                    <a:lnTo>
                      <a:pt x="1226" y="268"/>
                    </a:lnTo>
                    <a:lnTo>
                      <a:pt x="1264" y="230"/>
                    </a:lnTo>
                    <a:lnTo>
                      <a:pt x="1264" y="153"/>
                    </a:lnTo>
                    <a:lnTo>
                      <a:pt x="1264" y="115"/>
                    </a:lnTo>
                    <a:lnTo>
                      <a:pt x="1226" y="38"/>
                    </a:lnTo>
                    <a:lnTo>
                      <a:pt x="1187" y="38"/>
                    </a:lnTo>
                    <a:lnTo>
                      <a:pt x="111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7" name="Google Shape;357;p25"/>
              <p:cNvSpPr/>
              <p:nvPr/>
            </p:nvSpPr>
            <p:spPr>
              <a:xfrm>
                <a:off x="6216595" y="2092478"/>
                <a:ext cx="37629" cy="9169"/>
              </a:xfrm>
              <a:custGeom>
                <a:rect b="b" l="l" r="r" t="t"/>
                <a:pathLst>
                  <a:path extrusionOk="0" h="308" w="1264">
                    <a:moveTo>
                      <a:pt x="115" y="1"/>
                    </a:moveTo>
                    <a:lnTo>
                      <a:pt x="39" y="39"/>
                    </a:lnTo>
                    <a:lnTo>
                      <a:pt x="0" y="77"/>
                    </a:lnTo>
                    <a:lnTo>
                      <a:pt x="0" y="154"/>
                    </a:lnTo>
                    <a:lnTo>
                      <a:pt x="0" y="230"/>
                    </a:lnTo>
                    <a:lnTo>
                      <a:pt x="39" y="269"/>
                    </a:lnTo>
                    <a:lnTo>
                      <a:pt x="115" y="307"/>
                    </a:lnTo>
                    <a:lnTo>
                      <a:pt x="1111" y="307"/>
                    </a:lnTo>
                    <a:lnTo>
                      <a:pt x="1226" y="269"/>
                    </a:lnTo>
                    <a:lnTo>
                      <a:pt x="1264" y="230"/>
                    </a:lnTo>
                    <a:lnTo>
                      <a:pt x="1264" y="154"/>
                    </a:lnTo>
                    <a:lnTo>
                      <a:pt x="1264" y="77"/>
                    </a:lnTo>
                    <a:lnTo>
                      <a:pt x="1226" y="39"/>
                    </a:lnTo>
                    <a:lnTo>
                      <a:pt x="118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8" name="Google Shape;358;p25"/>
              <p:cNvSpPr/>
              <p:nvPr/>
            </p:nvSpPr>
            <p:spPr>
              <a:xfrm>
                <a:off x="6216595" y="2114151"/>
                <a:ext cx="37629" cy="10271"/>
              </a:xfrm>
              <a:custGeom>
                <a:rect b="b" l="l" r="r" t="t"/>
                <a:pathLst>
                  <a:path extrusionOk="0" h="345" w="1264">
                    <a:moveTo>
                      <a:pt x="154" y="0"/>
                    </a:moveTo>
                    <a:lnTo>
                      <a:pt x="115" y="38"/>
                    </a:lnTo>
                    <a:lnTo>
                      <a:pt x="39" y="38"/>
                    </a:lnTo>
                    <a:lnTo>
                      <a:pt x="0" y="115"/>
                    </a:lnTo>
                    <a:lnTo>
                      <a:pt x="0" y="153"/>
                    </a:lnTo>
                    <a:lnTo>
                      <a:pt x="0" y="230"/>
                    </a:lnTo>
                    <a:lnTo>
                      <a:pt x="39" y="268"/>
                    </a:lnTo>
                    <a:lnTo>
                      <a:pt x="115" y="306"/>
                    </a:lnTo>
                    <a:lnTo>
                      <a:pt x="154" y="345"/>
                    </a:lnTo>
                    <a:lnTo>
                      <a:pt x="1111" y="345"/>
                    </a:lnTo>
                    <a:lnTo>
                      <a:pt x="1226" y="268"/>
                    </a:lnTo>
                    <a:lnTo>
                      <a:pt x="1264" y="230"/>
                    </a:lnTo>
                    <a:lnTo>
                      <a:pt x="1264" y="153"/>
                    </a:lnTo>
                    <a:lnTo>
                      <a:pt x="1264" y="115"/>
                    </a:lnTo>
                    <a:lnTo>
                      <a:pt x="1226" y="38"/>
                    </a:lnTo>
                    <a:lnTo>
                      <a:pt x="1187" y="38"/>
                    </a:lnTo>
                    <a:lnTo>
                      <a:pt x="111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59" name="Google Shape;359;p25"/>
              <p:cNvSpPr/>
              <p:nvPr/>
            </p:nvSpPr>
            <p:spPr>
              <a:xfrm>
                <a:off x="6137942" y="2077683"/>
                <a:ext cx="61594" cy="62696"/>
              </a:xfrm>
              <a:custGeom>
                <a:rect b="b" l="l" r="r" t="t"/>
                <a:pathLst>
                  <a:path extrusionOk="0" h="2106" w="2069">
                    <a:moveTo>
                      <a:pt x="154" y="0"/>
                    </a:moveTo>
                    <a:lnTo>
                      <a:pt x="77" y="38"/>
                    </a:lnTo>
                    <a:lnTo>
                      <a:pt x="39" y="38"/>
                    </a:lnTo>
                    <a:lnTo>
                      <a:pt x="1" y="115"/>
                    </a:lnTo>
                    <a:lnTo>
                      <a:pt x="1" y="153"/>
                    </a:lnTo>
                    <a:lnTo>
                      <a:pt x="1" y="1914"/>
                    </a:lnTo>
                    <a:lnTo>
                      <a:pt x="1" y="1991"/>
                    </a:lnTo>
                    <a:lnTo>
                      <a:pt x="39" y="2029"/>
                    </a:lnTo>
                    <a:lnTo>
                      <a:pt x="77" y="2067"/>
                    </a:lnTo>
                    <a:lnTo>
                      <a:pt x="154" y="2106"/>
                    </a:lnTo>
                    <a:lnTo>
                      <a:pt x="192" y="2067"/>
                    </a:lnTo>
                    <a:lnTo>
                      <a:pt x="269" y="2029"/>
                    </a:lnTo>
                    <a:lnTo>
                      <a:pt x="307" y="1991"/>
                    </a:lnTo>
                    <a:lnTo>
                      <a:pt x="307" y="1914"/>
                    </a:lnTo>
                    <a:lnTo>
                      <a:pt x="307" y="306"/>
                    </a:lnTo>
                    <a:lnTo>
                      <a:pt x="1762" y="306"/>
                    </a:lnTo>
                    <a:lnTo>
                      <a:pt x="1762" y="1914"/>
                    </a:lnTo>
                    <a:lnTo>
                      <a:pt x="1762" y="1991"/>
                    </a:lnTo>
                    <a:lnTo>
                      <a:pt x="1800" y="2029"/>
                    </a:lnTo>
                    <a:lnTo>
                      <a:pt x="1839" y="2067"/>
                    </a:lnTo>
                    <a:lnTo>
                      <a:pt x="1915" y="2106"/>
                    </a:lnTo>
                    <a:lnTo>
                      <a:pt x="1992" y="2067"/>
                    </a:lnTo>
                    <a:lnTo>
                      <a:pt x="2030" y="2029"/>
                    </a:lnTo>
                    <a:lnTo>
                      <a:pt x="2068" y="1914"/>
                    </a:lnTo>
                    <a:lnTo>
                      <a:pt x="2068" y="153"/>
                    </a:lnTo>
                    <a:lnTo>
                      <a:pt x="2068" y="115"/>
                    </a:lnTo>
                    <a:lnTo>
                      <a:pt x="2030" y="38"/>
                    </a:lnTo>
                    <a:lnTo>
                      <a:pt x="1992" y="38"/>
                    </a:lnTo>
                    <a:lnTo>
                      <a:pt x="19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360" name="Google Shape;360;p25"/>
          <p:cNvGrpSpPr/>
          <p:nvPr/>
        </p:nvGrpSpPr>
        <p:grpSpPr>
          <a:xfrm>
            <a:off x="792162" y="1975833"/>
            <a:ext cx="783948" cy="674313"/>
            <a:chOff x="2317709" y="4779920"/>
            <a:chExt cx="2089970" cy="1798169"/>
          </a:xfrm>
        </p:grpSpPr>
        <p:sp>
          <p:nvSpPr>
            <p:cNvPr id="361" name="Google Shape;361;p25"/>
            <p:cNvSpPr/>
            <p:nvPr/>
          </p:nvSpPr>
          <p:spPr>
            <a:xfrm>
              <a:off x="3469125" y="5540400"/>
              <a:ext cx="152700" cy="2367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62" name="Google Shape;362;p25"/>
            <p:cNvSpPr/>
            <p:nvPr/>
          </p:nvSpPr>
          <p:spPr>
            <a:xfrm>
              <a:off x="3763600" y="5427075"/>
              <a:ext cx="152700" cy="3501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63" name="Google Shape;363;p25"/>
            <p:cNvSpPr/>
            <p:nvPr/>
          </p:nvSpPr>
          <p:spPr>
            <a:xfrm>
              <a:off x="4058075" y="5353400"/>
              <a:ext cx="152700" cy="4236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64" name="Google Shape;364;p25"/>
            <p:cNvSpPr/>
            <p:nvPr/>
          </p:nvSpPr>
          <p:spPr>
            <a:xfrm>
              <a:off x="2504450" y="5088800"/>
              <a:ext cx="688200" cy="688200"/>
            </a:xfrm>
            <a:prstGeom prst="pie">
              <a:avLst>
                <a:gd fmla="val 0" name="adj1"/>
                <a:gd fmla="val 13519345"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65" name="Google Shape;365;p25"/>
            <p:cNvSpPr/>
            <p:nvPr/>
          </p:nvSpPr>
          <p:spPr>
            <a:xfrm>
              <a:off x="2639150" y="4998075"/>
              <a:ext cx="688200" cy="688200"/>
            </a:xfrm>
            <a:prstGeom prst="pie">
              <a:avLst>
                <a:gd fmla="val 16322439" name="adj1"/>
                <a:gd fmla="val 21519488"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66" name="Google Shape;366;p25"/>
            <p:cNvSpPr/>
            <p:nvPr/>
          </p:nvSpPr>
          <p:spPr>
            <a:xfrm>
              <a:off x="2554950" y="4998075"/>
              <a:ext cx="688200" cy="688200"/>
            </a:xfrm>
            <a:prstGeom prst="pie">
              <a:avLst>
                <a:gd fmla="val 13487356" name="adj1"/>
                <a:gd fmla="val 16063755"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367" name="Google Shape;367;p25"/>
            <p:cNvGrpSpPr/>
            <p:nvPr/>
          </p:nvGrpSpPr>
          <p:grpSpPr>
            <a:xfrm>
              <a:off x="2317709" y="4779920"/>
              <a:ext cx="2089970" cy="1798169"/>
              <a:chOff x="3448253" y="368111"/>
              <a:chExt cx="310025" cy="266739"/>
            </a:xfrm>
          </p:grpSpPr>
          <p:sp>
            <p:nvSpPr>
              <p:cNvPr id="368" name="Google Shape;368;p25"/>
              <p:cNvSpPr/>
              <p:nvPr/>
            </p:nvSpPr>
            <p:spPr>
              <a:xfrm>
                <a:off x="3448253" y="368111"/>
                <a:ext cx="310025" cy="217708"/>
              </a:xfrm>
              <a:custGeom>
                <a:rect b="b" l="l" r="r" t="t"/>
                <a:pathLst>
                  <a:path extrusionOk="0" h="7313" w="10414">
                    <a:moveTo>
                      <a:pt x="9648" y="269"/>
                    </a:moveTo>
                    <a:lnTo>
                      <a:pt x="9877" y="307"/>
                    </a:lnTo>
                    <a:lnTo>
                      <a:pt x="10031" y="422"/>
                    </a:lnTo>
                    <a:lnTo>
                      <a:pt x="10145" y="575"/>
                    </a:lnTo>
                    <a:lnTo>
                      <a:pt x="10184" y="766"/>
                    </a:lnTo>
                    <a:lnTo>
                      <a:pt x="10184" y="6547"/>
                    </a:lnTo>
                    <a:lnTo>
                      <a:pt x="10145" y="6777"/>
                    </a:lnTo>
                    <a:lnTo>
                      <a:pt x="10031" y="6930"/>
                    </a:lnTo>
                    <a:lnTo>
                      <a:pt x="9877" y="7045"/>
                    </a:lnTo>
                    <a:lnTo>
                      <a:pt x="9648" y="7083"/>
                    </a:lnTo>
                    <a:lnTo>
                      <a:pt x="766" y="7083"/>
                    </a:lnTo>
                    <a:lnTo>
                      <a:pt x="574" y="7045"/>
                    </a:lnTo>
                    <a:lnTo>
                      <a:pt x="383" y="6930"/>
                    </a:lnTo>
                    <a:lnTo>
                      <a:pt x="268" y="6777"/>
                    </a:lnTo>
                    <a:lnTo>
                      <a:pt x="230" y="6547"/>
                    </a:lnTo>
                    <a:lnTo>
                      <a:pt x="230" y="766"/>
                    </a:lnTo>
                    <a:lnTo>
                      <a:pt x="268" y="575"/>
                    </a:lnTo>
                    <a:lnTo>
                      <a:pt x="383" y="422"/>
                    </a:lnTo>
                    <a:lnTo>
                      <a:pt x="574" y="307"/>
                    </a:lnTo>
                    <a:lnTo>
                      <a:pt x="766" y="269"/>
                    </a:lnTo>
                    <a:close/>
                    <a:moveTo>
                      <a:pt x="766" y="1"/>
                    </a:moveTo>
                    <a:lnTo>
                      <a:pt x="613" y="39"/>
                    </a:lnTo>
                    <a:lnTo>
                      <a:pt x="460" y="77"/>
                    </a:lnTo>
                    <a:lnTo>
                      <a:pt x="345" y="154"/>
                    </a:lnTo>
                    <a:lnTo>
                      <a:pt x="230" y="230"/>
                    </a:lnTo>
                    <a:lnTo>
                      <a:pt x="115" y="345"/>
                    </a:lnTo>
                    <a:lnTo>
                      <a:pt x="77" y="498"/>
                    </a:lnTo>
                    <a:lnTo>
                      <a:pt x="0" y="613"/>
                    </a:lnTo>
                    <a:lnTo>
                      <a:pt x="0" y="766"/>
                    </a:lnTo>
                    <a:lnTo>
                      <a:pt x="0" y="6547"/>
                    </a:lnTo>
                    <a:lnTo>
                      <a:pt x="0" y="6700"/>
                    </a:lnTo>
                    <a:lnTo>
                      <a:pt x="77" y="6854"/>
                    </a:lnTo>
                    <a:lnTo>
                      <a:pt x="115" y="7007"/>
                    </a:lnTo>
                    <a:lnTo>
                      <a:pt x="230" y="7083"/>
                    </a:lnTo>
                    <a:lnTo>
                      <a:pt x="345" y="7198"/>
                    </a:lnTo>
                    <a:lnTo>
                      <a:pt x="460" y="7275"/>
                    </a:lnTo>
                    <a:lnTo>
                      <a:pt x="613" y="7313"/>
                    </a:lnTo>
                    <a:lnTo>
                      <a:pt x="9801" y="7313"/>
                    </a:lnTo>
                    <a:lnTo>
                      <a:pt x="9954" y="7275"/>
                    </a:lnTo>
                    <a:lnTo>
                      <a:pt x="10107" y="7198"/>
                    </a:lnTo>
                    <a:lnTo>
                      <a:pt x="10222" y="7083"/>
                    </a:lnTo>
                    <a:lnTo>
                      <a:pt x="10299" y="7007"/>
                    </a:lnTo>
                    <a:lnTo>
                      <a:pt x="10375" y="6854"/>
                    </a:lnTo>
                    <a:lnTo>
                      <a:pt x="10413" y="6700"/>
                    </a:lnTo>
                    <a:lnTo>
                      <a:pt x="10413" y="6547"/>
                    </a:lnTo>
                    <a:lnTo>
                      <a:pt x="10413" y="766"/>
                    </a:lnTo>
                    <a:lnTo>
                      <a:pt x="10413" y="613"/>
                    </a:lnTo>
                    <a:lnTo>
                      <a:pt x="10375" y="498"/>
                    </a:lnTo>
                    <a:lnTo>
                      <a:pt x="10299" y="345"/>
                    </a:lnTo>
                    <a:lnTo>
                      <a:pt x="10222" y="230"/>
                    </a:lnTo>
                    <a:lnTo>
                      <a:pt x="10107" y="154"/>
                    </a:lnTo>
                    <a:lnTo>
                      <a:pt x="9954" y="77"/>
                    </a:lnTo>
                    <a:lnTo>
                      <a:pt x="9801" y="39"/>
                    </a:lnTo>
                    <a:lnTo>
                      <a:pt x="964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69" name="Google Shape;369;p25"/>
              <p:cNvSpPr/>
              <p:nvPr/>
            </p:nvSpPr>
            <p:spPr>
              <a:xfrm>
                <a:off x="3448253" y="541342"/>
                <a:ext cx="310025" cy="6877"/>
              </a:xfrm>
              <a:custGeom>
                <a:rect b="b" l="l" r="r" t="t"/>
                <a:pathLst>
                  <a:path extrusionOk="0" h="231" w="10414">
                    <a:moveTo>
                      <a:pt x="115" y="1"/>
                    </a:moveTo>
                    <a:lnTo>
                      <a:pt x="38" y="39"/>
                    </a:lnTo>
                    <a:lnTo>
                      <a:pt x="0" y="116"/>
                    </a:lnTo>
                    <a:lnTo>
                      <a:pt x="38" y="192"/>
                    </a:lnTo>
                    <a:lnTo>
                      <a:pt x="115" y="231"/>
                    </a:lnTo>
                    <a:lnTo>
                      <a:pt x="10299" y="231"/>
                    </a:lnTo>
                    <a:lnTo>
                      <a:pt x="10375" y="192"/>
                    </a:lnTo>
                    <a:lnTo>
                      <a:pt x="10413" y="116"/>
                    </a:lnTo>
                    <a:lnTo>
                      <a:pt x="10375" y="39"/>
                    </a:lnTo>
                    <a:lnTo>
                      <a:pt x="10299"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0" name="Google Shape;370;p25"/>
              <p:cNvSpPr/>
              <p:nvPr/>
            </p:nvSpPr>
            <p:spPr>
              <a:xfrm>
                <a:off x="3562212" y="578971"/>
                <a:ext cx="6877" cy="55878"/>
              </a:xfrm>
              <a:custGeom>
                <a:rect b="b" l="l" r="r" t="t"/>
                <a:pathLst>
                  <a:path extrusionOk="0" h="1877" w="231">
                    <a:moveTo>
                      <a:pt x="115" y="0"/>
                    </a:moveTo>
                    <a:lnTo>
                      <a:pt x="39" y="39"/>
                    </a:lnTo>
                    <a:lnTo>
                      <a:pt x="1" y="115"/>
                    </a:lnTo>
                    <a:lnTo>
                      <a:pt x="1" y="1761"/>
                    </a:lnTo>
                    <a:lnTo>
                      <a:pt x="39" y="1838"/>
                    </a:lnTo>
                    <a:lnTo>
                      <a:pt x="115" y="1876"/>
                    </a:lnTo>
                    <a:lnTo>
                      <a:pt x="192" y="1838"/>
                    </a:lnTo>
                    <a:lnTo>
                      <a:pt x="230" y="1761"/>
                    </a:lnTo>
                    <a:lnTo>
                      <a:pt x="230" y="115"/>
                    </a:lnTo>
                    <a:lnTo>
                      <a:pt x="192"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1" name="Google Shape;371;p25"/>
              <p:cNvSpPr/>
              <p:nvPr/>
            </p:nvSpPr>
            <p:spPr>
              <a:xfrm>
                <a:off x="3637441" y="578971"/>
                <a:ext cx="8008" cy="55878"/>
              </a:xfrm>
              <a:custGeom>
                <a:rect b="b" l="l" r="r" t="t"/>
                <a:pathLst>
                  <a:path extrusionOk="0" h="1877" w="269">
                    <a:moveTo>
                      <a:pt x="115" y="0"/>
                    </a:moveTo>
                    <a:lnTo>
                      <a:pt x="39" y="39"/>
                    </a:lnTo>
                    <a:lnTo>
                      <a:pt x="0" y="115"/>
                    </a:lnTo>
                    <a:lnTo>
                      <a:pt x="0" y="1761"/>
                    </a:lnTo>
                    <a:lnTo>
                      <a:pt x="39" y="1838"/>
                    </a:lnTo>
                    <a:lnTo>
                      <a:pt x="115" y="1876"/>
                    </a:lnTo>
                    <a:lnTo>
                      <a:pt x="230" y="1838"/>
                    </a:lnTo>
                    <a:lnTo>
                      <a:pt x="268" y="1761"/>
                    </a:lnTo>
                    <a:lnTo>
                      <a:pt x="268" y="115"/>
                    </a:lnTo>
                    <a:lnTo>
                      <a:pt x="230"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2" name="Google Shape;372;p25"/>
              <p:cNvSpPr/>
              <p:nvPr/>
            </p:nvSpPr>
            <p:spPr>
              <a:xfrm>
                <a:off x="3529168" y="627973"/>
                <a:ext cx="149326" cy="6877"/>
              </a:xfrm>
              <a:custGeom>
                <a:rect b="b" l="l" r="r" t="t"/>
                <a:pathLst>
                  <a:path extrusionOk="0" h="231" w="5016">
                    <a:moveTo>
                      <a:pt x="115" y="0"/>
                    </a:moveTo>
                    <a:lnTo>
                      <a:pt x="0" y="39"/>
                    </a:lnTo>
                    <a:lnTo>
                      <a:pt x="0" y="115"/>
                    </a:lnTo>
                    <a:lnTo>
                      <a:pt x="0" y="192"/>
                    </a:lnTo>
                    <a:lnTo>
                      <a:pt x="115" y="230"/>
                    </a:lnTo>
                    <a:lnTo>
                      <a:pt x="4901" y="230"/>
                    </a:lnTo>
                    <a:lnTo>
                      <a:pt x="4977" y="192"/>
                    </a:lnTo>
                    <a:lnTo>
                      <a:pt x="5016" y="115"/>
                    </a:lnTo>
                    <a:lnTo>
                      <a:pt x="4977" y="39"/>
                    </a:lnTo>
                    <a:lnTo>
                      <a:pt x="490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3" name="Google Shape;373;p25"/>
              <p:cNvSpPr/>
              <p:nvPr/>
            </p:nvSpPr>
            <p:spPr>
              <a:xfrm>
                <a:off x="3473319" y="425090"/>
                <a:ext cx="106011" cy="93508"/>
              </a:xfrm>
              <a:custGeom>
                <a:rect b="b" l="l" r="r" t="t"/>
                <a:pathLst>
                  <a:path extrusionOk="0" h="3141" w="3561">
                    <a:moveTo>
                      <a:pt x="613" y="307"/>
                    </a:moveTo>
                    <a:lnTo>
                      <a:pt x="1685" y="1417"/>
                    </a:lnTo>
                    <a:lnTo>
                      <a:pt x="1800" y="1456"/>
                    </a:lnTo>
                    <a:lnTo>
                      <a:pt x="3331" y="1456"/>
                    </a:lnTo>
                    <a:lnTo>
                      <a:pt x="3293" y="1762"/>
                    </a:lnTo>
                    <a:lnTo>
                      <a:pt x="3178" y="2030"/>
                    </a:lnTo>
                    <a:lnTo>
                      <a:pt x="3025" y="2260"/>
                    </a:lnTo>
                    <a:lnTo>
                      <a:pt x="2833" y="2489"/>
                    </a:lnTo>
                    <a:lnTo>
                      <a:pt x="2604" y="2681"/>
                    </a:lnTo>
                    <a:lnTo>
                      <a:pt x="2374" y="2796"/>
                    </a:lnTo>
                    <a:lnTo>
                      <a:pt x="2068" y="2872"/>
                    </a:lnTo>
                    <a:lnTo>
                      <a:pt x="1800" y="2911"/>
                    </a:lnTo>
                    <a:lnTo>
                      <a:pt x="1455" y="2872"/>
                    </a:lnTo>
                    <a:lnTo>
                      <a:pt x="1187" y="2796"/>
                    </a:lnTo>
                    <a:lnTo>
                      <a:pt x="919" y="2643"/>
                    </a:lnTo>
                    <a:lnTo>
                      <a:pt x="690" y="2451"/>
                    </a:lnTo>
                    <a:lnTo>
                      <a:pt x="498" y="2221"/>
                    </a:lnTo>
                    <a:lnTo>
                      <a:pt x="345" y="1953"/>
                    </a:lnTo>
                    <a:lnTo>
                      <a:pt x="268" y="1647"/>
                    </a:lnTo>
                    <a:lnTo>
                      <a:pt x="230" y="1341"/>
                    </a:lnTo>
                    <a:lnTo>
                      <a:pt x="268" y="1073"/>
                    </a:lnTo>
                    <a:lnTo>
                      <a:pt x="307" y="805"/>
                    </a:lnTo>
                    <a:lnTo>
                      <a:pt x="422" y="537"/>
                    </a:lnTo>
                    <a:lnTo>
                      <a:pt x="613" y="307"/>
                    </a:lnTo>
                    <a:close/>
                    <a:moveTo>
                      <a:pt x="613" y="1"/>
                    </a:moveTo>
                    <a:lnTo>
                      <a:pt x="498" y="39"/>
                    </a:lnTo>
                    <a:lnTo>
                      <a:pt x="307" y="346"/>
                    </a:lnTo>
                    <a:lnTo>
                      <a:pt x="115" y="652"/>
                    </a:lnTo>
                    <a:lnTo>
                      <a:pt x="39" y="996"/>
                    </a:lnTo>
                    <a:lnTo>
                      <a:pt x="0" y="1341"/>
                    </a:lnTo>
                    <a:lnTo>
                      <a:pt x="39" y="1685"/>
                    </a:lnTo>
                    <a:lnTo>
                      <a:pt x="115" y="2030"/>
                    </a:lnTo>
                    <a:lnTo>
                      <a:pt x="307" y="2336"/>
                    </a:lnTo>
                    <a:lnTo>
                      <a:pt x="498" y="2604"/>
                    </a:lnTo>
                    <a:lnTo>
                      <a:pt x="766" y="2834"/>
                    </a:lnTo>
                    <a:lnTo>
                      <a:pt x="1072" y="2987"/>
                    </a:lnTo>
                    <a:lnTo>
                      <a:pt x="1417" y="3102"/>
                    </a:lnTo>
                    <a:lnTo>
                      <a:pt x="1800" y="3140"/>
                    </a:lnTo>
                    <a:lnTo>
                      <a:pt x="2144" y="3102"/>
                    </a:lnTo>
                    <a:lnTo>
                      <a:pt x="2489" y="2987"/>
                    </a:lnTo>
                    <a:lnTo>
                      <a:pt x="2795" y="2834"/>
                    </a:lnTo>
                    <a:lnTo>
                      <a:pt x="3063" y="2604"/>
                    </a:lnTo>
                    <a:lnTo>
                      <a:pt x="3255" y="2336"/>
                    </a:lnTo>
                    <a:lnTo>
                      <a:pt x="3446" y="2030"/>
                    </a:lnTo>
                    <a:lnTo>
                      <a:pt x="3561" y="1685"/>
                    </a:lnTo>
                    <a:lnTo>
                      <a:pt x="3561" y="1341"/>
                    </a:lnTo>
                    <a:lnTo>
                      <a:pt x="3561" y="1264"/>
                    </a:lnTo>
                    <a:lnTo>
                      <a:pt x="3446" y="1226"/>
                    </a:lnTo>
                    <a:lnTo>
                      <a:pt x="1838" y="1226"/>
                    </a:lnTo>
                    <a:lnTo>
                      <a:pt x="690" y="39"/>
                    </a:lnTo>
                    <a:lnTo>
                      <a:pt x="61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4" name="Google Shape;374;p25"/>
              <p:cNvSpPr/>
              <p:nvPr/>
            </p:nvSpPr>
            <p:spPr>
              <a:xfrm>
                <a:off x="3494962" y="397761"/>
                <a:ext cx="42214" cy="58141"/>
              </a:xfrm>
              <a:custGeom>
                <a:rect b="b" l="l" r="r" t="t"/>
                <a:pathLst>
                  <a:path extrusionOk="0" h="1953" w="1418">
                    <a:moveTo>
                      <a:pt x="1188" y="268"/>
                    </a:moveTo>
                    <a:lnTo>
                      <a:pt x="1188" y="1532"/>
                    </a:lnTo>
                    <a:lnTo>
                      <a:pt x="307" y="613"/>
                    </a:lnTo>
                    <a:lnTo>
                      <a:pt x="499" y="498"/>
                    </a:lnTo>
                    <a:lnTo>
                      <a:pt x="728" y="383"/>
                    </a:lnTo>
                    <a:lnTo>
                      <a:pt x="958" y="306"/>
                    </a:lnTo>
                    <a:lnTo>
                      <a:pt x="1188" y="268"/>
                    </a:lnTo>
                    <a:close/>
                    <a:moveTo>
                      <a:pt x="1302" y="0"/>
                    </a:moveTo>
                    <a:lnTo>
                      <a:pt x="958" y="38"/>
                    </a:lnTo>
                    <a:lnTo>
                      <a:pt x="613" y="153"/>
                    </a:lnTo>
                    <a:lnTo>
                      <a:pt x="307" y="306"/>
                    </a:lnTo>
                    <a:lnTo>
                      <a:pt x="39" y="536"/>
                    </a:lnTo>
                    <a:lnTo>
                      <a:pt x="1" y="613"/>
                    </a:lnTo>
                    <a:lnTo>
                      <a:pt x="39" y="728"/>
                    </a:lnTo>
                    <a:lnTo>
                      <a:pt x="1226" y="1914"/>
                    </a:lnTo>
                    <a:lnTo>
                      <a:pt x="1302" y="1953"/>
                    </a:lnTo>
                    <a:lnTo>
                      <a:pt x="1341" y="1914"/>
                    </a:lnTo>
                    <a:lnTo>
                      <a:pt x="1417" y="1876"/>
                    </a:lnTo>
                    <a:lnTo>
                      <a:pt x="1417" y="1838"/>
                    </a:lnTo>
                    <a:lnTo>
                      <a:pt x="1417" y="115"/>
                    </a:lnTo>
                    <a:lnTo>
                      <a:pt x="1417" y="38"/>
                    </a:lnTo>
                    <a:lnTo>
                      <a:pt x="13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5" name="Google Shape;375;p25"/>
              <p:cNvSpPr/>
              <p:nvPr/>
            </p:nvSpPr>
            <p:spPr>
              <a:xfrm>
                <a:off x="3543993" y="397761"/>
                <a:ext cx="57010" cy="58141"/>
              </a:xfrm>
              <a:custGeom>
                <a:rect b="b" l="l" r="r" t="t"/>
                <a:pathLst>
                  <a:path extrusionOk="0" h="1953" w="1915">
                    <a:moveTo>
                      <a:pt x="230" y="268"/>
                    </a:moveTo>
                    <a:lnTo>
                      <a:pt x="536" y="306"/>
                    </a:lnTo>
                    <a:lnTo>
                      <a:pt x="766" y="383"/>
                    </a:lnTo>
                    <a:lnTo>
                      <a:pt x="1034" y="536"/>
                    </a:lnTo>
                    <a:lnTo>
                      <a:pt x="1225" y="728"/>
                    </a:lnTo>
                    <a:lnTo>
                      <a:pt x="1417" y="919"/>
                    </a:lnTo>
                    <a:lnTo>
                      <a:pt x="1531" y="1149"/>
                    </a:lnTo>
                    <a:lnTo>
                      <a:pt x="1646" y="1417"/>
                    </a:lnTo>
                    <a:lnTo>
                      <a:pt x="1685" y="1723"/>
                    </a:lnTo>
                    <a:lnTo>
                      <a:pt x="230" y="1723"/>
                    </a:lnTo>
                    <a:lnTo>
                      <a:pt x="230" y="268"/>
                    </a:lnTo>
                    <a:close/>
                    <a:moveTo>
                      <a:pt x="115" y="0"/>
                    </a:moveTo>
                    <a:lnTo>
                      <a:pt x="38" y="38"/>
                    </a:lnTo>
                    <a:lnTo>
                      <a:pt x="0" y="115"/>
                    </a:lnTo>
                    <a:lnTo>
                      <a:pt x="0" y="1838"/>
                    </a:lnTo>
                    <a:lnTo>
                      <a:pt x="38" y="1914"/>
                    </a:lnTo>
                    <a:lnTo>
                      <a:pt x="115" y="1953"/>
                    </a:lnTo>
                    <a:lnTo>
                      <a:pt x="1799" y="1953"/>
                    </a:lnTo>
                    <a:lnTo>
                      <a:pt x="1876" y="1914"/>
                    </a:lnTo>
                    <a:lnTo>
                      <a:pt x="1914" y="1838"/>
                    </a:lnTo>
                    <a:lnTo>
                      <a:pt x="1876" y="1455"/>
                    </a:lnTo>
                    <a:lnTo>
                      <a:pt x="1761" y="1110"/>
                    </a:lnTo>
                    <a:lnTo>
                      <a:pt x="1608" y="804"/>
                    </a:lnTo>
                    <a:lnTo>
                      <a:pt x="1378" y="536"/>
                    </a:lnTo>
                    <a:lnTo>
                      <a:pt x="1149" y="306"/>
                    </a:lnTo>
                    <a:lnTo>
                      <a:pt x="842" y="153"/>
                    </a:lnTo>
                    <a:lnTo>
                      <a:pt x="498" y="38"/>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6" name="Google Shape;376;p25"/>
              <p:cNvSpPr/>
              <p:nvPr/>
            </p:nvSpPr>
            <p:spPr>
              <a:xfrm>
                <a:off x="3488144" y="461588"/>
                <a:ext cx="42184" cy="42184"/>
              </a:xfrm>
              <a:custGeom>
                <a:rect b="b" l="l" r="r" t="t"/>
                <a:pathLst>
                  <a:path extrusionOk="0" h="1417" w="1417">
                    <a:moveTo>
                      <a:pt x="1302" y="0"/>
                    </a:moveTo>
                    <a:lnTo>
                      <a:pt x="1187" y="38"/>
                    </a:lnTo>
                    <a:lnTo>
                      <a:pt x="0" y="1225"/>
                    </a:lnTo>
                    <a:lnTo>
                      <a:pt x="0" y="1302"/>
                    </a:lnTo>
                    <a:lnTo>
                      <a:pt x="0" y="1378"/>
                    </a:lnTo>
                    <a:lnTo>
                      <a:pt x="115" y="1417"/>
                    </a:lnTo>
                    <a:lnTo>
                      <a:pt x="192" y="1378"/>
                    </a:lnTo>
                    <a:lnTo>
                      <a:pt x="1378" y="191"/>
                    </a:lnTo>
                    <a:lnTo>
                      <a:pt x="1417" y="115"/>
                    </a:lnTo>
                    <a:lnTo>
                      <a:pt x="1378" y="38"/>
                    </a:lnTo>
                    <a:lnTo>
                      <a:pt x="13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7" name="Google Shape;377;p25"/>
              <p:cNvSpPr/>
              <p:nvPr/>
            </p:nvSpPr>
            <p:spPr>
              <a:xfrm>
                <a:off x="3614637" y="400024"/>
                <a:ext cx="119705" cy="6877"/>
              </a:xfrm>
              <a:custGeom>
                <a:rect b="b" l="l" r="r" t="t"/>
                <a:pathLst>
                  <a:path extrusionOk="0" h="231" w="4021">
                    <a:moveTo>
                      <a:pt x="115" y="1"/>
                    </a:moveTo>
                    <a:lnTo>
                      <a:pt x="39" y="39"/>
                    </a:lnTo>
                    <a:lnTo>
                      <a:pt x="1" y="116"/>
                    </a:lnTo>
                    <a:lnTo>
                      <a:pt x="39" y="192"/>
                    </a:lnTo>
                    <a:lnTo>
                      <a:pt x="115" y="230"/>
                    </a:lnTo>
                    <a:lnTo>
                      <a:pt x="3906" y="230"/>
                    </a:lnTo>
                    <a:lnTo>
                      <a:pt x="3982" y="192"/>
                    </a:lnTo>
                    <a:lnTo>
                      <a:pt x="4020" y="116"/>
                    </a:lnTo>
                    <a:lnTo>
                      <a:pt x="3982" y="39"/>
                    </a:lnTo>
                    <a:lnTo>
                      <a:pt x="390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8" name="Google Shape;378;p25"/>
              <p:cNvSpPr/>
              <p:nvPr/>
            </p:nvSpPr>
            <p:spPr>
              <a:xfrm>
                <a:off x="3614637" y="422828"/>
                <a:ext cx="119705" cy="6877"/>
              </a:xfrm>
              <a:custGeom>
                <a:rect b="b" l="l" r="r" t="t"/>
                <a:pathLst>
                  <a:path extrusionOk="0" h="231" w="4021">
                    <a:moveTo>
                      <a:pt x="115" y="0"/>
                    </a:moveTo>
                    <a:lnTo>
                      <a:pt x="39" y="39"/>
                    </a:lnTo>
                    <a:lnTo>
                      <a:pt x="1" y="115"/>
                    </a:lnTo>
                    <a:lnTo>
                      <a:pt x="39" y="192"/>
                    </a:lnTo>
                    <a:lnTo>
                      <a:pt x="115" y="230"/>
                    </a:lnTo>
                    <a:lnTo>
                      <a:pt x="3906" y="230"/>
                    </a:lnTo>
                    <a:lnTo>
                      <a:pt x="3982" y="192"/>
                    </a:lnTo>
                    <a:lnTo>
                      <a:pt x="4020" y="115"/>
                    </a:lnTo>
                    <a:lnTo>
                      <a:pt x="3982" y="39"/>
                    </a:lnTo>
                    <a:lnTo>
                      <a:pt x="390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79" name="Google Shape;379;p25"/>
              <p:cNvSpPr/>
              <p:nvPr/>
            </p:nvSpPr>
            <p:spPr>
              <a:xfrm>
                <a:off x="3614637" y="477545"/>
                <a:ext cx="29681" cy="41053"/>
              </a:xfrm>
              <a:custGeom>
                <a:rect b="b" l="l" r="r" t="t"/>
                <a:pathLst>
                  <a:path extrusionOk="0" h="1379" w="997">
                    <a:moveTo>
                      <a:pt x="766" y="230"/>
                    </a:moveTo>
                    <a:lnTo>
                      <a:pt x="766" y="1149"/>
                    </a:lnTo>
                    <a:lnTo>
                      <a:pt x="230" y="1149"/>
                    </a:lnTo>
                    <a:lnTo>
                      <a:pt x="230" y="230"/>
                    </a:lnTo>
                    <a:close/>
                    <a:moveTo>
                      <a:pt x="115" y="0"/>
                    </a:moveTo>
                    <a:lnTo>
                      <a:pt x="39" y="38"/>
                    </a:lnTo>
                    <a:lnTo>
                      <a:pt x="1" y="115"/>
                    </a:lnTo>
                    <a:lnTo>
                      <a:pt x="1" y="1263"/>
                    </a:lnTo>
                    <a:lnTo>
                      <a:pt x="39" y="1340"/>
                    </a:lnTo>
                    <a:lnTo>
                      <a:pt x="115" y="1378"/>
                    </a:lnTo>
                    <a:lnTo>
                      <a:pt x="881" y="1378"/>
                    </a:lnTo>
                    <a:lnTo>
                      <a:pt x="958" y="1340"/>
                    </a:lnTo>
                    <a:lnTo>
                      <a:pt x="996" y="1263"/>
                    </a:lnTo>
                    <a:lnTo>
                      <a:pt x="996" y="115"/>
                    </a:lnTo>
                    <a:lnTo>
                      <a:pt x="958" y="38"/>
                    </a:lnTo>
                    <a:lnTo>
                      <a:pt x="88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80" name="Google Shape;380;p25"/>
              <p:cNvSpPr/>
              <p:nvPr/>
            </p:nvSpPr>
            <p:spPr>
              <a:xfrm>
                <a:off x="3660215" y="462720"/>
                <a:ext cx="28549" cy="55878"/>
              </a:xfrm>
              <a:custGeom>
                <a:rect b="b" l="l" r="r" t="t"/>
                <a:pathLst>
                  <a:path extrusionOk="0" h="1877" w="959">
                    <a:moveTo>
                      <a:pt x="728" y="230"/>
                    </a:moveTo>
                    <a:lnTo>
                      <a:pt x="728" y="1647"/>
                    </a:lnTo>
                    <a:lnTo>
                      <a:pt x="231" y="1647"/>
                    </a:lnTo>
                    <a:lnTo>
                      <a:pt x="231" y="230"/>
                    </a:lnTo>
                    <a:close/>
                    <a:moveTo>
                      <a:pt x="116" y="0"/>
                    </a:moveTo>
                    <a:lnTo>
                      <a:pt x="1" y="39"/>
                    </a:lnTo>
                    <a:lnTo>
                      <a:pt x="1" y="115"/>
                    </a:lnTo>
                    <a:lnTo>
                      <a:pt x="1" y="1761"/>
                    </a:lnTo>
                    <a:lnTo>
                      <a:pt x="1" y="1838"/>
                    </a:lnTo>
                    <a:lnTo>
                      <a:pt x="116" y="1876"/>
                    </a:lnTo>
                    <a:lnTo>
                      <a:pt x="843" y="1876"/>
                    </a:lnTo>
                    <a:lnTo>
                      <a:pt x="958" y="1838"/>
                    </a:lnTo>
                    <a:lnTo>
                      <a:pt x="958" y="1761"/>
                    </a:lnTo>
                    <a:lnTo>
                      <a:pt x="958" y="115"/>
                    </a:lnTo>
                    <a:lnTo>
                      <a:pt x="958" y="39"/>
                    </a:lnTo>
                    <a:lnTo>
                      <a:pt x="84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381" name="Google Shape;381;p25"/>
              <p:cNvSpPr/>
              <p:nvPr/>
            </p:nvSpPr>
            <p:spPr>
              <a:xfrm>
                <a:off x="3704691" y="447894"/>
                <a:ext cx="29651" cy="70704"/>
              </a:xfrm>
              <a:custGeom>
                <a:rect b="b" l="l" r="r" t="t"/>
                <a:pathLst>
                  <a:path extrusionOk="0" h="2375" w="996">
                    <a:moveTo>
                      <a:pt x="766" y="230"/>
                    </a:moveTo>
                    <a:lnTo>
                      <a:pt x="766" y="2145"/>
                    </a:lnTo>
                    <a:lnTo>
                      <a:pt x="230" y="2145"/>
                    </a:lnTo>
                    <a:lnTo>
                      <a:pt x="230" y="230"/>
                    </a:lnTo>
                    <a:close/>
                    <a:moveTo>
                      <a:pt x="115" y="1"/>
                    </a:moveTo>
                    <a:lnTo>
                      <a:pt x="38" y="39"/>
                    </a:lnTo>
                    <a:lnTo>
                      <a:pt x="0" y="115"/>
                    </a:lnTo>
                    <a:lnTo>
                      <a:pt x="0" y="2259"/>
                    </a:lnTo>
                    <a:lnTo>
                      <a:pt x="38" y="2336"/>
                    </a:lnTo>
                    <a:lnTo>
                      <a:pt x="115" y="2374"/>
                    </a:lnTo>
                    <a:lnTo>
                      <a:pt x="881" y="2374"/>
                    </a:lnTo>
                    <a:lnTo>
                      <a:pt x="957" y="2336"/>
                    </a:lnTo>
                    <a:lnTo>
                      <a:pt x="995" y="2259"/>
                    </a:lnTo>
                    <a:lnTo>
                      <a:pt x="995" y="115"/>
                    </a:lnTo>
                    <a:lnTo>
                      <a:pt x="957" y="39"/>
                    </a:lnTo>
                    <a:lnTo>
                      <a:pt x="88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382" name="Google Shape;382;p25"/>
          <p:cNvGrpSpPr/>
          <p:nvPr/>
        </p:nvGrpSpPr>
        <p:grpSpPr>
          <a:xfrm>
            <a:off x="4879312" y="2059505"/>
            <a:ext cx="783929" cy="507115"/>
            <a:chOff x="16718251" y="5172113"/>
            <a:chExt cx="1851948" cy="1198286"/>
          </a:xfrm>
        </p:grpSpPr>
        <p:sp>
          <p:nvSpPr>
            <p:cNvPr id="383" name="Google Shape;383;p25"/>
            <p:cNvSpPr/>
            <p:nvPr/>
          </p:nvSpPr>
          <p:spPr>
            <a:xfrm rot="2004823">
              <a:off x="16867487" y="5713518"/>
              <a:ext cx="207017" cy="273914"/>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84" name="Google Shape;384;p25"/>
            <p:cNvSpPr/>
            <p:nvPr/>
          </p:nvSpPr>
          <p:spPr>
            <a:xfrm rot="2004823">
              <a:off x="17037296" y="5785125"/>
              <a:ext cx="207017" cy="33715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85" name="Google Shape;385;p25"/>
            <p:cNvSpPr/>
            <p:nvPr/>
          </p:nvSpPr>
          <p:spPr>
            <a:xfrm rot="2004823">
              <a:off x="17208596" y="5914675"/>
              <a:ext cx="207017" cy="33715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86" name="Google Shape;386;p25"/>
            <p:cNvSpPr/>
            <p:nvPr/>
          </p:nvSpPr>
          <p:spPr>
            <a:xfrm rot="2004823">
              <a:off x="17379491" y="6058180"/>
              <a:ext cx="207017" cy="27824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87" name="Google Shape;387;p25"/>
            <p:cNvSpPr/>
            <p:nvPr/>
          </p:nvSpPr>
          <p:spPr>
            <a:xfrm rot="3224254">
              <a:off x="17430042" y="5174279"/>
              <a:ext cx="215052" cy="483392"/>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88" name="Google Shape;388;p25"/>
            <p:cNvSpPr/>
            <p:nvPr/>
          </p:nvSpPr>
          <p:spPr>
            <a:xfrm rot="4610547">
              <a:off x="17652119" y="5163030"/>
              <a:ext cx="189782" cy="262411"/>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89" name="Google Shape;389;p25"/>
            <p:cNvSpPr/>
            <p:nvPr/>
          </p:nvSpPr>
          <p:spPr>
            <a:xfrm rot="6275795">
              <a:off x="17888494" y="5133751"/>
              <a:ext cx="178563" cy="464684"/>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90" name="Google Shape;390;p25"/>
            <p:cNvSpPr/>
            <p:nvPr/>
          </p:nvSpPr>
          <p:spPr>
            <a:xfrm rot="-2267637">
              <a:off x="18197009" y="5221007"/>
              <a:ext cx="241831" cy="498081"/>
            </a:xfrm>
            <a:prstGeom prst="roundRect">
              <a:avLst>
                <a:gd fmla="val 1666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91" name="Google Shape;391;p25"/>
            <p:cNvSpPr/>
            <p:nvPr/>
          </p:nvSpPr>
          <p:spPr>
            <a:xfrm rot="7400569">
              <a:off x="18124794" y="5248205"/>
              <a:ext cx="178478" cy="464620"/>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92" name="Google Shape;392;p25"/>
            <p:cNvSpPr/>
            <p:nvPr/>
          </p:nvSpPr>
          <p:spPr>
            <a:xfrm>
              <a:off x="16718251" y="5172113"/>
              <a:ext cx="1851948" cy="1198235"/>
            </a:xfrm>
            <a:custGeom>
              <a:rect b="b" l="l" r="r" t="t"/>
              <a:pathLst>
                <a:path extrusionOk="0" h="6738" w="10414">
                  <a:moveTo>
                    <a:pt x="6126" y="268"/>
                  </a:moveTo>
                  <a:lnTo>
                    <a:pt x="6317" y="306"/>
                  </a:lnTo>
                  <a:lnTo>
                    <a:pt x="6470" y="383"/>
                  </a:lnTo>
                  <a:lnTo>
                    <a:pt x="7083" y="651"/>
                  </a:lnTo>
                  <a:lnTo>
                    <a:pt x="7274" y="689"/>
                  </a:lnTo>
                  <a:lnTo>
                    <a:pt x="7466" y="727"/>
                  </a:lnTo>
                  <a:lnTo>
                    <a:pt x="7657" y="766"/>
                  </a:lnTo>
                  <a:lnTo>
                    <a:pt x="7848" y="766"/>
                  </a:lnTo>
                  <a:lnTo>
                    <a:pt x="8040" y="727"/>
                  </a:lnTo>
                  <a:lnTo>
                    <a:pt x="8231" y="651"/>
                  </a:lnTo>
                  <a:lnTo>
                    <a:pt x="8423" y="574"/>
                  </a:lnTo>
                  <a:lnTo>
                    <a:pt x="8576" y="498"/>
                  </a:lnTo>
                  <a:lnTo>
                    <a:pt x="8691" y="421"/>
                  </a:lnTo>
                  <a:lnTo>
                    <a:pt x="8767" y="421"/>
                  </a:lnTo>
                  <a:lnTo>
                    <a:pt x="8882" y="459"/>
                  </a:lnTo>
                  <a:lnTo>
                    <a:pt x="8920" y="536"/>
                  </a:lnTo>
                  <a:lnTo>
                    <a:pt x="10107" y="2220"/>
                  </a:lnTo>
                  <a:lnTo>
                    <a:pt x="10145" y="2297"/>
                  </a:lnTo>
                  <a:lnTo>
                    <a:pt x="10145" y="2412"/>
                  </a:lnTo>
                  <a:lnTo>
                    <a:pt x="10145" y="2488"/>
                  </a:lnTo>
                  <a:lnTo>
                    <a:pt x="10069" y="2565"/>
                  </a:lnTo>
                  <a:lnTo>
                    <a:pt x="9418" y="3101"/>
                  </a:lnTo>
                  <a:lnTo>
                    <a:pt x="7006" y="1378"/>
                  </a:lnTo>
                  <a:lnTo>
                    <a:pt x="6815" y="1302"/>
                  </a:lnTo>
                  <a:lnTo>
                    <a:pt x="6662" y="1225"/>
                  </a:lnTo>
                  <a:lnTo>
                    <a:pt x="6432" y="1187"/>
                  </a:lnTo>
                  <a:lnTo>
                    <a:pt x="6240" y="1149"/>
                  </a:lnTo>
                  <a:lnTo>
                    <a:pt x="6049" y="1187"/>
                  </a:lnTo>
                  <a:lnTo>
                    <a:pt x="5858" y="1225"/>
                  </a:lnTo>
                  <a:lnTo>
                    <a:pt x="5666" y="1302"/>
                  </a:lnTo>
                  <a:lnTo>
                    <a:pt x="5475" y="1378"/>
                  </a:lnTo>
                  <a:lnTo>
                    <a:pt x="4365" y="2182"/>
                  </a:lnTo>
                  <a:lnTo>
                    <a:pt x="4211" y="2259"/>
                  </a:lnTo>
                  <a:lnTo>
                    <a:pt x="4020" y="2259"/>
                  </a:lnTo>
                  <a:lnTo>
                    <a:pt x="3867" y="2182"/>
                  </a:lnTo>
                  <a:lnTo>
                    <a:pt x="3714" y="2067"/>
                  </a:lnTo>
                  <a:lnTo>
                    <a:pt x="3637" y="1876"/>
                  </a:lnTo>
                  <a:lnTo>
                    <a:pt x="3637" y="1723"/>
                  </a:lnTo>
                  <a:lnTo>
                    <a:pt x="3714" y="1531"/>
                  </a:lnTo>
                  <a:lnTo>
                    <a:pt x="3829" y="1417"/>
                  </a:lnTo>
                  <a:lnTo>
                    <a:pt x="5092" y="536"/>
                  </a:lnTo>
                  <a:lnTo>
                    <a:pt x="5245" y="421"/>
                  </a:lnTo>
                  <a:lnTo>
                    <a:pt x="5398" y="345"/>
                  </a:lnTo>
                  <a:lnTo>
                    <a:pt x="5781" y="268"/>
                  </a:lnTo>
                  <a:close/>
                  <a:moveTo>
                    <a:pt x="1723" y="3101"/>
                  </a:moveTo>
                  <a:lnTo>
                    <a:pt x="1876" y="3178"/>
                  </a:lnTo>
                  <a:lnTo>
                    <a:pt x="2029" y="3331"/>
                  </a:lnTo>
                  <a:lnTo>
                    <a:pt x="2068" y="3484"/>
                  </a:lnTo>
                  <a:lnTo>
                    <a:pt x="2068" y="3637"/>
                  </a:lnTo>
                  <a:lnTo>
                    <a:pt x="1991" y="3828"/>
                  </a:lnTo>
                  <a:lnTo>
                    <a:pt x="1838" y="4020"/>
                  </a:lnTo>
                  <a:lnTo>
                    <a:pt x="1685" y="4211"/>
                  </a:lnTo>
                  <a:lnTo>
                    <a:pt x="1570" y="4364"/>
                  </a:lnTo>
                  <a:lnTo>
                    <a:pt x="1417" y="4403"/>
                  </a:lnTo>
                  <a:lnTo>
                    <a:pt x="1225" y="4403"/>
                  </a:lnTo>
                  <a:lnTo>
                    <a:pt x="1072" y="4326"/>
                  </a:lnTo>
                  <a:lnTo>
                    <a:pt x="1034" y="4326"/>
                  </a:lnTo>
                  <a:lnTo>
                    <a:pt x="919" y="4173"/>
                  </a:lnTo>
                  <a:lnTo>
                    <a:pt x="881" y="4020"/>
                  </a:lnTo>
                  <a:lnTo>
                    <a:pt x="881" y="3867"/>
                  </a:lnTo>
                  <a:lnTo>
                    <a:pt x="957" y="3675"/>
                  </a:lnTo>
                  <a:lnTo>
                    <a:pt x="1225" y="3254"/>
                  </a:lnTo>
                  <a:lnTo>
                    <a:pt x="1302" y="3178"/>
                  </a:lnTo>
                  <a:lnTo>
                    <a:pt x="1417" y="3139"/>
                  </a:lnTo>
                  <a:lnTo>
                    <a:pt x="1493" y="3101"/>
                  </a:lnTo>
                  <a:close/>
                  <a:moveTo>
                    <a:pt x="2718" y="3599"/>
                  </a:moveTo>
                  <a:lnTo>
                    <a:pt x="2833" y="3637"/>
                  </a:lnTo>
                  <a:lnTo>
                    <a:pt x="2948" y="3675"/>
                  </a:lnTo>
                  <a:lnTo>
                    <a:pt x="2986" y="3714"/>
                  </a:lnTo>
                  <a:lnTo>
                    <a:pt x="3101" y="3828"/>
                  </a:lnTo>
                  <a:lnTo>
                    <a:pt x="3178" y="3982"/>
                  </a:lnTo>
                  <a:lnTo>
                    <a:pt x="3178" y="4173"/>
                  </a:lnTo>
                  <a:lnTo>
                    <a:pt x="3101" y="4326"/>
                  </a:lnTo>
                  <a:lnTo>
                    <a:pt x="2527" y="5092"/>
                  </a:lnTo>
                  <a:lnTo>
                    <a:pt x="2412" y="5207"/>
                  </a:lnTo>
                  <a:lnTo>
                    <a:pt x="2259" y="5283"/>
                  </a:lnTo>
                  <a:lnTo>
                    <a:pt x="2068" y="5283"/>
                  </a:lnTo>
                  <a:lnTo>
                    <a:pt x="1914" y="5207"/>
                  </a:lnTo>
                  <a:lnTo>
                    <a:pt x="1876" y="5168"/>
                  </a:lnTo>
                  <a:lnTo>
                    <a:pt x="1761" y="5053"/>
                  </a:lnTo>
                  <a:lnTo>
                    <a:pt x="1723" y="4900"/>
                  </a:lnTo>
                  <a:lnTo>
                    <a:pt x="1723" y="4709"/>
                  </a:lnTo>
                  <a:lnTo>
                    <a:pt x="1800" y="4556"/>
                  </a:lnTo>
                  <a:lnTo>
                    <a:pt x="2068" y="4173"/>
                  </a:lnTo>
                  <a:lnTo>
                    <a:pt x="2221" y="3982"/>
                  </a:lnTo>
                  <a:lnTo>
                    <a:pt x="2336" y="3790"/>
                  </a:lnTo>
                  <a:lnTo>
                    <a:pt x="2450" y="3675"/>
                  </a:lnTo>
                  <a:lnTo>
                    <a:pt x="2642" y="3599"/>
                  </a:lnTo>
                  <a:close/>
                  <a:moveTo>
                    <a:pt x="3675" y="4288"/>
                  </a:moveTo>
                  <a:lnTo>
                    <a:pt x="3790" y="4326"/>
                  </a:lnTo>
                  <a:lnTo>
                    <a:pt x="3943" y="4364"/>
                  </a:lnTo>
                  <a:lnTo>
                    <a:pt x="3943" y="4403"/>
                  </a:lnTo>
                  <a:lnTo>
                    <a:pt x="4097" y="4517"/>
                  </a:lnTo>
                  <a:lnTo>
                    <a:pt x="4135" y="4671"/>
                  </a:lnTo>
                  <a:lnTo>
                    <a:pt x="4135" y="4862"/>
                  </a:lnTo>
                  <a:lnTo>
                    <a:pt x="4058" y="5015"/>
                  </a:lnTo>
                  <a:lnTo>
                    <a:pt x="3943" y="5207"/>
                  </a:lnTo>
                  <a:lnTo>
                    <a:pt x="3637" y="5628"/>
                  </a:lnTo>
                  <a:lnTo>
                    <a:pt x="3522" y="5781"/>
                  </a:lnTo>
                  <a:lnTo>
                    <a:pt x="3369" y="5896"/>
                  </a:lnTo>
                  <a:lnTo>
                    <a:pt x="3216" y="5972"/>
                  </a:lnTo>
                  <a:lnTo>
                    <a:pt x="3063" y="5972"/>
                  </a:lnTo>
                  <a:lnTo>
                    <a:pt x="2872" y="5896"/>
                  </a:lnTo>
                  <a:lnTo>
                    <a:pt x="2872" y="5857"/>
                  </a:lnTo>
                  <a:lnTo>
                    <a:pt x="2757" y="5743"/>
                  </a:lnTo>
                  <a:lnTo>
                    <a:pt x="2680" y="5589"/>
                  </a:lnTo>
                  <a:lnTo>
                    <a:pt x="2680" y="5398"/>
                  </a:lnTo>
                  <a:lnTo>
                    <a:pt x="2757" y="5245"/>
                  </a:lnTo>
                  <a:lnTo>
                    <a:pt x="3293" y="4479"/>
                  </a:lnTo>
                  <a:lnTo>
                    <a:pt x="3446" y="4364"/>
                  </a:lnTo>
                  <a:lnTo>
                    <a:pt x="3599" y="4288"/>
                  </a:lnTo>
                  <a:close/>
                  <a:moveTo>
                    <a:pt x="4671" y="268"/>
                  </a:moveTo>
                  <a:lnTo>
                    <a:pt x="4901" y="345"/>
                  </a:lnTo>
                  <a:lnTo>
                    <a:pt x="3675" y="1187"/>
                  </a:lnTo>
                  <a:lnTo>
                    <a:pt x="3561" y="1302"/>
                  </a:lnTo>
                  <a:lnTo>
                    <a:pt x="3484" y="1417"/>
                  </a:lnTo>
                  <a:lnTo>
                    <a:pt x="3407" y="1531"/>
                  </a:lnTo>
                  <a:lnTo>
                    <a:pt x="3369" y="1684"/>
                  </a:lnTo>
                  <a:lnTo>
                    <a:pt x="3369" y="1799"/>
                  </a:lnTo>
                  <a:lnTo>
                    <a:pt x="3407" y="1952"/>
                  </a:lnTo>
                  <a:lnTo>
                    <a:pt x="3446" y="2067"/>
                  </a:lnTo>
                  <a:lnTo>
                    <a:pt x="3522" y="2220"/>
                  </a:lnTo>
                  <a:lnTo>
                    <a:pt x="3599" y="2335"/>
                  </a:lnTo>
                  <a:lnTo>
                    <a:pt x="3714" y="2412"/>
                  </a:lnTo>
                  <a:lnTo>
                    <a:pt x="3829" y="2488"/>
                  </a:lnTo>
                  <a:lnTo>
                    <a:pt x="3982" y="2527"/>
                  </a:lnTo>
                  <a:lnTo>
                    <a:pt x="4135" y="2527"/>
                  </a:lnTo>
                  <a:lnTo>
                    <a:pt x="4250" y="2488"/>
                  </a:lnTo>
                  <a:lnTo>
                    <a:pt x="4403" y="2450"/>
                  </a:lnTo>
                  <a:lnTo>
                    <a:pt x="4518" y="2374"/>
                  </a:lnTo>
                  <a:lnTo>
                    <a:pt x="5628" y="1608"/>
                  </a:lnTo>
                  <a:lnTo>
                    <a:pt x="5781" y="1531"/>
                  </a:lnTo>
                  <a:lnTo>
                    <a:pt x="5934" y="1455"/>
                  </a:lnTo>
                  <a:lnTo>
                    <a:pt x="6087" y="1417"/>
                  </a:lnTo>
                  <a:lnTo>
                    <a:pt x="6394" y="1417"/>
                  </a:lnTo>
                  <a:lnTo>
                    <a:pt x="6547" y="1455"/>
                  </a:lnTo>
                  <a:lnTo>
                    <a:pt x="6700" y="1531"/>
                  </a:lnTo>
                  <a:lnTo>
                    <a:pt x="6853" y="1608"/>
                  </a:lnTo>
                  <a:lnTo>
                    <a:pt x="9341" y="3369"/>
                  </a:lnTo>
                  <a:lnTo>
                    <a:pt x="9495" y="3484"/>
                  </a:lnTo>
                  <a:lnTo>
                    <a:pt x="9533" y="3637"/>
                  </a:lnTo>
                  <a:lnTo>
                    <a:pt x="9533" y="3828"/>
                  </a:lnTo>
                  <a:lnTo>
                    <a:pt x="9456" y="4020"/>
                  </a:lnTo>
                  <a:lnTo>
                    <a:pt x="9341" y="4135"/>
                  </a:lnTo>
                  <a:lnTo>
                    <a:pt x="9150" y="4211"/>
                  </a:lnTo>
                  <a:lnTo>
                    <a:pt x="8997" y="4173"/>
                  </a:lnTo>
                  <a:lnTo>
                    <a:pt x="8805" y="4135"/>
                  </a:lnTo>
                  <a:lnTo>
                    <a:pt x="8423" y="3828"/>
                  </a:lnTo>
                  <a:lnTo>
                    <a:pt x="7159" y="2948"/>
                  </a:lnTo>
                  <a:lnTo>
                    <a:pt x="7083" y="2948"/>
                  </a:lnTo>
                  <a:lnTo>
                    <a:pt x="7006" y="2986"/>
                  </a:lnTo>
                  <a:lnTo>
                    <a:pt x="6968" y="3101"/>
                  </a:lnTo>
                  <a:lnTo>
                    <a:pt x="7006" y="3178"/>
                  </a:lnTo>
                  <a:lnTo>
                    <a:pt x="7198" y="3292"/>
                  </a:lnTo>
                  <a:lnTo>
                    <a:pt x="8270" y="4058"/>
                  </a:lnTo>
                  <a:lnTo>
                    <a:pt x="8384" y="4173"/>
                  </a:lnTo>
                  <a:lnTo>
                    <a:pt x="8461" y="4326"/>
                  </a:lnTo>
                  <a:lnTo>
                    <a:pt x="8461" y="4517"/>
                  </a:lnTo>
                  <a:lnTo>
                    <a:pt x="8384" y="4671"/>
                  </a:lnTo>
                  <a:lnTo>
                    <a:pt x="8231" y="4824"/>
                  </a:lnTo>
                  <a:lnTo>
                    <a:pt x="8078" y="4862"/>
                  </a:lnTo>
                  <a:lnTo>
                    <a:pt x="7887" y="4862"/>
                  </a:lnTo>
                  <a:lnTo>
                    <a:pt x="7734" y="4785"/>
                  </a:lnTo>
                  <a:lnTo>
                    <a:pt x="7427" y="4594"/>
                  </a:lnTo>
                  <a:lnTo>
                    <a:pt x="6470" y="3943"/>
                  </a:lnTo>
                  <a:lnTo>
                    <a:pt x="6394" y="3905"/>
                  </a:lnTo>
                  <a:lnTo>
                    <a:pt x="6317" y="3982"/>
                  </a:lnTo>
                  <a:lnTo>
                    <a:pt x="6279" y="4058"/>
                  </a:lnTo>
                  <a:lnTo>
                    <a:pt x="6355" y="4135"/>
                  </a:lnTo>
                  <a:lnTo>
                    <a:pt x="7274" y="4824"/>
                  </a:lnTo>
                  <a:lnTo>
                    <a:pt x="7389" y="4939"/>
                  </a:lnTo>
                  <a:lnTo>
                    <a:pt x="7466" y="5092"/>
                  </a:lnTo>
                  <a:lnTo>
                    <a:pt x="7466" y="5283"/>
                  </a:lnTo>
                  <a:lnTo>
                    <a:pt x="7389" y="5475"/>
                  </a:lnTo>
                  <a:lnTo>
                    <a:pt x="7274" y="5589"/>
                  </a:lnTo>
                  <a:lnTo>
                    <a:pt x="7083" y="5666"/>
                  </a:lnTo>
                  <a:lnTo>
                    <a:pt x="6891" y="5628"/>
                  </a:lnTo>
                  <a:lnTo>
                    <a:pt x="6738" y="5551"/>
                  </a:lnTo>
                  <a:lnTo>
                    <a:pt x="6202" y="5168"/>
                  </a:lnTo>
                  <a:lnTo>
                    <a:pt x="5972" y="5053"/>
                  </a:lnTo>
                  <a:lnTo>
                    <a:pt x="5819" y="4900"/>
                  </a:lnTo>
                  <a:lnTo>
                    <a:pt x="5705" y="4900"/>
                  </a:lnTo>
                  <a:lnTo>
                    <a:pt x="5628" y="4939"/>
                  </a:lnTo>
                  <a:lnTo>
                    <a:pt x="5590" y="5053"/>
                  </a:lnTo>
                  <a:lnTo>
                    <a:pt x="5666" y="5130"/>
                  </a:lnTo>
                  <a:lnTo>
                    <a:pt x="6049" y="5398"/>
                  </a:lnTo>
                  <a:lnTo>
                    <a:pt x="6240" y="5513"/>
                  </a:lnTo>
                  <a:lnTo>
                    <a:pt x="6355" y="5666"/>
                  </a:lnTo>
                  <a:lnTo>
                    <a:pt x="6394" y="5819"/>
                  </a:lnTo>
                  <a:lnTo>
                    <a:pt x="6394" y="6011"/>
                  </a:lnTo>
                  <a:lnTo>
                    <a:pt x="6317" y="6164"/>
                  </a:lnTo>
                  <a:lnTo>
                    <a:pt x="6202" y="6279"/>
                  </a:lnTo>
                  <a:lnTo>
                    <a:pt x="6049" y="6355"/>
                  </a:lnTo>
                  <a:lnTo>
                    <a:pt x="5858" y="6355"/>
                  </a:lnTo>
                  <a:lnTo>
                    <a:pt x="5705" y="6279"/>
                  </a:lnTo>
                  <a:lnTo>
                    <a:pt x="5169" y="5934"/>
                  </a:lnTo>
                  <a:lnTo>
                    <a:pt x="5245" y="5743"/>
                  </a:lnTo>
                  <a:lnTo>
                    <a:pt x="5245" y="5513"/>
                  </a:lnTo>
                  <a:lnTo>
                    <a:pt x="5207" y="5360"/>
                  </a:lnTo>
                  <a:lnTo>
                    <a:pt x="5130" y="5245"/>
                  </a:lnTo>
                  <a:lnTo>
                    <a:pt x="5054" y="5130"/>
                  </a:lnTo>
                  <a:lnTo>
                    <a:pt x="4939" y="5053"/>
                  </a:lnTo>
                  <a:lnTo>
                    <a:pt x="4939" y="5015"/>
                  </a:lnTo>
                  <a:lnTo>
                    <a:pt x="4824" y="4977"/>
                  </a:lnTo>
                  <a:lnTo>
                    <a:pt x="4671" y="4900"/>
                  </a:lnTo>
                  <a:lnTo>
                    <a:pt x="4403" y="4900"/>
                  </a:lnTo>
                  <a:lnTo>
                    <a:pt x="4403" y="4709"/>
                  </a:lnTo>
                  <a:lnTo>
                    <a:pt x="4365" y="4517"/>
                  </a:lnTo>
                  <a:lnTo>
                    <a:pt x="4250" y="4326"/>
                  </a:lnTo>
                  <a:lnTo>
                    <a:pt x="4097" y="4173"/>
                  </a:lnTo>
                  <a:lnTo>
                    <a:pt x="3943" y="4096"/>
                  </a:lnTo>
                  <a:lnTo>
                    <a:pt x="3829" y="4058"/>
                  </a:lnTo>
                  <a:lnTo>
                    <a:pt x="3675" y="4020"/>
                  </a:lnTo>
                  <a:lnTo>
                    <a:pt x="3561" y="4058"/>
                  </a:lnTo>
                  <a:lnTo>
                    <a:pt x="3446" y="4058"/>
                  </a:lnTo>
                  <a:lnTo>
                    <a:pt x="3446" y="3943"/>
                  </a:lnTo>
                  <a:lnTo>
                    <a:pt x="3407" y="3828"/>
                  </a:lnTo>
                  <a:lnTo>
                    <a:pt x="3331" y="3675"/>
                  </a:lnTo>
                  <a:lnTo>
                    <a:pt x="3254" y="3599"/>
                  </a:lnTo>
                  <a:lnTo>
                    <a:pt x="3139" y="3484"/>
                  </a:lnTo>
                  <a:lnTo>
                    <a:pt x="3101" y="3484"/>
                  </a:lnTo>
                  <a:lnTo>
                    <a:pt x="2986" y="3407"/>
                  </a:lnTo>
                  <a:lnTo>
                    <a:pt x="2872" y="3369"/>
                  </a:lnTo>
                  <a:lnTo>
                    <a:pt x="2718" y="3331"/>
                  </a:lnTo>
                  <a:lnTo>
                    <a:pt x="2604" y="3331"/>
                  </a:lnTo>
                  <a:lnTo>
                    <a:pt x="2450" y="3369"/>
                  </a:lnTo>
                  <a:lnTo>
                    <a:pt x="2336" y="3446"/>
                  </a:lnTo>
                  <a:lnTo>
                    <a:pt x="2297" y="3292"/>
                  </a:lnTo>
                  <a:lnTo>
                    <a:pt x="2221" y="3178"/>
                  </a:lnTo>
                  <a:lnTo>
                    <a:pt x="2144" y="3063"/>
                  </a:lnTo>
                  <a:lnTo>
                    <a:pt x="2029" y="2986"/>
                  </a:lnTo>
                  <a:lnTo>
                    <a:pt x="2029" y="2948"/>
                  </a:lnTo>
                  <a:lnTo>
                    <a:pt x="1914" y="2871"/>
                  </a:lnTo>
                  <a:lnTo>
                    <a:pt x="1800" y="2833"/>
                  </a:lnTo>
                  <a:lnTo>
                    <a:pt x="1532" y="2833"/>
                  </a:lnTo>
                  <a:lnTo>
                    <a:pt x="1302" y="2910"/>
                  </a:lnTo>
                  <a:lnTo>
                    <a:pt x="1187" y="2986"/>
                  </a:lnTo>
                  <a:lnTo>
                    <a:pt x="1072" y="3063"/>
                  </a:lnTo>
                  <a:lnTo>
                    <a:pt x="383" y="2565"/>
                  </a:lnTo>
                  <a:lnTo>
                    <a:pt x="306" y="2488"/>
                  </a:lnTo>
                  <a:lnTo>
                    <a:pt x="268" y="2412"/>
                  </a:lnTo>
                  <a:lnTo>
                    <a:pt x="268" y="2297"/>
                  </a:lnTo>
                  <a:lnTo>
                    <a:pt x="306" y="2220"/>
                  </a:lnTo>
                  <a:lnTo>
                    <a:pt x="1455" y="536"/>
                  </a:lnTo>
                  <a:lnTo>
                    <a:pt x="1532" y="459"/>
                  </a:lnTo>
                  <a:lnTo>
                    <a:pt x="1646" y="421"/>
                  </a:lnTo>
                  <a:lnTo>
                    <a:pt x="1723" y="421"/>
                  </a:lnTo>
                  <a:lnTo>
                    <a:pt x="1838" y="498"/>
                  </a:lnTo>
                  <a:lnTo>
                    <a:pt x="1991" y="574"/>
                  </a:lnTo>
                  <a:lnTo>
                    <a:pt x="2182" y="651"/>
                  </a:lnTo>
                  <a:lnTo>
                    <a:pt x="2374" y="727"/>
                  </a:lnTo>
                  <a:lnTo>
                    <a:pt x="2565" y="766"/>
                  </a:lnTo>
                  <a:lnTo>
                    <a:pt x="2757" y="766"/>
                  </a:lnTo>
                  <a:lnTo>
                    <a:pt x="2948" y="727"/>
                  </a:lnTo>
                  <a:lnTo>
                    <a:pt x="3139" y="689"/>
                  </a:lnTo>
                  <a:lnTo>
                    <a:pt x="3331" y="651"/>
                  </a:lnTo>
                  <a:lnTo>
                    <a:pt x="3943" y="383"/>
                  </a:lnTo>
                  <a:lnTo>
                    <a:pt x="4173" y="306"/>
                  </a:lnTo>
                  <a:lnTo>
                    <a:pt x="4441" y="268"/>
                  </a:lnTo>
                  <a:close/>
                  <a:moveTo>
                    <a:pt x="4633" y="5168"/>
                  </a:moveTo>
                  <a:lnTo>
                    <a:pt x="4786" y="5245"/>
                  </a:lnTo>
                  <a:lnTo>
                    <a:pt x="4939" y="5398"/>
                  </a:lnTo>
                  <a:lnTo>
                    <a:pt x="4977" y="5551"/>
                  </a:lnTo>
                  <a:lnTo>
                    <a:pt x="4977" y="5743"/>
                  </a:lnTo>
                  <a:lnTo>
                    <a:pt x="4901" y="5896"/>
                  </a:lnTo>
                  <a:lnTo>
                    <a:pt x="4594" y="6317"/>
                  </a:lnTo>
                  <a:lnTo>
                    <a:pt x="4479" y="6432"/>
                  </a:lnTo>
                  <a:lnTo>
                    <a:pt x="4326" y="6470"/>
                  </a:lnTo>
                  <a:lnTo>
                    <a:pt x="4135" y="6470"/>
                  </a:lnTo>
                  <a:lnTo>
                    <a:pt x="3982" y="6393"/>
                  </a:lnTo>
                  <a:lnTo>
                    <a:pt x="3943" y="6393"/>
                  </a:lnTo>
                  <a:lnTo>
                    <a:pt x="3829" y="6240"/>
                  </a:lnTo>
                  <a:lnTo>
                    <a:pt x="3790" y="6087"/>
                  </a:lnTo>
                  <a:lnTo>
                    <a:pt x="3790" y="5934"/>
                  </a:lnTo>
                  <a:lnTo>
                    <a:pt x="3867" y="5781"/>
                  </a:lnTo>
                  <a:lnTo>
                    <a:pt x="4097" y="5398"/>
                  </a:lnTo>
                  <a:lnTo>
                    <a:pt x="4135" y="5360"/>
                  </a:lnTo>
                  <a:lnTo>
                    <a:pt x="4288" y="5245"/>
                  </a:lnTo>
                  <a:lnTo>
                    <a:pt x="4441" y="5168"/>
                  </a:lnTo>
                  <a:close/>
                  <a:moveTo>
                    <a:pt x="4518" y="0"/>
                  </a:moveTo>
                  <a:lnTo>
                    <a:pt x="4173" y="38"/>
                  </a:lnTo>
                  <a:lnTo>
                    <a:pt x="3829" y="153"/>
                  </a:lnTo>
                  <a:lnTo>
                    <a:pt x="3216" y="383"/>
                  </a:lnTo>
                  <a:lnTo>
                    <a:pt x="2910" y="498"/>
                  </a:lnTo>
                  <a:lnTo>
                    <a:pt x="2565" y="498"/>
                  </a:lnTo>
                  <a:lnTo>
                    <a:pt x="2259" y="421"/>
                  </a:lnTo>
                  <a:lnTo>
                    <a:pt x="1991" y="268"/>
                  </a:lnTo>
                  <a:lnTo>
                    <a:pt x="1800" y="191"/>
                  </a:lnTo>
                  <a:lnTo>
                    <a:pt x="1608" y="191"/>
                  </a:lnTo>
                  <a:lnTo>
                    <a:pt x="1417" y="268"/>
                  </a:lnTo>
                  <a:lnTo>
                    <a:pt x="1264" y="383"/>
                  </a:lnTo>
                  <a:lnTo>
                    <a:pt x="77" y="2067"/>
                  </a:lnTo>
                  <a:lnTo>
                    <a:pt x="0" y="2259"/>
                  </a:lnTo>
                  <a:lnTo>
                    <a:pt x="0" y="2450"/>
                  </a:lnTo>
                  <a:lnTo>
                    <a:pt x="77" y="2642"/>
                  </a:lnTo>
                  <a:lnTo>
                    <a:pt x="230" y="2756"/>
                  </a:lnTo>
                  <a:lnTo>
                    <a:pt x="919" y="3254"/>
                  </a:lnTo>
                  <a:lnTo>
                    <a:pt x="728" y="3522"/>
                  </a:lnTo>
                  <a:lnTo>
                    <a:pt x="651" y="3675"/>
                  </a:lnTo>
                  <a:lnTo>
                    <a:pt x="613" y="3790"/>
                  </a:lnTo>
                  <a:lnTo>
                    <a:pt x="613" y="3943"/>
                  </a:lnTo>
                  <a:lnTo>
                    <a:pt x="613" y="4058"/>
                  </a:lnTo>
                  <a:lnTo>
                    <a:pt x="651" y="4211"/>
                  </a:lnTo>
                  <a:lnTo>
                    <a:pt x="689" y="4326"/>
                  </a:lnTo>
                  <a:lnTo>
                    <a:pt x="804" y="4441"/>
                  </a:lnTo>
                  <a:lnTo>
                    <a:pt x="881" y="4517"/>
                  </a:lnTo>
                  <a:lnTo>
                    <a:pt x="919" y="4556"/>
                  </a:lnTo>
                  <a:lnTo>
                    <a:pt x="1110" y="4632"/>
                  </a:lnTo>
                  <a:lnTo>
                    <a:pt x="1340" y="4671"/>
                  </a:lnTo>
                  <a:lnTo>
                    <a:pt x="1455" y="4671"/>
                  </a:lnTo>
                  <a:lnTo>
                    <a:pt x="1455" y="4785"/>
                  </a:lnTo>
                  <a:lnTo>
                    <a:pt x="1455" y="4939"/>
                  </a:lnTo>
                  <a:lnTo>
                    <a:pt x="1493" y="5053"/>
                  </a:lnTo>
                  <a:lnTo>
                    <a:pt x="1570" y="5207"/>
                  </a:lnTo>
                  <a:lnTo>
                    <a:pt x="1646" y="5283"/>
                  </a:lnTo>
                  <a:lnTo>
                    <a:pt x="1723" y="5398"/>
                  </a:lnTo>
                  <a:lnTo>
                    <a:pt x="1761" y="5398"/>
                  </a:lnTo>
                  <a:lnTo>
                    <a:pt x="1953" y="5513"/>
                  </a:lnTo>
                  <a:lnTo>
                    <a:pt x="2182" y="5551"/>
                  </a:lnTo>
                  <a:lnTo>
                    <a:pt x="2412" y="5513"/>
                  </a:lnTo>
                  <a:lnTo>
                    <a:pt x="2450" y="5666"/>
                  </a:lnTo>
                  <a:lnTo>
                    <a:pt x="2489" y="5819"/>
                  </a:lnTo>
                  <a:lnTo>
                    <a:pt x="2565" y="5972"/>
                  </a:lnTo>
                  <a:lnTo>
                    <a:pt x="2718" y="6087"/>
                  </a:lnTo>
                  <a:lnTo>
                    <a:pt x="2757" y="6087"/>
                  </a:lnTo>
                  <a:lnTo>
                    <a:pt x="2948" y="6202"/>
                  </a:lnTo>
                  <a:lnTo>
                    <a:pt x="3139" y="6240"/>
                  </a:lnTo>
                  <a:lnTo>
                    <a:pt x="3331" y="6202"/>
                  </a:lnTo>
                  <a:lnTo>
                    <a:pt x="3522" y="6125"/>
                  </a:lnTo>
                  <a:lnTo>
                    <a:pt x="3561" y="6279"/>
                  </a:lnTo>
                  <a:lnTo>
                    <a:pt x="3599" y="6393"/>
                  </a:lnTo>
                  <a:lnTo>
                    <a:pt x="3714" y="6508"/>
                  </a:lnTo>
                  <a:lnTo>
                    <a:pt x="3790" y="6585"/>
                  </a:lnTo>
                  <a:lnTo>
                    <a:pt x="3829" y="6623"/>
                  </a:lnTo>
                  <a:lnTo>
                    <a:pt x="4020" y="6700"/>
                  </a:lnTo>
                  <a:lnTo>
                    <a:pt x="4250" y="6738"/>
                  </a:lnTo>
                  <a:lnTo>
                    <a:pt x="4365" y="6738"/>
                  </a:lnTo>
                  <a:lnTo>
                    <a:pt x="4479" y="6700"/>
                  </a:lnTo>
                  <a:lnTo>
                    <a:pt x="4633" y="6661"/>
                  </a:lnTo>
                  <a:lnTo>
                    <a:pt x="4747" y="6546"/>
                  </a:lnTo>
                  <a:lnTo>
                    <a:pt x="4824" y="6470"/>
                  </a:lnTo>
                  <a:lnTo>
                    <a:pt x="5054" y="6164"/>
                  </a:lnTo>
                  <a:lnTo>
                    <a:pt x="5551" y="6508"/>
                  </a:lnTo>
                  <a:lnTo>
                    <a:pt x="5743" y="6585"/>
                  </a:lnTo>
                  <a:lnTo>
                    <a:pt x="5934" y="6623"/>
                  </a:lnTo>
                  <a:lnTo>
                    <a:pt x="6087" y="6623"/>
                  </a:lnTo>
                  <a:lnTo>
                    <a:pt x="6202" y="6585"/>
                  </a:lnTo>
                  <a:lnTo>
                    <a:pt x="6355" y="6508"/>
                  </a:lnTo>
                  <a:lnTo>
                    <a:pt x="6470" y="6432"/>
                  </a:lnTo>
                  <a:lnTo>
                    <a:pt x="6547" y="6317"/>
                  </a:lnTo>
                  <a:lnTo>
                    <a:pt x="6623" y="6202"/>
                  </a:lnTo>
                  <a:lnTo>
                    <a:pt x="6662" y="6087"/>
                  </a:lnTo>
                  <a:lnTo>
                    <a:pt x="6662" y="5819"/>
                  </a:lnTo>
                  <a:lnTo>
                    <a:pt x="6853" y="5896"/>
                  </a:lnTo>
                  <a:lnTo>
                    <a:pt x="7006" y="5934"/>
                  </a:lnTo>
                  <a:lnTo>
                    <a:pt x="7121" y="5896"/>
                  </a:lnTo>
                  <a:lnTo>
                    <a:pt x="7274" y="5857"/>
                  </a:lnTo>
                  <a:lnTo>
                    <a:pt x="7389" y="5819"/>
                  </a:lnTo>
                  <a:lnTo>
                    <a:pt x="7504" y="5704"/>
                  </a:lnTo>
                  <a:lnTo>
                    <a:pt x="7619" y="5589"/>
                  </a:lnTo>
                  <a:lnTo>
                    <a:pt x="7657" y="5475"/>
                  </a:lnTo>
                  <a:lnTo>
                    <a:pt x="7734" y="5360"/>
                  </a:lnTo>
                  <a:lnTo>
                    <a:pt x="7734" y="5245"/>
                  </a:lnTo>
                  <a:lnTo>
                    <a:pt x="7734" y="5092"/>
                  </a:lnTo>
                  <a:lnTo>
                    <a:pt x="7848" y="5130"/>
                  </a:lnTo>
                  <a:lnTo>
                    <a:pt x="8155" y="5130"/>
                  </a:lnTo>
                  <a:lnTo>
                    <a:pt x="8308" y="5053"/>
                  </a:lnTo>
                  <a:lnTo>
                    <a:pt x="8461" y="4977"/>
                  </a:lnTo>
                  <a:lnTo>
                    <a:pt x="8576" y="4824"/>
                  </a:lnTo>
                  <a:lnTo>
                    <a:pt x="8652" y="4709"/>
                  </a:lnTo>
                  <a:lnTo>
                    <a:pt x="8691" y="4594"/>
                  </a:lnTo>
                  <a:lnTo>
                    <a:pt x="8691" y="4364"/>
                  </a:lnTo>
                  <a:lnTo>
                    <a:pt x="8882" y="4441"/>
                  </a:lnTo>
                  <a:lnTo>
                    <a:pt x="9073" y="4479"/>
                  </a:lnTo>
                  <a:lnTo>
                    <a:pt x="9265" y="4441"/>
                  </a:lnTo>
                  <a:lnTo>
                    <a:pt x="9418" y="4364"/>
                  </a:lnTo>
                  <a:lnTo>
                    <a:pt x="9571" y="4288"/>
                  </a:lnTo>
                  <a:lnTo>
                    <a:pt x="9686" y="4135"/>
                  </a:lnTo>
                  <a:lnTo>
                    <a:pt x="9801" y="3943"/>
                  </a:lnTo>
                  <a:lnTo>
                    <a:pt x="9801" y="3675"/>
                  </a:lnTo>
                  <a:lnTo>
                    <a:pt x="9763" y="3446"/>
                  </a:lnTo>
                  <a:lnTo>
                    <a:pt x="9609" y="3254"/>
                  </a:lnTo>
                  <a:lnTo>
                    <a:pt x="10222" y="2795"/>
                  </a:lnTo>
                  <a:lnTo>
                    <a:pt x="10375" y="2642"/>
                  </a:lnTo>
                  <a:lnTo>
                    <a:pt x="10413" y="2450"/>
                  </a:lnTo>
                  <a:lnTo>
                    <a:pt x="10413" y="2259"/>
                  </a:lnTo>
                  <a:lnTo>
                    <a:pt x="10337" y="2067"/>
                  </a:lnTo>
                  <a:lnTo>
                    <a:pt x="9150" y="383"/>
                  </a:lnTo>
                  <a:lnTo>
                    <a:pt x="8997" y="268"/>
                  </a:lnTo>
                  <a:lnTo>
                    <a:pt x="8805" y="191"/>
                  </a:lnTo>
                  <a:lnTo>
                    <a:pt x="8614" y="191"/>
                  </a:lnTo>
                  <a:lnTo>
                    <a:pt x="8423" y="268"/>
                  </a:lnTo>
                  <a:lnTo>
                    <a:pt x="8155" y="421"/>
                  </a:lnTo>
                  <a:lnTo>
                    <a:pt x="7848" y="498"/>
                  </a:lnTo>
                  <a:lnTo>
                    <a:pt x="7504" y="498"/>
                  </a:lnTo>
                  <a:lnTo>
                    <a:pt x="7198" y="383"/>
                  </a:lnTo>
                  <a:lnTo>
                    <a:pt x="6585" y="153"/>
                  </a:lnTo>
                  <a:lnTo>
                    <a:pt x="6240" y="38"/>
                  </a:lnTo>
                  <a:lnTo>
                    <a:pt x="5896" y="0"/>
                  </a:lnTo>
                  <a:lnTo>
                    <a:pt x="5551" y="38"/>
                  </a:lnTo>
                  <a:lnTo>
                    <a:pt x="5207" y="153"/>
                  </a:lnTo>
                  <a:lnTo>
                    <a:pt x="4862" y="38"/>
                  </a:lnTo>
                  <a:lnTo>
                    <a:pt x="451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393" name="Google Shape;393;p25"/>
          <p:cNvSpPr/>
          <p:nvPr/>
        </p:nvSpPr>
        <p:spPr>
          <a:xfrm>
            <a:off x="1680855"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94" name="Google Shape;394;p25"/>
          <p:cNvSpPr/>
          <p:nvPr/>
        </p:nvSpPr>
        <p:spPr>
          <a:xfrm>
            <a:off x="3043204"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95" name="Google Shape;395;p25"/>
          <p:cNvSpPr/>
          <p:nvPr/>
        </p:nvSpPr>
        <p:spPr>
          <a:xfrm>
            <a:off x="4405552"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96" name="Google Shape;396;p25"/>
          <p:cNvSpPr/>
          <p:nvPr/>
        </p:nvSpPr>
        <p:spPr>
          <a:xfrm>
            <a:off x="5767900"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397" name="Google Shape;397;p25"/>
          <p:cNvGrpSpPr/>
          <p:nvPr/>
        </p:nvGrpSpPr>
        <p:grpSpPr>
          <a:xfrm>
            <a:off x="6290649" y="1970149"/>
            <a:ext cx="685936" cy="685681"/>
            <a:chOff x="16744392" y="5101381"/>
            <a:chExt cx="1828675" cy="1828483"/>
          </a:xfrm>
        </p:grpSpPr>
        <p:sp>
          <p:nvSpPr>
            <p:cNvPr id="398" name="Google Shape;398;p25"/>
            <p:cNvSpPr/>
            <p:nvPr/>
          </p:nvSpPr>
          <p:spPr>
            <a:xfrm>
              <a:off x="17314639" y="5671523"/>
              <a:ext cx="688200" cy="6882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99" name="Google Shape;399;p25"/>
            <p:cNvSpPr/>
            <p:nvPr/>
          </p:nvSpPr>
          <p:spPr>
            <a:xfrm>
              <a:off x="17454600" y="5821658"/>
              <a:ext cx="408300" cy="387900"/>
            </a:xfrm>
            <a:prstGeom prst="star5">
              <a:avLst>
                <a:gd fmla="val 28207" name="adj"/>
                <a:gd fmla="val 105146" name="hf"/>
                <a:gd fmla="val 110557" name="vf"/>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400" name="Google Shape;400;p25"/>
            <p:cNvGrpSpPr/>
            <p:nvPr/>
          </p:nvGrpSpPr>
          <p:grpSpPr>
            <a:xfrm>
              <a:off x="16744392" y="5101381"/>
              <a:ext cx="1828675" cy="1828483"/>
              <a:chOff x="2196841" y="1351682"/>
              <a:chExt cx="282696" cy="282666"/>
            </a:xfrm>
          </p:grpSpPr>
          <p:sp>
            <p:nvSpPr>
              <p:cNvPr id="401" name="Google Shape;401;p25"/>
              <p:cNvSpPr/>
              <p:nvPr/>
            </p:nvSpPr>
            <p:spPr>
              <a:xfrm>
                <a:off x="2196841" y="1351682"/>
                <a:ext cx="282696" cy="282666"/>
              </a:xfrm>
              <a:custGeom>
                <a:rect b="b" l="l" r="r" t="t"/>
                <a:pathLst>
                  <a:path extrusionOk="0" h="9495" w="9496">
                    <a:moveTo>
                      <a:pt x="1609" y="766"/>
                    </a:moveTo>
                    <a:lnTo>
                      <a:pt x="1800" y="804"/>
                    </a:lnTo>
                    <a:lnTo>
                      <a:pt x="1915" y="919"/>
                    </a:lnTo>
                    <a:lnTo>
                      <a:pt x="2030" y="1034"/>
                    </a:lnTo>
                    <a:lnTo>
                      <a:pt x="2068" y="1226"/>
                    </a:lnTo>
                    <a:lnTo>
                      <a:pt x="2030" y="1379"/>
                    </a:lnTo>
                    <a:lnTo>
                      <a:pt x="1915" y="1532"/>
                    </a:lnTo>
                    <a:lnTo>
                      <a:pt x="1800" y="1647"/>
                    </a:lnTo>
                    <a:lnTo>
                      <a:pt x="1609" y="1685"/>
                    </a:lnTo>
                    <a:lnTo>
                      <a:pt x="1417" y="1647"/>
                    </a:lnTo>
                    <a:lnTo>
                      <a:pt x="1302" y="1532"/>
                    </a:lnTo>
                    <a:lnTo>
                      <a:pt x="1187" y="1379"/>
                    </a:lnTo>
                    <a:lnTo>
                      <a:pt x="1149" y="1226"/>
                    </a:lnTo>
                    <a:lnTo>
                      <a:pt x="1187" y="1034"/>
                    </a:lnTo>
                    <a:lnTo>
                      <a:pt x="1302" y="919"/>
                    </a:lnTo>
                    <a:lnTo>
                      <a:pt x="1417" y="804"/>
                    </a:lnTo>
                    <a:lnTo>
                      <a:pt x="1609" y="766"/>
                    </a:lnTo>
                    <a:close/>
                    <a:moveTo>
                      <a:pt x="7887" y="766"/>
                    </a:moveTo>
                    <a:lnTo>
                      <a:pt x="8079" y="804"/>
                    </a:lnTo>
                    <a:lnTo>
                      <a:pt x="8232" y="919"/>
                    </a:lnTo>
                    <a:lnTo>
                      <a:pt x="8308" y="1034"/>
                    </a:lnTo>
                    <a:lnTo>
                      <a:pt x="8347" y="1226"/>
                    </a:lnTo>
                    <a:lnTo>
                      <a:pt x="8308" y="1379"/>
                    </a:lnTo>
                    <a:lnTo>
                      <a:pt x="8232" y="1532"/>
                    </a:lnTo>
                    <a:lnTo>
                      <a:pt x="8079" y="1647"/>
                    </a:lnTo>
                    <a:lnTo>
                      <a:pt x="7887" y="1685"/>
                    </a:lnTo>
                    <a:lnTo>
                      <a:pt x="7734" y="1647"/>
                    </a:lnTo>
                    <a:lnTo>
                      <a:pt x="7581" y="1532"/>
                    </a:lnTo>
                    <a:lnTo>
                      <a:pt x="7466" y="1379"/>
                    </a:lnTo>
                    <a:lnTo>
                      <a:pt x="7466" y="1226"/>
                    </a:lnTo>
                    <a:lnTo>
                      <a:pt x="7466" y="1034"/>
                    </a:lnTo>
                    <a:lnTo>
                      <a:pt x="7581" y="919"/>
                    </a:lnTo>
                    <a:lnTo>
                      <a:pt x="7734" y="804"/>
                    </a:lnTo>
                    <a:lnTo>
                      <a:pt x="7887" y="766"/>
                    </a:lnTo>
                    <a:close/>
                    <a:moveTo>
                      <a:pt x="1609" y="230"/>
                    </a:moveTo>
                    <a:lnTo>
                      <a:pt x="1877" y="268"/>
                    </a:lnTo>
                    <a:lnTo>
                      <a:pt x="2145" y="345"/>
                    </a:lnTo>
                    <a:lnTo>
                      <a:pt x="2374" y="460"/>
                    </a:lnTo>
                    <a:lnTo>
                      <a:pt x="2566" y="651"/>
                    </a:lnTo>
                    <a:lnTo>
                      <a:pt x="2757" y="843"/>
                    </a:lnTo>
                    <a:lnTo>
                      <a:pt x="2872" y="1072"/>
                    </a:lnTo>
                    <a:lnTo>
                      <a:pt x="2948" y="1340"/>
                    </a:lnTo>
                    <a:lnTo>
                      <a:pt x="2987" y="1608"/>
                    </a:lnTo>
                    <a:lnTo>
                      <a:pt x="2948" y="1838"/>
                    </a:lnTo>
                    <a:lnTo>
                      <a:pt x="2872" y="2106"/>
                    </a:lnTo>
                    <a:lnTo>
                      <a:pt x="2795" y="2297"/>
                    </a:lnTo>
                    <a:lnTo>
                      <a:pt x="2642" y="2489"/>
                    </a:lnTo>
                    <a:lnTo>
                      <a:pt x="2566" y="2259"/>
                    </a:lnTo>
                    <a:lnTo>
                      <a:pt x="2413" y="2068"/>
                    </a:lnTo>
                    <a:lnTo>
                      <a:pt x="2259" y="1876"/>
                    </a:lnTo>
                    <a:lnTo>
                      <a:pt x="2030" y="1762"/>
                    </a:lnTo>
                    <a:lnTo>
                      <a:pt x="2145" y="1647"/>
                    </a:lnTo>
                    <a:lnTo>
                      <a:pt x="2221" y="1532"/>
                    </a:lnTo>
                    <a:lnTo>
                      <a:pt x="2298" y="1379"/>
                    </a:lnTo>
                    <a:lnTo>
                      <a:pt x="2298" y="1226"/>
                    </a:lnTo>
                    <a:lnTo>
                      <a:pt x="2298" y="1072"/>
                    </a:lnTo>
                    <a:lnTo>
                      <a:pt x="2259" y="958"/>
                    </a:lnTo>
                    <a:lnTo>
                      <a:pt x="2183" y="843"/>
                    </a:lnTo>
                    <a:lnTo>
                      <a:pt x="2106" y="728"/>
                    </a:lnTo>
                    <a:lnTo>
                      <a:pt x="1991" y="651"/>
                    </a:lnTo>
                    <a:lnTo>
                      <a:pt x="1877" y="575"/>
                    </a:lnTo>
                    <a:lnTo>
                      <a:pt x="1762" y="536"/>
                    </a:lnTo>
                    <a:lnTo>
                      <a:pt x="1455" y="536"/>
                    </a:lnTo>
                    <a:lnTo>
                      <a:pt x="1341" y="575"/>
                    </a:lnTo>
                    <a:lnTo>
                      <a:pt x="1226" y="651"/>
                    </a:lnTo>
                    <a:lnTo>
                      <a:pt x="1111" y="728"/>
                    </a:lnTo>
                    <a:lnTo>
                      <a:pt x="1034" y="843"/>
                    </a:lnTo>
                    <a:lnTo>
                      <a:pt x="958" y="958"/>
                    </a:lnTo>
                    <a:lnTo>
                      <a:pt x="919" y="1072"/>
                    </a:lnTo>
                    <a:lnTo>
                      <a:pt x="919" y="1226"/>
                    </a:lnTo>
                    <a:lnTo>
                      <a:pt x="919" y="1379"/>
                    </a:lnTo>
                    <a:lnTo>
                      <a:pt x="996" y="1532"/>
                    </a:lnTo>
                    <a:lnTo>
                      <a:pt x="1073" y="1647"/>
                    </a:lnTo>
                    <a:lnTo>
                      <a:pt x="1187" y="1762"/>
                    </a:lnTo>
                    <a:lnTo>
                      <a:pt x="958" y="1876"/>
                    </a:lnTo>
                    <a:lnTo>
                      <a:pt x="805" y="2068"/>
                    </a:lnTo>
                    <a:lnTo>
                      <a:pt x="651" y="2259"/>
                    </a:lnTo>
                    <a:lnTo>
                      <a:pt x="575" y="2489"/>
                    </a:lnTo>
                    <a:lnTo>
                      <a:pt x="422" y="2297"/>
                    </a:lnTo>
                    <a:lnTo>
                      <a:pt x="307" y="2106"/>
                    </a:lnTo>
                    <a:lnTo>
                      <a:pt x="269" y="1838"/>
                    </a:lnTo>
                    <a:lnTo>
                      <a:pt x="230" y="1608"/>
                    </a:lnTo>
                    <a:lnTo>
                      <a:pt x="269" y="1340"/>
                    </a:lnTo>
                    <a:lnTo>
                      <a:pt x="345" y="1072"/>
                    </a:lnTo>
                    <a:lnTo>
                      <a:pt x="460" y="843"/>
                    </a:lnTo>
                    <a:lnTo>
                      <a:pt x="651" y="651"/>
                    </a:lnTo>
                    <a:lnTo>
                      <a:pt x="843" y="460"/>
                    </a:lnTo>
                    <a:lnTo>
                      <a:pt x="1073" y="345"/>
                    </a:lnTo>
                    <a:lnTo>
                      <a:pt x="1341" y="268"/>
                    </a:lnTo>
                    <a:lnTo>
                      <a:pt x="1609" y="230"/>
                    </a:lnTo>
                    <a:close/>
                    <a:moveTo>
                      <a:pt x="7887" y="230"/>
                    </a:moveTo>
                    <a:lnTo>
                      <a:pt x="8155" y="268"/>
                    </a:lnTo>
                    <a:lnTo>
                      <a:pt x="8423" y="345"/>
                    </a:lnTo>
                    <a:lnTo>
                      <a:pt x="8653" y="460"/>
                    </a:lnTo>
                    <a:lnTo>
                      <a:pt x="8844" y="651"/>
                    </a:lnTo>
                    <a:lnTo>
                      <a:pt x="9036" y="843"/>
                    </a:lnTo>
                    <a:lnTo>
                      <a:pt x="9150" y="1072"/>
                    </a:lnTo>
                    <a:lnTo>
                      <a:pt x="9227" y="1340"/>
                    </a:lnTo>
                    <a:lnTo>
                      <a:pt x="9265" y="1608"/>
                    </a:lnTo>
                    <a:lnTo>
                      <a:pt x="9227" y="1838"/>
                    </a:lnTo>
                    <a:lnTo>
                      <a:pt x="9189" y="2106"/>
                    </a:lnTo>
                    <a:lnTo>
                      <a:pt x="9074" y="2297"/>
                    </a:lnTo>
                    <a:lnTo>
                      <a:pt x="8921" y="2489"/>
                    </a:lnTo>
                    <a:lnTo>
                      <a:pt x="8844" y="2259"/>
                    </a:lnTo>
                    <a:lnTo>
                      <a:pt x="8729" y="2068"/>
                    </a:lnTo>
                    <a:lnTo>
                      <a:pt x="8538" y="1876"/>
                    </a:lnTo>
                    <a:lnTo>
                      <a:pt x="8308" y="1762"/>
                    </a:lnTo>
                    <a:lnTo>
                      <a:pt x="8423" y="1647"/>
                    </a:lnTo>
                    <a:lnTo>
                      <a:pt x="8500" y="1532"/>
                    </a:lnTo>
                    <a:lnTo>
                      <a:pt x="8576" y="1379"/>
                    </a:lnTo>
                    <a:lnTo>
                      <a:pt x="8576" y="1226"/>
                    </a:lnTo>
                    <a:lnTo>
                      <a:pt x="8576" y="1072"/>
                    </a:lnTo>
                    <a:lnTo>
                      <a:pt x="8538" y="958"/>
                    </a:lnTo>
                    <a:lnTo>
                      <a:pt x="8461" y="843"/>
                    </a:lnTo>
                    <a:lnTo>
                      <a:pt x="8385" y="728"/>
                    </a:lnTo>
                    <a:lnTo>
                      <a:pt x="8270" y="651"/>
                    </a:lnTo>
                    <a:lnTo>
                      <a:pt x="8155" y="575"/>
                    </a:lnTo>
                    <a:lnTo>
                      <a:pt x="8040" y="536"/>
                    </a:lnTo>
                    <a:lnTo>
                      <a:pt x="7772" y="536"/>
                    </a:lnTo>
                    <a:lnTo>
                      <a:pt x="7619" y="575"/>
                    </a:lnTo>
                    <a:lnTo>
                      <a:pt x="7504" y="651"/>
                    </a:lnTo>
                    <a:lnTo>
                      <a:pt x="7428" y="728"/>
                    </a:lnTo>
                    <a:lnTo>
                      <a:pt x="7313" y="843"/>
                    </a:lnTo>
                    <a:lnTo>
                      <a:pt x="7275" y="958"/>
                    </a:lnTo>
                    <a:lnTo>
                      <a:pt x="7236" y="1072"/>
                    </a:lnTo>
                    <a:lnTo>
                      <a:pt x="7198" y="1226"/>
                    </a:lnTo>
                    <a:lnTo>
                      <a:pt x="7236" y="1379"/>
                    </a:lnTo>
                    <a:lnTo>
                      <a:pt x="7275" y="1532"/>
                    </a:lnTo>
                    <a:lnTo>
                      <a:pt x="7351" y="1647"/>
                    </a:lnTo>
                    <a:lnTo>
                      <a:pt x="7466" y="1762"/>
                    </a:lnTo>
                    <a:lnTo>
                      <a:pt x="7275" y="1876"/>
                    </a:lnTo>
                    <a:lnTo>
                      <a:pt x="7083" y="2068"/>
                    </a:lnTo>
                    <a:lnTo>
                      <a:pt x="6930" y="2259"/>
                    </a:lnTo>
                    <a:lnTo>
                      <a:pt x="6853" y="2489"/>
                    </a:lnTo>
                    <a:lnTo>
                      <a:pt x="6739" y="2297"/>
                    </a:lnTo>
                    <a:lnTo>
                      <a:pt x="6624" y="2106"/>
                    </a:lnTo>
                    <a:lnTo>
                      <a:pt x="6547" y="1838"/>
                    </a:lnTo>
                    <a:lnTo>
                      <a:pt x="6509" y="1608"/>
                    </a:lnTo>
                    <a:lnTo>
                      <a:pt x="6547" y="1340"/>
                    </a:lnTo>
                    <a:lnTo>
                      <a:pt x="6624" y="1072"/>
                    </a:lnTo>
                    <a:lnTo>
                      <a:pt x="6739" y="843"/>
                    </a:lnTo>
                    <a:lnTo>
                      <a:pt x="6930" y="651"/>
                    </a:lnTo>
                    <a:lnTo>
                      <a:pt x="7121" y="460"/>
                    </a:lnTo>
                    <a:lnTo>
                      <a:pt x="7351" y="345"/>
                    </a:lnTo>
                    <a:lnTo>
                      <a:pt x="7619" y="268"/>
                    </a:lnTo>
                    <a:lnTo>
                      <a:pt x="7887" y="230"/>
                    </a:lnTo>
                    <a:close/>
                    <a:moveTo>
                      <a:pt x="1762" y="1915"/>
                    </a:moveTo>
                    <a:lnTo>
                      <a:pt x="1915" y="1953"/>
                    </a:lnTo>
                    <a:lnTo>
                      <a:pt x="2068" y="2030"/>
                    </a:lnTo>
                    <a:lnTo>
                      <a:pt x="2183" y="2144"/>
                    </a:lnTo>
                    <a:lnTo>
                      <a:pt x="2259" y="2259"/>
                    </a:lnTo>
                    <a:lnTo>
                      <a:pt x="2336" y="2374"/>
                    </a:lnTo>
                    <a:lnTo>
                      <a:pt x="2413" y="2527"/>
                    </a:lnTo>
                    <a:lnTo>
                      <a:pt x="2413" y="2680"/>
                    </a:lnTo>
                    <a:lnTo>
                      <a:pt x="2259" y="2795"/>
                    </a:lnTo>
                    <a:lnTo>
                      <a:pt x="2030" y="2910"/>
                    </a:lnTo>
                    <a:lnTo>
                      <a:pt x="1838" y="2948"/>
                    </a:lnTo>
                    <a:lnTo>
                      <a:pt x="1609" y="2987"/>
                    </a:lnTo>
                    <a:lnTo>
                      <a:pt x="1379" y="2948"/>
                    </a:lnTo>
                    <a:lnTo>
                      <a:pt x="1149" y="2910"/>
                    </a:lnTo>
                    <a:lnTo>
                      <a:pt x="958" y="2833"/>
                    </a:lnTo>
                    <a:lnTo>
                      <a:pt x="805" y="2719"/>
                    </a:lnTo>
                    <a:lnTo>
                      <a:pt x="805" y="2527"/>
                    </a:lnTo>
                    <a:lnTo>
                      <a:pt x="843" y="2412"/>
                    </a:lnTo>
                    <a:lnTo>
                      <a:pt x="919" y="2259"/>
                    </a:lnTo>
                    <a:lnTo>
                      <a:pt x="1034" y="2144"/>
                    </a:lnTo>
                    <a:lnTo>
                      <a:pt x="1149" y="2030"/>
                    </a:lnTo>
                    <a:lnTo>
                      <a:pt x="1302" y="1991"/>
                    </a:lnTo>
                    <a:lnTo>
                      <a:pt x="1455" y="1915"/>
                    </a:lnTo>
                    <a:close/>
                    <a:moveTo>
                      <a:pt x="8079" y="1915"/>
                    </a:moveTo>
                    <a:lnTo>
                      <a:pt x="8193" y="1953"/>
                    </a:lnTo>
                    <a:lnTo>
                      <a:pt x="8347" y="2030"/>
                    </a:lnTo>
                    <a:lnTo>
                      <a:pt x="8461" y="2144"/>
                    </a:lnTo>
                    <a:lnTo>
                      <a:pt x="8576" y="2259"/>
                    </a:lnTo>
                    <a:lnTo>
                      <a:pt x="8653" y="2374"/>
                    </a:lnTo>
                    <a:lnTo>
                      <a:pt x="8691" y="2527"/>
                    </a:lnTo>
                    <a:lnTo>
                      <a:pt x="8729" y="2680"/>
                    </a:lnTo>
                    <a:lnTo>
                      <a:pt x="8538" y="2795"/>
                    </a:lnTo>
                    <a:lnTo>
                      <a:pt x="8347" y="2910"/>
                    </a:lnTo>
                    <a:lnTo>
                      <a:pt x="8117" y="2948"/>
                    </a:lnTo>
                    <a:lnTo>
                      <a:pt x="7887" y="2987"/>
                    </a:lnTo>
                    <a:lnTo>
                      <a:pt x="7657" y="2948"/>
                    </a:lnTo>
                    <a:lnTo>
                      <a:pt x="7466" y="2910"/>
                    </a:lnTo>
                    <a:lnTo>
                      <a:pt x="7275" y="2833"/>
                    </a:lnTo>
                    <a:lnTo>
                      <a:pt x="7083" y="2719"/>
                    </a:lnTo>
                    <a:lnTo>
                      <a:pt x="7083" y="2527"/>
                    </a:lnTo>
                    <a:lnTo>
                      <a:pt x="7160" y="2412"/>
                    </a:lnTo>
                    <a:lnTo>
                      <a:pt x="7236" y="2259"/>
                    </a:lnTo>
                    <a:lnTo>
                      <a:pt x="7313" y="2144"/>
                    </a:lnTo>
                    <a:lnTo>
                      <a:pt x="7466" y="2030"/>
                    </a:lnTo>
                    <a:lnTo>
                      <a:pt x="7581" y="1991"/>
                    </a:lnTo>
                    <a:lnTo>
                      <a:pt x="7734" y="1915"/>
                    </a:lnTo>
                    <a:close/>
                    <a:moveTo>
                      <a:pt x="4748" y="3063"/>
                    </a:moveTo>
                    <a:lnTo>
                      <a:pt x="5092" y="3101"/>
                    </a:lnTo>
                    <a:lnTo>
                      <a:pt x="5399" y="3178"/>
                    </a:lnTo>
                    <a:lnTo>
                      <a:pt x="5705" y="3331"/>
                    </a:lnTo>
                    <a:lnTo>
                      <a:pt x="5935" y="3561"/>
                    </a:lnTo>
                    <a:lnTo>
                      <a:pt x="6164" y="3791"/>
                    </a:lnTo>
                    <a:lnTo>
                      <a:pt x="6317" y="4097"/>
                    </a:lnTo>
                    <a:lnTo>
                      <a:pt x="6432" y="4403"/>
                    </a:lnTo>
                    <a:lnTo>
                      <a:pt x="6432" y="4748"/>
                    </a:lnTo>
                    <a:lnTo>
                      <a:pt x="6432" y="5092"/>
                    </a:lnTo>
                    <a:lnTo>
                      <a:pt x="6317" y="5398"/>
                    </a:lnTo>
                    <a:lnTo>
                      <a:pt x="6164" y="5705"/>
                    </a:lnTo>
                    <a:lnTo>
                      <a:pt x="5935" y="5934"/>
                    </a:lnTo>
                    <a:lnTo>
                      <a:pt x="5705" y="6164"/>
                    </a:lnTo>
                    <a:lnTo>
                      <a:pt x="5399" y="6317"/>
                    </a:lnTo>
                    <a:lnTo>
                      <a:pt x="5092" y="6432"/>
                    </a:lnTo>
                    <a:lnTo>
                      <a:pt x="4403" y="6432"/>
                    </a:lnTo>
                    <a:lnTo>
                      <a:pt x="4097" y="6317"/>
                    </a:lnTo>
                    <a:lnTo>
                      <a:pt x="3791" y="6164"/>
                    </a:lnTo>
                    <a:lnTo>
                      <a:pt x="3561" y="5934"/>
                    </a:lnTo>
                    <a:lnTo>
                      <a:pt x="3331" y="5705"/>
                    </a:lnTo>
                    <a:lnTo>
                      <a:pt x="3178" y="5398"/>
                    </a:lnTo>
                    <a:lnTo>
                      <a:pt x="3063" y="5092"/>
                    </a:lnTo>
                    <a:lnTo>
                      <a:pt x="3063" y="4748"/>
                    </a:lnTo>
                    <a:lnTo>
                      <a:pt x="3063" y="4403"/>
                    </a:lnTo>
                    <a:lnTo>
                      <a:pt x="3178" y="4097"/>
                    </a:lnTo>
                    <a:lnTo>
                      <a:pt x="3331" y="3791"/>
                    </a:lnTo>
                    <a:lnTo>
                      <a:pt x="3561" y="3561"/>
                    </a:lnTo>
                    <a:lnTo>
                      <a:pt x="3791" y="3331"/>
                    </a:lnTo>
                    <a:lnTo>
                      <a:pt x="4097" y="3178"/>
                    </a:lnTo>
                    <a:lnTo>
                      <a:pt x="4403" y="3101"/>
                    </a:lnTo>
                    <a:lnTo>
                      <a:pt x="4748" y="3063"/>
                    </a:lnTo>
                    <a:close/>
                    <a:moveTo>
                      <a:pt x="1609" y="7045"/>
                    </a:moveTo>
                    <a:lnTo>
                      <a:pt x="1800" y="7083"/>
                    </a:lnTo>
                    <a:lnTo>
                      <a:pt x="1915" y="7198"/>
                    </a:lnTo>
                    <a:lnTo>
                      <a:pt x="2030" y="7351"/>
                    </a:lnTo>
                    <a:lnTo>
                      <a:pt x="2068" y="7504"/>
                    </a:lnTo>
                    <a:lnTo>
                      <a:pt x="2030" y="7695"/>
                    </a:lnTo>
                    <a:lnTo>
                      <a:pt x="1915" y="7849"/>
                    </a:lnTo>
                    <a:lnTo>
                      <a:pt x="1800" y="7925"/>
                    </a:lnTo>
                    <a:lnTo>
                      <a:pt x="1609" y="7963"/>
                    </a:lnTo>
                    <a:lnTo>
                      <a:pt x="1417" y="7925"/>
                    </a:lnTo>
                    <a:lnTo>
                      <a:pt x="1302" y="7849"/>
                    </a:lnTo>
                    <a:lnTo>
                      <a:pt x="1187" y="7695"/>
                    </a:lnTo>
                    <a:lnTo>
                      <a:pt x="1149" y="7504"/>
                    </a:lnTo>
                    <a:lnTo>
                      <a:pt x="1187" y="7351"/>
                    </a:lnTo>
                    <a:lnTo>
                      <a:pt x="1302" y="7198"/>
                    </a:lnTo>
                    <a:lnTo>
                      <a:pt x="1417" y="7083"/>
                    </a:lnTo>
                    <a:lnTo>
                      <a:pt x="1609" y="7045"/>
                    </a:lnTo>
                    <a:close/>
                    <a:moveTo>
                      <a:pt x="7887" y="7045"/>
                    </a:moveTo>
                    <a:lnTo>
                      <a:pt x="8079" y="7083"/>
                    </a:lnTo>
                    <a:lnTo>
                      <a:pt x="8232" y="7198"/>
                    </a:lnTo>
                    <a:lnTo>
                      <a:pt x="8308" y="7351"/>
                    </a:lnTo>
                    <a:lnTo>
                      <a:pt x="8347" y="7504"/>
                    </a:lnTo>
                    <a:lnTo>
                      <a:pt x="8308" y="7695"/>
                    </a:lnTo>
                    <a:lnTo>
                      <a:pt x="8232" y="7849"/>
                    </a:lnTo>
                    <a:lnTo>
                      <a:pt x="8079" y="7925"/>
                    </a:lnTo>
                    <a:lnTo>
                      <a:pt x="7887" y="7963"/>
                    </a:lnTo>
                    <a:lnTo>
                      <a:pt x="7734" y="7925"/>
                    </a:lnTo>
                    <a:lnTo>
                      <a:pt x="7581" y="7849"/>
                    </a:lnTo>
                    <a:lnTo>
                      <a:pt x="7466" y="7695"/>
                    </a:lnTo>
                    <a:lnTo>
                      <a:pt x="7466" y="7504"/>
                    </a:lnTo>
                    <a:lnTo>
                      <a:pt x="7466" y="7351"/>
                    </a:lnTo>
                    <a:lnTo>
                      <a:pt x="7581" y="7198"/>
                    </a:lnTo>
                    <a:lnTo>
                      <a:pt x="7734" y="7083"/>
                    </a:lnTo>
                    <a:lnTo>
                      <a:pt x="7887" y="7045"/>
                    </a:lnTo>
                    <a:close/>
                    <a:moveTo>
                      <a:pt x="1609" y="6509"/>
                    </a:moveTo>
                    <a:lnTo>
                      <a:pt x="1877" y="6547"/>
                    </a:lnTo>
                    <a:lnTo>
                      <a:pt x="2145" y="6624"/>
                    </a:lnTo>
                    <a:lnTo>
                      <a:pt x="2374" y="6777"/>
                    </a:lnTo>
                    <a:lnTo>
                      <a:pt x="2566" y="6930"/>
                    </a:lnTo>
                    <a:lnTo>
                      <a:pt x="2757" y="7121"/>
                    </a:lnTo>
                    <a:lnTo>
                      <a:pt x="2872" y="7351"/>
                    </a:lnTo>
                    <a:lnTo>
                      <a:pt x="2948" y="7619"/>
                    </a:lnTo>
                    <a:lnTo>
                      <a:pt x="2987" y="7887"/>
                    </a:lnTo>
                    <a:lnTo>
                      <a:pt x="2948" y="8155"/>
                    </a:lnTo>
                    <a:lnTo>
                      <a:pt x="2872" y="8385"/>
                    </a:lnTo>
                    <a:lnTo>
                      <a:pt x="2795" y="8576"/>
                    </a:lnTo>
                    <a:lnTo>
                      <a:pt x="2642" y="8806"/>
                    </a:lnTo>
                    <a:lnTo>
                      <a:pt x="2566" y="8538"/>
                    </a:lnTo>
                    <a:lnTo>
                      <a:pt x="2413" y="8346"/>
                    </a:lnTo>
                    <a:lnTo>
                      <a:pt x="2259" y="8193"/>
                    </a:lnTo>
                    <a:lnTo>
                      <a:pt x="2030" y="8040"/>
                    </a:lnTo>
                    <a:lnTo>
                      <a:pt x="2145" y="7963"/>
                    </a:lnTo>
                    <a:lnTo>
                      <a:pt x="2221" y="7810"/>
                    </a:lnTo>
                    <a:lnTo>
                      <a:pt x="2298" y="7657"/>
                    </a:lnTo>
                    <a:lnTo>
                      <a:pt x="2298" y="7504"/>
                    </a:lnTo>
                    <a:lnTo>
                      <a:pt x="2298" y="7389"/>
                    </a:lnTo>
                    <a:lnTo>
                      <a:pt x="2259" y="7236"/>
                    </a:lnTo>
                    <a:lnTo>
                      <a:pt x="2183" y="7121"/>
                    </a:lnTo>
                    <a:lnTo>
                      <a:pt x="2106" y="7006"/>
                    </a:lnTo>
                    <a:lnTo>
                      <a:pt x="1991" y="6930"/>
                    </a:lnTo>
                    <a:lnTo>
                      <a:pt x="1877" y="6892"/>
                    </a:lnTo>
                    <a:lnTo>
                      <a:pt x="1762" y="6853"/>
                    </a:lnTo>
                    <a:lnTo>
                      <a:pt x="1609" y="6815"/>
                    </a:lnTo>
                    <a:lnTo>
                      <a:pt x="1455" y="6853"/>
                    </a:lnTo>
                    <a:lnTo>
                      <a:pt x="1341" y="6892"/>
                    </a:lnTo>
                    <a:lnTo>
                      <a:pt x="1226" y="6930"/>
                    </a:lnTo>
                    <a:lnTo>
                      <a:pt x="1111" y="7006"/>
                    </a:lnTo>
                    <a:lnTo>
                      <a:pt x="1034" y="7121"/>
                    </a:lnTo>
                    <a:lnTo>
                      <a:pt x="958" y="7236"/>
                    </a:lnTo>
                    <a:lnTo>
                      <a:pt x="919" y="7389"/>
                    </a:lnTo>
                    <a:lnTo>
                      <a:pt x="919" y="7504"/>
                    </a:lnTo>
                    <a:lnTo>
                      <a:pt x="919" y="7657"/>
                    </a:lnTo>
                    <a:lnTo>
                      <a:pt x="996" y="7810"/>
                    </a:lnTo>
                    <a:lnTo>
                      <a:pt x="1073" y="7963"/>
                    </a:lnTo>
                    <a:lnTo>
                      <a:pt x="1187" y="8040"/>
                    </a:lnTo>
                    <a:lnTo>
                      <a:pt x="958" y="8193"/>
                    </a:lnTo>
                    <a:lnTo>
                      <a:pt x="805" y="8346"/>
                    </a:lnTo>
                    <a:lnTo>
                      <a:pt x="651" y="8576"/>
                    </a:lnTo>
                    <a:lnTo>
                      <a:pt x="575" y="8806"/>
                    </a:lnTo>
                    <a:lnTo>
                      <a:pt x="422" y="8614"/>
                    </a:lnTo>
                    <a:lnTo>
                      <a:pt x="307" y="8385"/>
                    </a:lnTo>
                    <a:lnTo>
                      <a:pt x="269" y="8155"/>
                    </a:lnTo>
                    <a:lnTo>
                      <a:pt x="230" y="7887"/>
                    </a:lnTo>
                    <a:lnTo>
                      <a:pt x="269" y="7619"/>
                    </a:lnTo>
                    <a:lnTo>
                      <a:pt x="345" y="7351"/>
                    </a:lnTo>
                    <a:lnTo>
                      <a:pt x="460" y="7121"/>
                    </a:lnTo>
                    <a:lnTo>
                      <a:pt x="651" y="6930"/>
                    </a:lnTo>
                    <a:lnTo>
                      <a:pt x="843" y="6777"/>
                    </a:lnTo>
                    <a:lnTo>
                      <a:pt x="1073" y="6624"/>
                    </a:lnTo>
                    <a:lnTo>
                      <a:pt x="1341" y="6547"/>
                    </a:lnTo>
                    <a:lnTo>
                      <a:pt x="1609" y="6509"/>
                    </a:lnTo>
                    <a:close/>
                    <a:moveTo>
                      <a:pt x="7887" y="6509"/>
                    </a:moveTo>
                    <a:lnTo>
                      <a:pt x="8155" y="6547"/>
                    </a:lnTo>
                    <a:lnTo>
                      <a:pt x="8423" y="6624"/>
                    </a:lnTo>
                    <a:lnTo>
                      <a:pt x="8653" y="6777"/>
                    </a:lnTo>
                    <a:lnTo>
                      <a:pt x="8844" y="6930"/>
                    </a:lnTo>
                    <a:lnTo>
                      <a:pt x="9036" y="7121"/>
                    </a:lnTo>
                    <a:lnTo>
                      <a:pt x="9150" y="7351"/>
                    </a:lnTo>
                    <a:lnTo>
                      <a:pt x="9227" y="7619"/>
                    </a:lnTo>
                    <a:lnTo>
                      <a:pt x="9265" y="7887"/>
                    </a:lnTo>
                    <a:lnTo>
                      <a:pt x="9227" y="8155"/>
                    </a:lnTo>
                    <a:lnTo>
                      <a:pt x="9189" y="8385"/>
                    </a:lnTo>
                    <a:lnTo>
                      <a:pt x="9074" y="8576"/>
                    </a:lnTo>
                    <a:lnTo>
                      <a:pt x="8921" y="8806"/>
                    </a:lnTo>
                    <a:lnTo>
                      <a:pt x="8844" y="8538"/>
                    </a:lnTo>
                    <a:lnTo>
                      <a:pt x="8729" y="8346"/>
                    </a:lnTo>
                    <a:lnTo>
                      <a:pt x="8538" y="8193"/>
                    </a:lnTo>
                    <a:lnTo>
                      <a:pt x="8308" y="8040"/>
                    </a:lnTo>
                    <a:lnTo>
                      <a:pt x="8423" y="7963"/>
                    </a:lnTo>
                    <a:lnTo>
                      <a:pt x="8500" y="7810"/>
                    </a:lnTo>
                    <a:lnTo>
                      <a:pt x="8576" y="7657"/>
                    </a:lnTo>
                    <a:lnTo>
                      <a:pt x="8576" y="7504"/>
                    </a:lnTo>
                    <a:lnTo>
                      <a:pt x="8576" y="7389"/>
                    </a:lnTo>
                    <a:lnTo>
                      <a:pt x="8538" y="7236"/>
                    </a:lnTo>
                    <a:lnTo>
                      <a:pt x="8461" y="7121"/>
                    </a:lnTo>
                    <a:lnTo>
                      <a:pt x="8385" y="7006"/>
                    </a:lnTo>
                    <a:lnTo>
                      <a:pt x="8270" y="6930"/>
                    </a:lnTo>
                    <a:lnTo>
                      <a:pt x="8155" y="6892"/>
                    </a:lnTo>
                    <a:lnTo>
                      <a:pt x="8040" y="6853"/>
                    </a:lnTo>
                    <a:lnTo>
                      <a:pt x="7887" y="6815"/>
                    </a:lnTo>
                    <a:lnTo>
                      <a:pt x="7772" y="6853"/>
                    </a:lnTo>
                    <a:lnTo>
                      <a:pt x="7619" y="6892"/>
                    </a:lnTo>
                    <a:lnTo>
                      <a:pt x="7504" y="6930"/>
                    </a:lnTo>
                    <a:lnTo>
                      <a:pt x="7428" y="7006"/>
                    </a:lnTo>
                    <a:lnTo>
                      <a:pt x="7313" y="7121"/>
                    </a:lnTo>
                    <a:lnTo>
                      <a:pt x="7275" y="7236"/>
                    </a:lnTo>
                    <a:lnTo>
                      <a:pt x="7236" y="7389"/>
                    </a:lnTo>
                    <a:lnTo>
                      <a:pt x="7198" y="7504"/>
                    </a:lnTo>
                    <a:lnTo>
                      <a:pt x="7236" y="7657"/>
                    </a:lnTo>
                    <a:lnTo>
                      <a:pt x="7275" y="7810"/>
                    </a:lnTo>
                    <a:lnTo>
                      <a:pt x="7351" y="7963"/>
                    </a:lnTo>
                    <a:lnTo>
                      <a:pt x="7466" y="8040"/>
                    </a:lnTo>
                    <a:lnTo>
                      <a:pt x="7275" y="8193"/>
                    </a:lnTo>
                    <a:lnTo>
                      <a:pt x="7083" y="8346"/>
                    </a:lnTo>
                    <a:lnTo>
                      <a:pt x="6930" y="8576"/>
                    </a:lnTo>
                    <a:lnTo>
                      <a:pt x="6853" y="8806"/>
                    </a:lnTo>
                    <a:lnTo>
                      <a:pt x="6739" y="8614"/>
                    </a:lnTo>
                    <a:lnTo>
                      <a:pt x="6624" y="8385"/>
                    </a:lnTo>
                    <a:lnTo>
                      <a:pt x="6547" y="8155"/>
                    </a:lnTo>
                    <a:lnTo>
                      <a:pt x="6509" y="7887"/>
                    </a:lnTo>
                    <a:lnTo>
                      <a:pt x="6547" y="7619"/>
                    </a:lnTo>
                    <a:lnTo>
                      <a:pt x="6624" y="7351"/>
                    </a:lnTo>
                    <a:lnTo>
                      <a:pt x="6739" y="7121"/>
                    </a:lnTo>
                    <a:lnTo>
                      <a:pt x="6930" y="6930"/>
                    </a:lnTo>
                    <a:lnTo>
                      <a:pt x="7121" y="6777"/>
                    </a:lnTo>
                    <a:lnTo>
                      <a:pt x="7351" y="6624"/>
                    </a:lnTo>
                    <a:lnTo>
                      <a:pt x="7619" y="6547"/>
                    </a:lnTo>
                    <a:lnTo>
                      <a:pt x="7887" y="6509"/>
                    </a:lnTo>
                    <a:close/>
                    <a:moveTo>
                      <a:pt x="1609" y="8193"/>
                    </a:moveTo>
                    <a:lnTo>
                      <a:pt x="1762" y="8231"/>
                    </a:lnTo>
                    <a:lnTo>
                      <a:pt x="1915" y="8270"/>
                    </a:lnTo>
                    <a:lnTo>
                      <a:pt x="2068" y="8346"/>
                    </a:lnTo>
                    <a:lnTo>
                      <a:pt x="2183" y="8423"/>
                    </a:lnTo>
                    <a:lnTo>
                      <a:pt x="2259" y="8538"/>
                    </a:lnTo>
                    <a:lnTo>
                      <a:pt x="2336" y="8691"/>
                    </a:lnTo>
                    <a:lnTo>
                      <a:pt x="2413" y="8844"/>
                    </a:lnTo>
                    <a:lnTo>
                      <a:pt x="2413" y="8997"/>
                    </a:lnTo>
                    <a:lnTo>
                      <a:pt x="2259" y="9112"/>
                    </a:lnTo>
                    <a:lnTo>
                      <a:pt x="2030" y="9189"/>
                    </a:lnTo>
                    <a:lnTo>
                      <a:pt x="1838" y="9265"/>
                    </a:lnTo>
                    <a:lnTo>
                      <a:pt x="1379" y="9265"/>
                    </a:lnTo>
                    <a:lnTo>
                      <a:pt x="1149" y="9189"/>
                    </a:lnTo>
                    <a:lnTo>
                      <a:pt x="958" y="9112"/>
                    </a:lnTo>
                    <a:lnTo>
                      <a:pt x="805" y="8997"/>
                    </a:lnTo>
                    <a:lnTo>
                      <a:pt x="805" y="8844"/>
                    </a:lnTo>
                    <a:lnTo>
                      <a:pt x="843" y="8691"/>
                    </a:lnTo>
                    <a:lnTo>
                      <a:pt x="919" y="8538"/>
                    </a:lnTo>
                    <a:lnTo>
                      <a:pt x="1034" y="8423"/>
                    </a:lnTo>
                    <a:lnTo>
                      <a:pt x="1149" y="8346"/>
                    </a:lnTo>
                    <a:lnTo>
                      <a:pt x="1302" y="8270"/>
                    </a:lnTo>
                    <a:lnTo>
                      <a:pt x="1455" y="8231"/>
                    </a:lnTo>
                    <a:lnTo>
                      <a:pt x="1609" y="8193"/>
                    </a:lnTo>
                    <a:close/>
                    <a:moveTo>
                      <a:pt x="7887" y="8193"/>
                    </a:moveTo>
                    <a:lnTo>
                      <a:pt x="8079" y="8231"/>
                    </a:lnTo>
                    <a:lnTo>
                      <a:pt x="8193" y="8270"/>
                    </a:lnTo>
                    <a:lnTo>
                      <a:pt x="8347" y="8346"/>
                    </a:lnTo>
                    <a:lnTo>
                      <a:pt x="8461" y="8423"/>
                    </a:lnTo>
                    <a:lnTo>
                      <a:pt x="8576" y="8538"/>
                    </a:lnTo>
                    <a:lnTo>
                      <a:pt x="8653" y="8691"/>
                    </a:lnTo>
                    <a:lnTo>
                      <a:pt x="8691" y="8844"/>
                    </a:lnTo>
                    <a:lnTo>
                      <a:pt x="8729" y="8997"/>
                    </a:lnTo>
                    <a:lnTo>
                      <a:pt x="8538" y="9112"/>
                    </a:lnTo>
                    <a:lnTo>
                      <a:pt x="8347" y="9189"/>
                    </a:lnTo>
                    <a:lnTo>
                      <a:pt x="8117" y="9265"/>
                    </a:lnTo>
                    <a:lnTo>
                      <a:pt x="7657" y="9265"/>
                    </a:lnTo>
                    <a:lnTo>
                      <a:pt x="7466" y="9189"/>
                    </a:lnTo>
                    <a:lnTo>
                      <a:pt x="7275" y="9112"/>
                    </a:lnTo>
                    <a:lnTo>
                      <a:pt x="7083" y="8997"/>
                    </a:lnTo>
                    <a:lnTo>
                      <a:pt x="7083" y="8844"/>
                    </a:lnTo>
                    <a:lnTo>
                      <a:pt x="7160" y="8691"/>
                    </a:lnTo>
                    <a:lnTo>
                      <a:pt x="7236" y="8538"/>
                    </a:lnTo>
                    <a:lnTo>
                      <a:pt x="7313" y="8423"/>
                    </a:lnTo>
                    <a:lnTo>
                      <a:pt x="7466" y="8346"/>
                    </a:lnTo>
                    <a:lnTo>
                      <a:pt x="7581" y="8270"/>
                    </a:lnTo>
                    <a:lnTo>
                      <a:pt x="7734" y="8231"/>
                    </a:lnTo>
                    <a:lnTo>
                      <a:pt x="7887" y="8193"/>
                    </a:lnTo>
                    <a:close/>
                    <a:moveTo>
                      <a:pt x="1609" y="0"/>
                    </a:moveTo>
                    <a:lnTo>
                      <a:pt x="1264" y="39"/>
                    </a:lnTo>
                    <a:lnTo>
                      <a:pt x="958" y="115"/>
                    </a:lnTo>
                    <a:lnTo>
                      <a:pt x="690" y="268"/>
                    </a:lnTo>
                    <a:lnTo>
                      <a:pt x="460" y="460"/>
                    </a:lnTo>
                    <a:lnTo>
                      <a:pt x="269" y="690"/>
                    </a:lnTo>
                    <a:lnTo>
                      <a:pt x="115" y="996"/>
                    </a:lnTo>
                    <a:lnTo>
                      <a:pt x="39" y="1264"/>
                    </a:lnTo>
                    <a:lnTo>
                      <a:pt x="1" y="1608"/>
                    </a:lnTo>
                    <a:lnTo>
                      <a:pt x="39" y="1915"/>
                    </a:lnTo>
                    <a:lnTo>
                      <a:pt x="115" y="2221"/>
                    </a:lnTo>
                    <a:lnTo>
                      <a:pt x="269" y="2489"/>
                    </a:lnTo>
                    <a:lnTo>
                      <a:pt x="460" y="2757"/>
                    </a:lnTo>
                    <a:lnTo>
                      <a:pt x="690" y="2948"/>
                    </a:lnTo>
                    <a:lnTo>
                      <a:pt x="958" y="3101"/>
                    </a:lnTo>
                    <a:lnTo>
                      <a:pt x="1264" y="3178"/>
                    </a:lnTo>
                    <a:lnTo>
                      <a:pt x="1609" y="3216"/>
                    </a:lnTo>
                    <a:lnTo>
                      <a:pt x="1877" y="3178"/>
                    </a:lnTo>
                    <a:lnTo>
                      <a:pt x="2145" y="3101"/>
                    </a:lnTo>
                    <a:lnTo>
                      <a:pt x="2374" y="3025"/>
                    </a:lnTo>
                    <a:lnTo>
                      <a:pt x="2604" y="2872"/>
                    </a:lnTo>
                    <a:lnTo>
                      <a:pt x="3255" y="3523"/>
                    </a:lnTo>
                    <a:lnTo>
                      <a:pt x="3063" y="3791"/>
                    </a:lnTo>
                    <a:lnTo>
                      <a:pt x="2910" y="4097"/>
                    </a:lnTo>
                    <a:lnTo>
                      <a:pt x="2834" y="4403"/>
                    </a:lnTo>
                    <a:lnTo>
                      <a:pt x="2795" y="4748"/>
                    </a:lnTo>
                    <a:lnTo>
                      <a:pt x="2834" y="5130"/>
                    </a:lnTo>
                    <a:lnTo>
                      <a:pt x="2948" y="5475"/>
                    </a:lnTo>
                    <a:lnTo>
                      <a:pt x="3102" y="5781"/>
                    </a:lnTo>
                    <a:lnTo>
                      <a:pt x="3331" y="6088"/>
                    </a:lnTo>
                    <a:lnTo>
                      <a:pt x="2681" y="6738"/>
                    </a:lnTo>
                    <a:lnTo>
                      <a:pt x="2451" y="6547"/>
                    </a:lnTo>
                    <a:lnTo>
                      <a:pt x="2183" y="6394"/>
                    </a:lnTo>
                    <a:lnTo>
                      <a:pt x="1915" y="6317"/>
                    </a:lnTo>
                    <a:lnTo>
                      <a:pt x="1609" y="6279"/>
                    </a:lnTo>
                    <a:lnTo>
                      <a:pt x="1264" y="6317"/>
                    </a:lnTo>
                    <a:lnTo>
                      <a:pt x="958" y="6432"/>
                    </a:lnTo>
                    <a:lnTo>
                      <a:pt x="690" y="6547"/>
                    </a:lnTo>
                    <a:lnTo>
                      <a:pt x="460" y="6777"/>
                    </a:lnTo>
                    <a:lnTo>
                      <a:pt x="269" y="7006"/>
                    </a:lnTo>
                    <a:lnTo>
                      <a:pt x="115" y="7274"/>
                    </a:lnTo>
                    <a:lnTo>
                      <a:pt x="39" y="7581"/>
                    </a:lnTo>
                    <a:lnTo>
                      <a:pt x="1" y="7887"/>
                    </a:lnTo>
                    <a:lnTo>
                      <a:pt x="39" y="8231"/>
                    </a:lnTo>
                    <a:lnTo>
                      <a:pt x="115" y="8538"/>
                    </a:lnTo>
                    <a:lnTo>
                      <a:pt x="269" y="8806"/>
                    </a:lnTo>
                    <a:lnTo>
                      <a:pt x="460" y="9035"/>
                    </a:lnTo>
                    <a:lnTo>
                      <a:pt x="690" y="9227"/>
                    </a:lnTo>
                    <a:lnTo>
                      <a:pt x="958" y="9380"/>
                    </a:lnTo>
                    <a:lnTo>
                      <a:pt x="1264" y="9457"/>
                    </a:lnTo>
                    <a:lnTo>
                      <a:pt x="1609" y="9495"/>
                    </a:lnTo>
                    <a:lnTo>
                      <a:pt x="1915" y="9457"/>
                    </a:lnTo>
                    <a:lnTo>
                      <a:pt x="2221" y="9380"/>
                    </a:lnTo>
                    <a:lnTo>
                      <a:pt x="2489" y="9227"/>
                    </a:lnTo>
                    <a:lnTo>
                      <a:pt x="2757" y="9035"/>
                    </a:lnTo>
                    <a:lnTo>
                      <a:pt x="2948" y="8806"/>
                    </a:lnTo>
                    <a:lnTo>
                      <a:pt x="3102" y="8538"/>
                    </a:lnTo>
                    <a:lnTo>
                      <a:pt x="3178" y="8231"/>
                    </a:lnTo>
                    <a:lnTo>
                      <a:pt x="3216" y="7887"/>
                    </a:lnTo>
                    <a:lnTo>
                      <a:pt x="3178" y="7619"/>
                    </a:lnTo>
                    <a:lnTo>
                      <a:pt x="3102" y="7351"/>
                    </a:lnTo>
                    <a:lnTo>
                      <a:pt x="3025" y="7121"/>
                    </a:lnTo>
                    <a:lnTo>
                      <a:pt x="2872" y="6892"/>
                    </a:lnTo>
                    <a:lnTo>
                      <a:pt x="3523" y="6241"/>
                    </a:lnTo>
                    <a:lnTo>
                      <a:pt x="3791" y="6432"/>
                    </a:lnTo>
                    <a:lnTo>
                      <a:pt x="4097" y="6585"/>
                    </a:lnTo>
                    <a:lnTo>
                      <a:pt x="4403" y="6662"/>
                    </a:lnTo>
                    <a:lnTo>
                      <a:pt x="4748" y="6700"/>
                    </a:lnTo>
                    <a:lnTo>
                      <a:pt x="5131" y="6662"/>
                    </a:lnTo>
                    <a:lnTo>
                      <a:pt x="5475" y="6547"/>
                    </a:lnTo>
                    <a:lnTo>
                      <a:pt x="5781" y="6394"/>
                    </a:lnTo>
                    <a:lnTo>
                      <a:pt x="6088" y="6164"/>
                    </a:lnTo>
                    <a:lnTo>
                      <a:pt x="6700" y="6815"/>
                    </a:lnTo>
                    <a:lnTo>
                      <a:pt x="6547" y="7045"/>
                    </a:lnTo>
                    <a:lnTo>
                      <a:pt x="6394" y="7313"/>
                    </a:lnTo>
                    <a:lnTo>
                      <a:pt x="6317" y="7581"/>
                    </a:lnTo>
                    <a:lnTo>
                      <a:pt x="6279" y="7887"/>
                    </a:lnTo>
                    <a:lnTo>
                      <a:pt x="6317" y="8231"/>
                    </a:lnTo>
                    <a:lnTo>
                      <a:pt x="6394" y="8538"/>
                    </a:lnTo>
                    <a:lnTo>
                      <a:pt x="6547" y="8806"/>
                    </a:lnTo>
                    <a:lnTo>
                      <a:pt x="6739" y="9035"/>
                    </a:lnTo>
                    <a:lnTo>
                      <a:pt x="7007" y="9227"/>
                    </a:lnTo>
                    <a:lnTo>
                      <a:pt x="7275" y="9380"/>
                    </a:lnTo>
                    <a:lnTo>
                      <a:pt x="7581" y="9457"/>
                    </a:lnTo>
                    <a:lnTo>
                      <a:pt x="7887" y="9495"/>
                    </a:lnTo>
                    <a:lnTo>
                      <a:pt x="8232" y="9457"/>
                    </a:lnTo>
                    <a:lnTo>
                      <a:pt x="8538" y="9380"/>
                    </a:lnTo>
                    <a:lnTo>
                      <a:pt x="8806" y="9227"/>
                    </a:lnTo>
                    <a:lnTo>
                      <a:pt x="9036" y="9035"/>
                    </a:lnTo>
                    <a:lnTo>
                      <a:pt x="9227" y="8806"/>
                    </a:lnTo>
                    <a:lnTo>
                      <a:pt x="9380" y="8538"/>
                    </a:lnTo>
                    <a:lnTo>
                      <a:pt x="9457" y="8231"/>
                    </a:lnTo>
                    <a:lnTo>
                      <a:pt x="9495" y="7887"/>
                    </a:lnTo>
                    <a:lnTo>
                      <a:pt x="9457" y="7581"/>
                    </a:lnTo>
                    <a:lnTo>
                      <a:pt x="9380" y="7274"/>
                    </a:lnTo>
                    <a:lnTo>
                      <a:pt x="9227" y="7006"/>
                    </a:lnTo>
                    <a:lnTo>
                      <a:pt x="9036" y="6777"/>
                    </a:lnTo>
                    <a:lnTo>
                      <a:pt x="8806" y="6547"/>
                    </a:lnTo>
                    <a:lnTo>
                      <a:pt x="8538" y="6432"/>
                    </a:lnTo>
                    <a:lnTo>
                      <a:pt x="8232" y="6317"/>
                    </a:lnTo>
                    <a:lnTo>
                      <a:pt x="7887" y="6279"/>
                    </a:lnTo>
                    <a:lnTo>
                      <a:pt x="7619" y="6317"/>
                    </a:lnTo>
                    <a:lnTo>
                      <a:pt x="7351" y="6394"/>
                    </a:lnTo>
                    <a:lnTo>
                      <a:pt x="7121" y="6509"/>
                    </a:lnTo>
                    <a:lnTo>
                      <a:pt x="6892" y="6624"/>
                    </a:lnTo>
                    <a:lnTo>
                      <a:pt x="6241" y="5973"/>
                    </a:lnTo>
                    <a:lnTo>
                      <a:pt x="6432" y="5705"/>
                    </a:lnTo>
                    <a:lnTo>
                      <a:pt x="6585" y="5437"/>
                    </a:lnTo>
                    <a:lnTo>
                      <a:pt x="6662" y="5092"/>
                    </a:lnTo>
                    <a:lnTo>
                      <a:pt x="6700" y="4748"/>
                    </a:lnTo>
                    <a:lnTo>
                      <a:pt x="6662" y="4365"/>
                    </a:lnTo>
                    <a:lnTo>
                      <a:pt x="6547" y="4020"/>
                    </a:lnTo>
                    <a:lnTo>
                      <a:pt x="6394" y="3714"/>
                    </a:lnTo>
                    <a:lnTo>
                      <a:pt x="6164" y="3408"/>
                    </a:lnTo>
                    <a:lnTo>
                      <a:pt x="6815" y="2795"/>
                    </a:lnTo>
                    <a:lnTo>
                      <a:pt x="7045" y="2948"/>
                    </a:lnTo>
                    <a:lnTo>
                      <a:pt x="7313" y="3101"/>
                    </a:lnTo>
                    <a:lnTo>
                      <a:pt x="7581" y="3178"/>
                    </a:lnTo>
                    <a:lnTo>
                      <a:pt x="7887" y="3216"/>
                    </a:lnTo>
                    <a:lnTo>
                      <a:pt x="8232" y="3178"/>
                    </a:lnTo>
                    <a:lnTo>
                      <a:pt x="8538" y="3101"/>
                    </a:lnTo>
                    <a:lnTo>
                      <a:pt x="8806" y="2948"/>
                    </a:lnTo>
                    <a:lnTo>
                      <a:pt x="9036" y="2757"/>
                    </a:lnTo>
                    <a:lnTo>
                      <a:pt x="9227" y="2489"/>
                    </a:lnTo>
                    <a:lnTo>
                      <a:pt x="9380" y="2221"/>
                    </a:lnTo>
                    <a:lnTo>
                      <a:pt x="9457" y="1915"/>
                    </a:lnTo>
                    <a:lnTo>
                      <a:pt x="9495" y="1608"/>
                    </a:lnTo>
                    <a:lnTo>
                      <a:pt x="9457" y="1264"/>
                    </a:lnTo>
                    <a:lnTo>
                      <a:pt x="9380" y="996"/>
                    </a:lnTo>
                    <a:lnTo>
                      <a:pt x="9227" y="690"/>
                    </a:lnTo>
                    <a:lnTo>
                      <a:pt x="9036" y="460"/>
                    </a:lnTo>
                    <a:lnTo>
                      <a:pt x="8806" y="268"/>
                    </a:lnTo>
                    <a:lnTo>
                      <a:pt x="8538" y="115"/>
                    </a:lnTo>
                    <a:lnTo>
                      <a:pt x="8232" y="39"/>
                    </a:lnTo>
                    <a:lnTo>
                      <a:pt x="7887" y="0"/>
                    </a:lnTo>
                    <a:lnTo>
                      <a:pt x="7581" y="39"/>
                    </a:lnTo>
                    <a:lnTo>
                      <a:pt x="7275" y="115"/>
                    </a:lnTo>
                    <a:lnTo>
                      <a:pt x="7007" y="268"/>
                    </a:lnTo>
                    <a:lnTo>
                      <a:pt x="6739" y="460"/>
                    </a:lnTo>
                    <a:lnTo>
                      <a:pt x="6547" y="690"/>
                    </a:lnTo>
                    <a:lnTo>
                      <a:pt x="6394" y="996"/>
                    </a:lnTo>
                    <a:lnTo>
                      <a:pt x="6317" y="1264"/>
                    </a:lnTo>
                    <a:lnTo>
                      <a:pt x="6279" y="1608"/>
                    </a:lnTo>
                    <a:lnTo>
                      <a:pt x="6317" y="1876"/>
                    </a:lnTo>
                    <a:lnTo>
                      <a:pt x="6394" y="2144"/>
                    </a:lnTo>
                    <a:lnTo>
                      <a:pt x="6471" y="2374"/>
                    </a:lnTo>
                    <a:lnTo>
                      <a:pt x="6624" y="2604"/>
                    </a:lnTo>
                    <a:lnTo>
                      <a:pt x="5973" y="3255"/>
                    </a:lnTo>
                    <a:lnTo>
                      <a:pt x="5705" y="3063"/>
                    </a:lnTo>
                    <a:lnTo>
                      <a:pt x="5399" y="2910"/>
                    </a:lnTo>
                    <a:lnTo>
                      <a:pt x="5092" y="2833"/>
                    </a:lnTo>
                    <a:lnTo>
                      <a:pt x="4748" y="2795"/>
                    </a:lnTo>
                    <a:lnTo>
                      <a:pt x="4365" y="2833"/>
                    </a:lnTo>
                    <a:lnTo>
                      <a:pt x="4020" y="2948"/>
                    </a:lnTo>
                    <a:lnTo>
                      <a:pt x="3714" y="3101"/>
                    </a:lnTo>
                    <a:lnTo>
                      <a:pt x="3408" y="3331"/>
                    </a:lnTo>
                    <a:lnTo>
                      <a:pt x="2795" y="2680"/>
                    </a:lnTo>
                    <a:lnTo>
                      <a:pt x="2948" y="2451"/>
                    </a:lnTo>
                    <a:lnTo>
                      <a:pt x="3102" y="2221"/>
                    </a:lnTo>
                    <a:lnTo>
                      <a:pt x="3178" y="1915"/>
                    </a:lnTo>
                    <a:lnTo>
                      <a:pt x="3216" y="1608"/>
                    </a:lnTo>
                    <a:lnTo>
                      <a:pt x="3178" y="1264"/>
                    </a:lnTo>
                    <a:lnTo>
                      <a:pt x="3102" y="996"/>
                    </a:lnTo>
                    <a:lnTo>
                      <a:pt x="2948" y="690"/>
                    </a:lnTo>
                    <a:lnTo>
                      <a:pt x="2757" y="460"/>
                    </a:lnTo>
                    <a:lnTo>
                      <a:pt x="2489" y="268"/>
                    </a:lnTo>
                    <a:lnTo>
                      <a:pt x="2221" y="115"/>
                    </a:lnTo>
                    <a:lnTo>
                      <a:pt x="1915" y="39"/>
                    </a:lnTo>
                    <a:lnTo>
                      <a:pt x="1609"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02" name="Google Shape;402;p25"/>
              <p:cNvSpPr/>
              <p:nvPr/>
            </p:nvSpPr>
            <p:spPr>
              <a:xfrm>
                <a:off x="2306246" y="1459955"/>
                <a:ext cx="63857" cy="62725"/>
              </a:xfrm>
              <a:custGeom>
                <a:rect b="b" l="l" r="r" t="t"/>
                <a:pathLst>
                  <a:path extrusionOk="0" h="2107" w="2145">
                    <a:moveTo>
                      <a:pt x="1073" y="383"/>
                    </a:moveTo>
                    <a:lnTo>
                      <a:pt x="1264" y="766"/>
                    </a:lnTo>
                    <a:lnTo>
                      <a:pt x="1303" y="843"/>
                    </a:lnTo>
                    <a:lnTo>
                      <a:pt x="1341" y="843"/>
                    </a:lnTo>
                    <a:lnTo>
                      <a:pt x="1800" y="919"/>
                    </a:lnTo>
                    <a:lnTo>
                      <a:pt x="1494" y="1225"/>
                    </a:lnTo>
                    <a:lnTo>
                      <a:pt x="1456" y="1264"/>
                    </a:lnTo>
                    <a:lnTo>
                      <a:pt x="1456" y="1340"/>
                    </a:lnTo>
                    <a:lnTo>
                      <a:pt x="1532" y="1761"/>
                    </a:lnTo>
                    <a:lnTo>
                      <a:pt x="1111" y="1532"/>
                    </a:lnTo>
                    <a:lnTo>
                      <a:pt x="1035" y="1532"/>
                    </a:lnTo>
                    <a:lnTo>
                      <a:pt x="613" y="1761"/>
                    </a:lnTo>
                    <a:lnTo>
                      <a:pt x="690" y="1340"/>
                    </a:lnTo>
                    <a:lnTo>
                      <a:pt x="690" y="1264"/>
                    </a:lnTo>
                    <a:lnTo>
                      <a:pt x="652" y="1225"/>
                    </a:lnTo>
                    <a:lnTo>
                      <a:pt x="345" y="919"/>
                    </a:lnTo>
                    <a:lnTo>
                      <a:pt x="805" y="843"/>
                    </a:lnTo>
                    <a:lnTo>
                      <a:pt x="843" y="843"/>
                    </a:lnTo>
                    <a:lnTo>
                      <a:pt x="881" y="766"/>
                    </a:lnTo>
                    <a:lnTo>
                      <a:pt x="1073" y="383"/>
                    </a:lnTo>
                    <a:close/>
                    <a:moveTo>
                      <a:pt x="1073" y="0"/>
                    </a:moveTo>
                    <a:lnTo>
                      <a:pt x="996" y="39"/>
                    </a:lnTo>
                    <a:lnTo>
                      <a:pt x="958" y="77"/>
                    </a:lnTo>
                    <a:lnTo>
                      <a:pt x="690" y="613"/>
                    </a:lnTo>
                    <a:lnTo>
                      <a:pt x="77" y="728"/>
                    </a:lnTo>
                    <a:lnTo>
                      <a:pt x="39" y="728"/>
                    </a:lnTo>
                    <a:lnTo>
                      <a:pt x="1" y="804"/>
                    </a:lnTo>
                    <a:lnTo>
                      <a:pt x="1" y="843"/>
                    </a:lnTo>
                    <a:lnTo>
                      <a:pt x="1" y="919"/>
                    </a:lnTo>
                    <a:lnTo>
                      <a:pt x="460" y="1340"/>
                    </a:lnTo>
                    <a:lnTo>
                      <a:pt x="345" y="1953"/>
                    </a:lnTo>
                    <a:lnTo>
                      <a:pt x="345" y="2029"/>
                    </a:lnTo>
                    <a:lnTo>
                      <a:pt x="384" y="2068"/>
                    </a:lnTo>
                    <a:lnTo>
                      <a:pt x="460" y="2106"/>
                    </a:lnTo>
                    <a:lnTo>
                      <a:pt x="537" y="2068"/>
                    </a:lnTo>
                    <a:lnTo>
                      <a:pt x="1073" y="1800"/>
                    </a:lnTo>
                    <a:lnTo>
                      <a:pt x="1609" y="2068"/>
                    </a:lnTo>
                    <a:lnTo>
                      <a:pt x="1685" y="2106"/>
                    </a:lnTo>
                    <a:lnTo>
                      <a:pt x="1762" y="2068"/>
                    </a:lnTo>
                    <a:lnTo>
                      <a:pt x="1800" y="2029"/>
                    </a:lnTo>
                    <a:lnTo>
                      <a:pt x="1800" y="1953"/>
                    </a:lnTo>
                    <a:lnTo>
                      <a:pt x="1685" y="1340"/>
                    </a:lnTo>
                    <a:lnTo>
                      <a:pt x="2145" y="919"/>
                    </a:lnTo>
                    <a:lnTo>
                      <a:pt x="2145" y="843"/>
                    </a:lnTo>
                    <a:lnTo>
                      <a:pt x="2145" y="804"/>
                    </a:lnTo>
                    <a:lnTo>
                      <a:pt x="2106" y="728"/>
                    </a:lnTo>
                    <a:lnTo>
                      <a:pt x="2068" y="728"/>
                    </a:lnTo>
                    <a:lnTo>
                      <a:pt x="1456" y="613"/>
                    </a:lnTo>
                    <a:lnTo>
                      <a:pt x="1188" y="77"/>
                    </a:lnTo>
                    <a:lnTo>
                      <a:pt x="1149" y="39"/>
                    </a:lnTo>
                    <a:lnTo>
                      <a:pt x="107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Navy">
  <p:cSld name="Team 4">
    <p:bg>
      <p:bgPr>
        <a:solidFill>
          <a:schemeClr val="dk2"/>
        </a:solidFill>
      </p:bgPr>
    </p:bg>
    <p:spTree>
      <p:nvGrpSpPr>
        <p:cNvPr id="403" name="Shape 403"/>
        <p:cNvGrpSpPr/>
        <p:nvPr/>
      </p:nvGrpSpPr>
      <p:grpSpPr>
        <a:xfrm>
          <a:off x="0" y="0"/>
          <a:ext cx="0" cy="0"/>
          <a:chOff x="0" y="0"/>
          <a:chExt cx="0" cy="0"/>
        </a:xfrm>
      </p:grpSpPr>
      <p:sp>
        <p:nvSpPr>
          <p:cNvPr id="404" name="Google Shape;404;p26"/>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05" name="Google Shape;405;p26"/>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Navy/URL">
  <p:cSld name="Team 4_1">
    <p:bg>
      <p:bgPr>
        <a:solidFill>
          <a:schemeClr val="dk2"/>
        </a:solidFill>
      </p:bgPr>
    </p:bg>
    <p:spTree>
      <p:nvGrpSpPr>
        <p:cNvPr id="406" name="Shape 406"/>
        <p:cNvGrpSpPr/>
        <p:nvPr/>
      </p:nvGrpSpPr>
      <p:grpSpPr>
        <a:xfrm>
          <a:off x="0" y="0"/>
          <a:ext cx="0" cy="0"/>
          <a:chOff x="0" y="0"/>
          <a:chExt cx="0" cy="0"/>
        </a:xfrm>
      </p:grpSpPr>
      <p:sp>
        <p:nvSpPr>
          <p:cNvPr id="407" name="Google Shape;407;p27"/>
          <p:cNvSpPr/>
          <p:nvPr/>
        </p:nvSpPr>
        <p:spPr>
          <a:xfrm>
            <a:off x="355589" y="355500"/>
            <a:ext cx="8430900" cy="4427400"/>
          </a:xfrm>
          <a:prstGeom prst="rect">
            <a:avLst/>
          </a:prstGeom>
          <a:noFill/>
          <a:ln cap="flat" cmpd="sng" w="381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08" name="Google Shape;408;p27"/>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Navy/URL Tagline">
  <p:cSld name="Team 4_1_2">
    <p:bg>
      <p:bgPr>
        <a:solidFill>
          <a:schemeClr val="dk2"/>
        </a:solidFill>
      </p:bgPr>
    </p:bg>
    <p:spTree>
      <p:nvGrpSpPr>
        <p:cNvPr id="409" name="Shape 409"/>
        <p:cNvGrpSpPr/>
        <p:nvPr/>
      </p:nvGrpSpPr>
      <p:grpSpPr>
        <a:xfrm>
          <a:off x="0" y="0"/>
          <a:ext cx="0" cy="0"/>
          <a:chOff x="0" y="0"/>
          <a:chExt cx="0" cy="0"/>
        </a:xfrm>
      </p:grpSpPr>
      <p:sp>
        <p:nvSpPr>
          <p:cNvPr id="410" name="Google Shape;410;p28"/>
          <p:cNvSpPr/>
          <p:nvPr/>
        </p:nvSpPr>
        <p:spPr>
          <a:xfrm>
            <a:off x="355589" y="355500"/>
            <a:ext cx="8430900" cy="4427400"/>
          </a:xfrm>
          <a:prstGeom prst="rect">
            <a:avLst/>
          </a:prstGeom>
          <a:noFill/>
          <a:ln cap="flat" cmpd="sng" w="381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11" name="Google Shape;411;p28"/>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
        <p:nvSpPr>
          <p:cNvPr id="412" name="Google Shape;412;p28"/>
          <p:cNvSpPr txBox="1"/>
          <p:nvPr/>
        </p:nvSpPr>
        <p:spPr>
          <a:xfrm>
            <a:off x="635315" y="630000"/>
            <a:ext cx="4345200" cy="38619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400">
                <a:solidFill>
                  <a:schemeClr val="lt1"/>
                </a:solidFill>
                <a:latin typeface="Open Sans Light"/>
                <a:ea typeface="Open Sans Light"/>
                <a:cs typeface="Open Sans Light"/>
                <a:sym typeface="Open Sans Light"/>
              </a:rPr>
              <a:t>Changing the </a:t>
            </a:r>
            <a:br>
              <a:rPr lang="en" sz="4400">
                <a:solidFill>
                  <a:schemeClr val="lt1"/>
                </a:solidFill>
                <a:latin typeface="Open Sans Light"/>
                <a:ea typeface="Open Sans Light"/>
                <a:cs typeface="Open Sans Light"/>
                <a:sym typeface="Open Sans Light"/>
              </a:rPr>
            </a:br>
            <a:r>
              <a:rPr lang="en" sz="4400">
                <a:solidFill>
                  <a:schemeClr val="lt1"/>
                </a:solidFill>
                <a:latin typeface="Open Sans Light"/>
                <a:ea typeface="Open Sans Light"/>
                <a:cs typeface="Open Sans Light"/>
                <a:sym typeface="Open Sans Light"/>
              </a:rPr>
              <a:t>Path to Power and Influence in a Tech-Enabled World</a:t>
            </a:r>
            <a:endParaRPr sz="44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avy">
  <p:cSld name="Team 4_1_1">
    <p:bg>
      <p:bgPr>
        <a:solidFill>
          <a:schemeClr val="dk2"/>
        </a:solidFill>
      </p:bgPr>
    </p:bg>
    <p:spTree>
      <p:nvGrpSpPr>
        <p:cNvPr id="413" name="Shape 41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mpact">
  <p:cSld name="Team 4_1_1_2">
    <p:bg>
      <p:bgPr>
        <a:solidFill>
          <a:schemeClr val="dk2"/>
        </a:solidFill>
      </p:bgPr>
    </p:bg>
    <p:spTree>
      <p:nvGrpSpPr>
        <p:cNvPr id="414" name="Shape 414"/>
        <p:cNvGrpSpPr/>
        <p:nvPr/>
      </p:nvGrpSpPr>
      <p:grpSpPr>
        <a:xfrm>
          <a:off x="0" y="0"/>
          <a:ext cx="0" cy="0"/>
          <a:chOff x="0" y="0"/>
          <a:chExt cx="0" cy="0"/>
        </a:xfrm>
      </p:grpSpPr>
      <p:sp>
        <p:nvSpPr>
          <p:cNvPr id="415" name="Google Shape;415;p30"/>
          <p:cNvSpPr/>
          <p:nvPr/>
        </p:nvSpPr>
        <p:spPr>
          <a:xfrm>
            <a:off x="0" y="1389909"/>
            <a:ext cx="8315700" cy="3753600"/>
          </a:xfrm>
          <a:prstGeom prst="parallelogram">
            <a:avLst>
              <a:gd fmla="val 22306" name="adj"/>
            </a:avLst>
          </a:prstGeom>
          <a:solidFill>
            <a:schemeClr val="accent2"/>
          </a:solidFill>
          <a:ln cap="flat"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16" name="Google Shape;416;p30"/>
          <p:cNvSpPr txBox="1"/>
          <p:nvPr/>
        </p:nvSpPr>
        <p:spPr>
          <a:xfrm>
            <a:off x="4502120" y="1389909"/>
            <a:ext cx="2539200" cy="1637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15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250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universities represented in our community</a:t>
            </a:r>
            <a:endParaRPr sz="1400">
              <a:solidFill>
                <a:schemeClr val="dk2"/>
              </a:solidFill>
              <a:latin typeface="Open Sans"/>
              <a:ea typeface="Open Sans"/>
              <a:cs typeface="Open Sans"/>
              <a:sym typeface="Open Sans"/>
            </a:endParaRPr>
          </a:p>
        </p:txBody>
      </p:sp>
      <p:sp>
        <p:nvSpPr>
          <p:cNvPr id="417" name="Google Shape;417;p30"/>
          <p:cNvSpPr txBox="1"/>
          <p:nvPr/>
        </p:nvSpPr>
        <p:spPr>
          <a:xfrm>
            <a:off x="1219964" y="1389909"/>
            <a:ext cx="2539200" cy="1637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80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of fellows who complete our AI Program secure </a:t>
            </a:r>
            <a:br>
              <a:rPr lang="en" sz="1400">
                <a:solidFill>
                  <a:schemeClr val="dk2"/>
                </a:solidFill>
                <a:latin typeface="Open Sans"/>
                <a:ea typeface="Open Sans"/>
                <a:cs typeface="Open Sans"/>
                <a:sym typeface="Open Sans"/>
              </a:rPr>
            </a:br>
            <a:r>
              <a:rPr lang="en" sz="1400">
                <a:solidFill>
                  <a:schemeClr val="dk2"/>
                </a:solidFill>
                <a:latin typeface="Open Sans"/>
                <a:ea typeface="Open Sans"/>
                <a:cs typeface="Open Sans"/>
                <a:sym typeface="Open Sans"/>
              </a:rPr>
              <a:t>a summer internship or </a:t>
            </a:r>
            <a:br>
              <a:rPr lang="en" sz="1400">
                <a:solidFill>
                  <a:schemeClr val="dk2"/>
                </a:solidFill>
                <a:latin typeface="Open Sans"/>
                <a:ea typeface="Open Sans"/>
                <a:cs typeface="Open Sans"/>
                <a:sym typeface="Open Sans"/>
              </a:rPr>
            </a:br>
            <a:r>
              <a:rPr lang="en" sz="1400">
                <a:solidFill>
                  <a:schemeClr val="dk2"/>
                </a:solidFill>
                <a:latin typeface="Open Sans"/>
                <a:ea typeface="Open Sans"/>
                <a:cs typeface="Open Sans"/>
                <a:sym typeface="Open Sans"/>
              </a:rPr>
              <a:t>full time role</a:t>
            </a:r>
            <a:endParaRPr sz="1400">
              <a:solidFill>
                <a:schemeClr val="dk2"/>
              </a:solidFill>
              <a:latin typeface="Open Sans"/>
              <a:ea typeface="Open Sans"/>
              <a:cs typeface="Open Sans"/>
              <a:sym typeface="Open Sans"/>
            </a:endParaRPr>
          </a:p>
        </p:txBody>
      </p:sp>
      <p:sp>
        <p:nvSpPr>
          <p:cNvPr id="418" name="Google Shape;418;p30"/>
          <p:cNvSpPr txBox="1"/>
          <p:nvPr/>
        </p:nvSpPr>
        <p:spPr>
          <a:xfrm>
            <a:off x="1219965" y="3359925"/>
            <a:ext cx="2539200" cy="1596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15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8,000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students served from around the country </a:t>
            </a:r>
            <a:endParaRPr sz="1400">
              <a:solidFill>
                <a:schemeClr val="dk2"/>
              </a:solidFill>
              <a:latin typeface="Open Sans"/>
              <a:ea typeface="Open Sans"/>
              <a:cs typeface="Open Sans"/>
              <a:sym typeface="Open Sans"/>
            </a:endParaRPr>
          </a:p>
        </p:txBody>
      </p:sp>
      <p:sp>
        <p:nvSpPr>
          <p:cNvPr id="419" name="Google Shape;419;p30"/>
          <p:cNvSpPr txBox="1"/>
          <p:nvPr/>
        </p:nvSpPr>
        <p:spPr>
          <a:xfrm>
            <a:off x="4502120" y="3359925"/>
            <a:ext cx="2539200" cy="1596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10</a:t>
            </a:r>
            <a:r>
              <a:rPr lang="en" sz="3400">
                <a:solidFill>
                  <a:schemeClr val="dk2"/>
                </a:solidFill>
                <a:latin typeface="Open Sans Light"/>
                <a:ea typeface="Open Sans Light"/>
                <a:cs typeface="Open Sans Light"/>
                <a:sym typeface="Open Sans Light"/>
              </a:rPr>
              <a:t>x</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higher rate of placement for fellows who complete a Sprinternship™, compared with peers</a:t>
            </a:r>
            <a:endParaRPr sz="1400">
              <a:solidFill>
                <a:schemeClr val="dk2"/>
              </a:solidFill>
              <a:latin typeface="Open Sans"/>
              <a:ea typeface="Open Sans"/>
              <a:cs typeface="Open Sans"/>
              <a:sym typeface="Open Sans"/>
            </a:endParaRPr>
          </a:p>
        </p:txBody>
      </p:sp>
      <p:sp>
        <p:nvSpPr>
          <p:cNvPr id="420" name="Google Shape;420;p30"/>
          <p:cNvSpPr txBox="1"/>
          <p:nvPr/>
        </p:nvSpPr>
        <p:spPr>
          <a:xfrm>
            <a:off x="950675" y="266119"/>
            <a:ext cx="72426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lt1"/>
                </a:solidFill>
                <a:latin typeface="Open Sans Light"/>
                <a:ea typeface="Open Sans Light"/>
                <a:cs typeface="Open Sans Light"/>
                <a:sym typeface="Open Sans Light"/>
              </a:rPr>
              <a:t>Our Impact</a:t>
            </a:r>
            <a:endParaRPr sz="4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mpact 1">
  <p:cSld name="Team 4_1_1_2_1">
    <p:bg>
      <p:bgPr>
        <a:solidFill>
          <a:schemeClr val="dk2"/>
        </a:solidFill>
      </p:bgPr>
    </p:bg>
    <p:spTree>
      <p:nvGrpSpPr>
        <p:cNvPr id="421" name="Shape 421"/>
        <p:cNvGrpSpPr/>
        <p:nvPr/>
      </p:nvGrpSpPr>
      <p:grpSpPr>
        <a:xfrm>
          <a:off x="0" y="0"/>
          <a:ext cx="0" cy="0"/>
          <a:chOff x="0" y="0"/>
          <a:chExt cx="0" cy="0"/>
        </a:xfrm>
      </p:grpSpPr>
      <p:sp>
        <p:nvSpPr>
          <p:cNvPr id="422" name="Google Shape;422;p31"/>
          <p:cNvSpPr/>
          <p:nvPr/>
        </p:nvSpPr>
        <p:spPr>
          <a:xfrm>
            <a:off x="0" y="1389909"/>
            <a:ext cx="8315700" cy="3753600"/>
          </a:xfrm>
          <a:prstGeom prst="parallelogram">
            <a:avLst>
              <a:gd fmla="val 22306" name="adj"/>
            </a:avLst>
          </a:prstGeom>
          <a:solidFill>
            <a:schemeClr val="accent2"/>
          </a:solidFill>
          <a:ln cap="flat"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rPr lang="en" sz="500">
                <a:latin typeface="Open Sans"/>
                <a:ea typeface="Open Sans"/>
                <a:cs typeface="Open Sans"/>
                <a:sym typeface="Open Sans"/>
              </a:rPr>
              <a:t>a</a:t>
            </a:r>
            <a:endParaRPr sz="500">
              <a:latin typeface="Open Sans"/>
              <a:ea typeface="Open Sans"/>
              <a:cs typeface="Open Sans"/>
              <a:sym typeface="Open Sans"/>
            </a:endParaRPr>
          </a:p>
        </p:txBody>
      </p:sp>
      <p:grpSp>
        <p:nvGrpSpPr>
          <p:cNvPr id="423" name="Google Shape;423;p31"/>
          <p:cNvGrpSpPr/>
          <p:nvPr/>
        </p:nvGrpSpPr>
        <p:grpSpPr>
          <a:xfrm>
            <a:off x="828305" y="1389909"/>
            <a:ext cx="7487540" cy="3401063"/>
            <a:chOff x="2208225" y="3661625"/>
            <a:chExt cx="19961450" cy="9069500"/>
          </a:xfrm>
        </p:grpSpPr>
        <p:sp>
          <p:nvSpPr>
            <p:cNvPr id="424" name="Google Shape;424;p31"/>
            <p:cNvSpPr txBox="1"/>
            <p:nvPr/>
          </p:nvSpPr>
          <p:spPr>
            <a:xfrm>
              <a:off x="9444167" y="3661625"/>
              <a:ext cx="60798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425" name="Google Shape;425;p31"/>
            <p:cNvSpPr txBox="1"/>
            <p:nvPr/>
          </p:nvSpPr>
          <p:spPr>
            <a:xfrm>
              <a:off x="15989975" y="3661625"/>
              <a:ext cx="61797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426" name="Google Shape;426;p31"/>
            <p:cNvSpPr txBox="1"/>
            <p:nvPr/>
          </p:nvSpPr>
          <p:spPr>
            <a:xfrm>
              <a:off x="2208225" y="8475025"/>
              <a:ext cx="67698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427" name="Google Shape;427;p31"/>
            <p:cNvSpPr txBox="1"/>
            <p:nvPr/>
          </p:nvSpPr>
          <p:spPr>
            <a:xfrm>
              <a:off x="2208225" y="3661625"/>
              <a:ext cx="67698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428" name="Google Shape;428;p31"/>
            <p:cNvSpPr txBox="1"/>
            <p:nvPr/>
          </p:nvSpPr>
          <p:spPr>
            <a:xfrm>
              <a:off x="9444144" y="8475024"/>
              <a:ext cx="60798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429" name="Google Shape;429;p31"/>
            <p:cNvSpPr txBox="1"/>
            <p:nvPr/>
          </p:nvSpPr>
          <p:spPr>
            <a:xfrm>
              <a:off x="15989928" y="8475024"/>
              <a:ext cx="61797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grpSp>
      <p:sp>
        <p:nvSpPr>
          <p:cNvPr id="430" name="Google Shape;430;p31"/>
          <p:cNvSpPr txBox="1"/>
          <p:nvPr/>
        </p:nvSpPr>
        <p:spPr>
          <a:xfrm>
            <a:off x="950675" y="266119"/>
            <a:ext cx="72426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4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URL">
  <p:cSld name="Team 4_1_1_1">
    <p:bg>
      <p:bgPr>
        <a:solidFill>
          <a:schemeClr val="dk2"/>
        </a:solidFill>
      </p:bgPr>
    </p:bg>
    <p:spTree>
      <p:nvGrpSpPr>
        <p:cNvPr id="431" name="Shape 431"/>
        <p:cNvGrpSpPr/>
        <p:nvPr/>
      </p:nvGrpSpPr>
      <p:grpSpPr>
        <a:xfrm>
          <a:off x="0" y="0"/>
          <a:ext cx="0" cy="0"/>
          <a:chOff x="0" y="0"/>
          <a:chExt cx="0" cy="0"/>
        </a:xfrm>
      </p:grpSpPr>
      <p:sp>
        <p:nvSpPr>
          <p:cNvPr id="432" name="Google Shape;432;p32"/>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 Our Approach">
  <p:cSld name="Team 4_1_1_1_1">
    <p:bg>
      <p:bgPr>
        <a:solidFill>
          <a:schemeClr val="dk2"/>
        </a:solidFill>
      </p:bgPr>
    </p:bg>
    <p:spTree>
      <p:nvGrpSpPr>
        <p:cNvPr id="433" name="Shape 433"/>
        <p:cNvGrpSpPr/>
        <p:nvPr/>
      </p:nvGrpSpPr>
      <p:grpSpPr>
        <a:xfrm>
          <a:off x="0" y="0"/>
          <a:ext cx="0" cy="0"/>
          <a:chOff x="0" y="0"/>
          <a:chExt cx="0" cy="0"/>
        </a:xfrm>
      </p:grpSpPr>
      <p:sp>
        <p:nvSpPr>
          <p:cNvPr id="434" name="Google Shape;434;p33"/>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
        <p:nvSpPr>
          <p:cNvPr id="435" name="Google Shape;435;p33"/>
          <p:cNvSpPr txBox="1"/>
          <p:nvPr/>
        </p:nvSpPr>
        <p:spPr>
          <a:xfrm>
            <a:off x="764216" y="264609"/>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lt1"/>
                </a:solidFill>
                <a:latin typeface="Open Sans Light"/>
                <a:ea typeface="Open Sans Light"/>
                <a:cs typeface="Open Sans Light"/>
                <a:sym typeface="Open Sans Light"/>
              </a:rPr>
              <a:t>Our Approach</a:t>
            </a:r>
            <a:endParaRPr sz="4700">
              <a:solidFill>
                <a:schemeClr val="lt1"/>
              </a:solidFill>
              <a:latin typeface="Open Sans Light"/>
              <a:ea typeface="Open Sans Light"/>
              <a:cs typeface="Open Sans Light"/>
              <a:sym typeface="Open Sans Light"/>
            </a:endParaRPr>
          </a:p>
        </p:txBody>
      </p:sp>
      <p:sp>
        <p:nvSpPr>
          <p:cNvPr id="436" name="Google Shape;436;p33"/>
          <p:cNvSpPr txBox="1"/>
          <p:nvPr/>
        </p:nvSpPr>
        <p:spPr>
          <a:xfrm>
            <a:off x="588550"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Technical </a:t>
            </a:r>
            <a:endParaRPr sz="900">
              <a:solidFill>
                <a:schemeClr val="dk2"/>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Skills</a:t>
            </a:r>
            <a:endParaRPr sz="900">
              <a:solidFill>
                <a:schemeClr val="dk2"/>
              </a:solidFill>
              <a:latin typeface="Montserrat SemiBold"/>
              <a:ea typeface="Montserrat SemiBold"/>
              <a:cs typeface="Montserrat SemiBold"/>
              <a:sym typeface="Montserrat SemiBold"/>
            </a:endParaRPr>
          </a:p>
        </p:txBody>
      </p:sp>
      <p:sp>
        <p:nvSpPr>
          <p:cNvPr id="437" name="Google Shape;437;p33"/>
          <p:cNvSpPr txBox="1"/>
          <p:nvPr/>
        </p:nvSpPr>
        <p:spPr>
          <a:xfrm>
            <a:off x="1936731"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Real-world Experience</a:t>
            </a:r>
            <a:endParaRPr sz="900">
              <a:solidFill>
                <a:schemeClr val="dk2"/>
              </a:solidFill>
              <a:latin typeface="Montserrat SemiBold"/>
              <a:ea typeface="Montserrat SemiBold"/>
              <a:cs typeface="Montserrat SemiBold"/>
              <a:sym typeface="Montserrat SemiBold"/>
            </a:endParaRPr>
          </a:p>
        </p:txBody>
      </p:sp>
      <p:sp>
        <p:nvSpPr>
          <p:cNvPr id="438" name="Google Shape;438;p33"/>
          <p:cNvSpPr txBox="1"/>
          <p:nvPr/>
        </p:nvSpPr>
        <p:spPr>
          <a:xfrm>
            <a:off x="3284912"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Career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Readiness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Support</a:t>
            </a:r>
            <a:endParaRPr sz="900">
              <a:solidFill>
                <a:schemeClr val="dk2"/>
              </a:solidFill>
              <a:latin typeface="Montserrat SemiBold"/>
              <a:ea typeface="Montserrat SemiBold"/>
              <a:cs typeface="Montserrat SemiBold"/>
              <a:sym typeface="Montserrat SemiBold"/>
            </a:endParaRPr>
          </a:p>
        </p:txBody>
      </p:sp>
      <p:sp>
        <p:nvSpPr>
          <p:cNvPr id="439" name="Google Shape;439;p33"/>
          <p:cNvSpPr txBox="1"/>
          <p:nvPr/>
        </p:nvSpPr>
        <p:spPr>
          <a:xfrm>
            <a:off x="4633093"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Professional Networks </a:t>
            </a:r>
            <a:endParaRPr sz="900">
              <a:solidFill>
                <a:schemeClr val="dk2"/>
              </a:solidFill>
              <a:latin typeface="Montserrat SemiBold"/>
              <a:ea typeface="Montserrat SemiBold"/>
              <a:cs typeface="Montserrat SemiBold"/>
              <a:sym typeface="Montserrat SemiBold"/>
            </a:endParaRPr>
          </a:p>
        </p:txBody>
      </p:sp>
      <p:sp>
        <p:nvSpPr>
          <p:cNvPr id="440" name="Google Shape;440;p33"/>
          <p:cNvSpPr txBox="1"/>
          <p:nvPr/>
        </p:nvSpPr>
        <p:spPr>
          <a:xfrm>
            <a:off x="5981274"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Peer and Alumni Communities</a:t>
            </a:r>
            <a:endParaRPr sz="900">
              <a:solidFill>
                <a:schemeClr val="dk2"/>
              </a:solidFill>
              <a:latin typeface="Montserrat SemiBold"/>
              <a:ea typeface="Montserrat SemiBold"/>
              <a:cs typeface="Montserrat SemiBold"/>
              <a:sym typeface="Montserrat SemiBold"/>
            </a:endParaRPr>
          </a:p>
        </p:txBody>
      </p:sp>
      <p:sp>
        <p:nvSpPr>
          <p:cNvPr id="441" name="Google Shape;441;p33"/>
          <p:cNvSpPr txBox="1"/>
          <p:nvPr/>
        </p:nvSpPr>
        <p:spPr>
          <a:xfrm>
            <a:off x="7329455"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 Careers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&amp; Leadership Opportunities</a:t>
            </a:r>
            <a:endParaRPr sz="900">
              <a:solidFill>
                <a:schemeClr val="dk2"/>
              </a:solidFill>
              <a:latin typeface="Montserrat SemiBold"/>
              <a:ea typeface="Montserrat SemiBold"/>
              <a:cs typeface="Montserrat SemiBold"/>
              <a:sym typeface="Montserrat SemiBold"/>
            </a:endParaRPr>
          </a:p>
        </p:txBody>
      </p:sp>
      <p:sp>
        <p:nvSpPr>
          <p:cNvPr id="442" name="Google Shape;442;p33"/>
          <p:cNvSpPr/>
          <p:nvPr/>
        </p:nvSpPr>
        <p:spPr>
          <a:xfrm>
            <a:off x="1755233"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43" name="Google Shape;443;p33"/>
          <p:cNvSpPr/>
          <p:nvPr/>
        </p:nvSpPr>
        <p:spPr>
          <a:xfrm>
            <a:off x="3103414"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44" name="Google Shape;444;p33"/>
          <p:cNvSpPr/>
          <p:nvPr/>
        </p:nvSpPr>
        <p:spPr>
          <a:xfrm>
            <a:off x="4451595"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45" name="Google Shape;445;p33"/>
          <p:cNvSpPr/>
          <p:nvPr/>
        </p:nvSpPr>
        <p:spPr>
          <a:xfrm>
            <a:off x="5799776"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46" name="Google Shape;446;p33"/>
          <p:cNvSpPr/>
          <p:nvPr/>
        </p:nvSpPr>
        <p:spPr>
          <a:xfrm>
            <a:off x="7147957" y="1513162"/>
            <a:ext cx="240900" cy="269100"/>
          </a:xfrm>
          <a:prstGeom prst="mathEqual">
            <a:avLst>
              <a:gd fmla="val 23520" name="adj1"/>
              <a:gd fmla="val 11760"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Navy/Photo">
  <p:cSld name="Pricing Table">
    <p:spTree>
      <p:nvGrpSpPr>
        <p:cNvPr id="447" name="Shape 447"/>
        <p:cNvGrpSpPr/>
        <p:nvPr/>
      </p:nvGrpSpPr>
      <p:grpSpPr>
        <a:xfrm>
          <a:off x="0" y="0"/>
          <a:ext cx="0" cy="0"/>
          <a:chOff x="0" y="0"/>
          <a:chExt cx="0" cy="0"/>
        </a:xfrm>
      </p:grpSpPr>
      <p:sp>
        <p:nvSpPr>
          <p:cNvPr id="448" name="Google Shape;448;p34"/>
          <p:cNvSpPr/>
          <p:nvPr>
            <p:ph idx="2" type="pic"/>
          </p:nvPr>
        </p:nvSpPr>
        <p:spPr>
          <a:xfrm>
            <a:off x="0" y="0"/>
            <a:ext cx="9158700" cy="3146100"/>
          </a:xfrm>
          <a:prstGeom prst="rect">
            <a:avLst/>
          </a:prstGeom>
          <a:noFill/>
          <a:ln>
            <a:noFill/>
          </a:ln>
        </p:spPr>
      </p:sp>
      <p:sp>
        <p:nvSpPr>
          <p:cNvPr id="449" name="Google Shape;449;p34"/>
          <p:cNvSpPr/>
          <p:nvPr/>
        </p:nvSpPr>
        <p:spPr>
          <a:xfrm>
            <a:off x="-19" y="3145997"/>
            <a:ext cx="9144000" cy="1997700"/>
          </a:xfrm>
          <a:prstGeom prst="rect">
            <a:avLst/>
          </a:prstGeom>
          <a:solidFill>
            <a:srgbClr val="002D4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ntact Us">
    <p:spTree>
      <p:nvGrpSpPr>
        <p:cNvPr id="450" name="Shape 4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ndustry Partners">
  <p:cSld name="Contact Us_6">
    <p:spTree>
      <p:nvGrpSpPr>
        <p:cNvPr id="451" name="Shape 451"/>
        <p:cNvGrpSpPr/>
        <p:nvPr/>
      </p:nvGrpSpPr>
      <p:grpSpPr>
        <a:xfrm>
          <a:off x="0" y="0"/>
          <a:ext cx="0" cy="0"/>
          <a:chOff x="0" y="0"/>
          <a:chExt cx="0" cy="0"/>
        </a:xfrm>
      </p:grpSpPr>
      <p:sp>
        <p:nvSpPr>
          <p:cNvPr id="452" name="Google Shape;452;p36"/>
          <p:cNvSpPr/>
          <p:nvPr/>
        </p:nvSpPr>
        <p:spPr>
          <a:xfrm>
            <a:off x="6766008" y="0"/>
            <a:ext cx="2377800" cy="5143500"/>
          </a:xfrm>
          <a:prstGeom prst="rect">
            <a:avLst/>
          </a:prstGeom>
          <a:solidFill>
            <a:schemeClr val="dk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53" name="Google Shape;453;p36"/>
          <p:cNvSpPr txBox="1"/>
          <p:nvPr/>
        </p:nvSpPr>
        <p:spPr>
          <a:xfrm>
            <a:off x="508693" y="302756"/>
            <a:ext cx="6204900" cy="7926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lang="en" sz="4700">
                <a:solidFill>
                  <a:schemeClr val="dk2"/>
                </a:solidFill>
                <a:latin typeface="Open Sans Light"/>
                <a:ea typeface="Open Sans Light"/>
                <a:cs typeface="Open Sans Light"/>
                <a:sym typeface="Open Sans Light"/>
              </a:rPr>
              <a:t>Our Industry Partners</a:t>
            </a:r>
            <a:endParaRPr sz="4700">
              <a:solidFill>
                <a:schemeClr val="dk2"/>
              </a:solidFill>
              <a:latin typeface="Open Sans Light"/>
              <a:ea typeface="Open Sans Light"/>
              <a:cs typeface="Open Sans Light"/>
              <a:sym typeface="Open Sans Light"/>
            </a:endParaRPr>
          </a:p>
        </p:txBody>
      </p:sp>
      <p:sp>
        <p:nvSpPr>
          <p:cNvPr id="454" name="Google Shape;454;p36"/>
          <p:cNvSpPr txBox="1"/>
          <p:nvPr/>
        </p:nvSpPr>
        <p:spPr>
          <a:xfrm>
            <a:off x="508693" y="1166869"/>
            <a:ext cx="5934900" cy="4995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b="1" lang="en" sz="1300">
                <a:solidFill>
                  <a:schemeClr val="dk2"/>
                </a:solidFill>
                <a:latin typeface="Open Sans"/>
                <a:ea typeface="Open Sans"/>
                <a:cs typeface="Open Sans"/>
                <a:sym typeface="Open Sans"/>
              </a:rPr>
              <a:t>Break Through Tech's network includes a diverse range of organizations, </a:t>
            </a:r>
            <a:r>
              <a:rPr b="1" lang="en" sz="1300">
                <a:solidFill>
                  <a:schemeClr val="dk2"/>
                </a:solidFill>
                <a:latin typeface="Open Sans"/>
                <a:ea typeface="Open Sans"/>
                <a:cs typeface="Open Sans"/>
                <a:sym typeface="Open Sans"/>
              </a:rPr>
              <a:t>spanning sectors like: </a:t>
            </a:r>
            <a:endParaRPr b="1" sz="1300">
              <a:solidFill>
                <a:schemeClr val="dk2"/>
              </a:solidFill>
              <a:latin typeface="Open Sans"/>
              <a:ea typeface="Open Sans"/>
              <a:cs typeface="Open Sans"/>
              <a:sym typeface="Open Sans"/>
            </a:endParaRPr>
          </a:p>
        </p:txBody>
      </p:sp>
      <p:sp>
        <p:nvSpPr>
          <p:cNvPr id="455" name="Google Shape;455;p36"/>
          <p:cNvSpPr txBox="1"/>
          <p:nvPr/>
        </p:nvSpPr>
        <p:spPr>
          <a:xfrm>
            <a:off x="7291909" y="670275"/>
            <a:ext cx="13260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lang="en" sz="3600">
                <a:solidFill>
                  <a:schemeClr val="lt1"/>
                </a:solidFill>
                <a:latin typeface="Montserrat ExtraBold"/>
                <a:ea typeface="Montserrat ExtraBold"/>
                <a:cs typeface="Montserrat ExtraBold"/>
                <a:sym typeface="Montserrat ExtraBold"/>
              </a:rPr>
              <a:t>275</a:t>
            </a:r>
            <a:r>
              <a:rPr lang="en" sz="3600">
                <a:solidFill>
                  <a:srgbClr val="C1F400"/>
                </a:solidFill>
                <a:latin typeface="Montserrat Light"/>
                <a:ea typeface="Montserrat Light"/>
                <a:cs typeface="Montserrat Light"/>
                <a:sym typeface="Montserrat Light"/>
              </a:rPr>
              <a:t>+</a:t>
            </a:r>
            <a:endParaRPr i="0" sz="3600" u="none" cap="none" strike="noStrike">
              <a:solidFill>
                <a:srgbClr val="C1F400"/>
              </a:solidFill>
              <a:latin typeface="Montserrat Light"/>
              <a:ea typeface="Montserrat Light"/>
              <a:cs typeface="Montserrat Light"/>
              <a:sym typeface="Montserrat Light"/>
            </a:endParaRPr>
          </a:p>
        </p:txBody>
      </p:sp>
      <p:sp>
        <p:nvSpPr>
          <p:cNvPr id="456" name="Google Shape;456;p36"/>
          <p:cNvSpPr txBox="1"/>
          <p:nvPr/>
        </p:nvSpPr>
        <p:spPr>
          <a:xfrm>
            <a:off x="7096503" y="1359822"/>
            <a:ext cx="1716900" cy="6279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Clr>
                <a:srgbClr val="000000"/>
              </a:buClr>
              <a:buSzPts val="800"/>
              <a:buFont typeface="Arial"/>
              <a:buNone/>
            </a:pPr>
            <a:r>
              <a:rPr b="1" lang="en" sz="1100">
                <a:solidFill>
                  <a:schemeClr val="lt1"/>
                </a:solidFill>
                <a:latin typeface="Montserrat"/>
                <a:ea typeface="Montserrat"/>
                <a:cs typeface="Montserrat"/>
                <a:sym typeface="Montserrat"/>
              </a:rPr>
              <a:t>INDUSTRY PARTNERS</a:t>
            </a:r>
            <a:br>
              <a:rPr b="1" lang="en" sz="1100">
                <a:solidFill>
                  <a:schemeClr val="lt1"/>
                </a:solidFill>
                <a:latin typeface="Montserrat"/>
                <a:ea typeface="Montserrat"/>
                <a:cs typeface="Montserrat"/>
                <a:sym typeface="Montserrat"/>
              </a:rPr>
            </a:br>
            <a:r>
              <a:rPr b="1" lang="en" sz="1100">
                <a:solidFill>
                  <a:schemeClr val="lt1"/>
                </a:solidFill>
                <a:latin typeface="Montserrat"/>
                <a:ea typeface="Montserrat"/>
                <a:cs typeface="Montserrat"/>
                <a:sym typeface="Montserrat"/>
              </a:rPr>
              <a:t>ACROSS SECTORS </a:t>
            </a:r>
            <a:endParaRPr b="1" i="0" sz="1100" u="none" cap="none" strike="noStrike">
              <a:solidFill>
                <a:schemeClr val="lt1"/>
              </a:solidFill>
              <a:latin typeface="Montserrat"/>
              <a:ea typeface="Montserrat"/>
              <a:cs typeface="Montserrat"/>
              <a:sym typeface="Montserrat"/>
            </a:endParaRPr>
          </a:p>
        </p:txBody>
      </p:sp>
      <p:grpSp>
        <p:nvGrpSpPr>
          <p:cNvPr id="457" name="Google Shape;457;p36"/>
          <p:cNvGrpSpPr/>
          <p:nvPr/>
        </p:nvGrpSpPr>
        <p:grpSpPr>
          <a:xfrm>
            <a:off x="3421897" y="2149859"/>
            <a:ext cx="1056319" cy="1071419"/>
            <a:chOff x="9007267" y="5987082"/>
            <a:chExt cx="2816100" cy="2857118"/>
          </a:xfrm>
        </p:grpSpPr>
        <p:sp>
          <p:nvSpPr>
            <p:cNvPr id="458" name="Google Shape;458;p36"/>
            <p:cNvSpPr txBox="1"/>
            <p:nvPr/>
          </p:nvSpPr>
          <p:spPr>
            <a:xfrm>
              <a:off x="9007267"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HEALTHCARE</a:t>
              </a:r>
              <a:endParaRPr b="1" sz="1100">
                <a:solidFill>
                  <a:schemeClr val="dk2"/>
                </a:solidFill>
                <a:latin typeface="Montserrat"/>
                <a:ea typeface="Montserrat"/>
                <a:cs typeface="Montserrat"/>
                <a:sym typeface="Montserrat"/>
              </a:endParaRPr>
            </a:p>
          </p:txBody>
        </p:sp>
        <p:grpSp>
          <p:nvGrpSpPr>
            <p:cNvPr id="459" name="Google Shape;459;p36"/>
            <p:cNvGrpSpPr/>
            <p:nvPr/>
          </p:nvGrpSpPr>
          <p:grpSpPr>
            <a:xfrm>
              <a:off x="9575865" y="5987082"/>
              <a:ext cx="1678903" cy="1678802"/>
              <a:chOff x="2724342" y="5260963"/>
              <a:chExt cx="1458901" cy="1458813"/>
            </a:xfrm>
          </p:grpSpPr>
          <p:grpSp>
            <p:nvGrpSpPr>
              <p:cNvPr id="460" name="Google Shape;460;p36"/>
              <p:cNvGrpSpPr/>
              <p:nvPr/>
            </p:nvGrpSpPr>
            <p:grpSpPr>
              <a:xfrm>
                <a:off x="2724342" y="5260963"/>
                <a:ext cx="1458901" cy="1458813"/>
                <a:chOff x="397244" y="354446"/>
                <a:chExt cx="294068" cy="294068"/>
              </a:xfrm>
            </p:grpSpPr>
            <p:sp>
              <p:nvSpPr>
                <p:cNvPr id="461" name="Google Shape;461;p36"/>
                <p:cNvSpPr/>
                <p:nvPr/>
              </p:nvSpPr>
              <p:spPr>
                <a:xfrm>
                  <a:off x="589856" y="382936"/>
                  <a:ext cx="51323" cy="8008"/>
                </a:xfrm>
                <a:custGeom>
                  <a:rect b="b" l="l" r="r" t="t"/>
                  <a:pathLst>
                    <a:path extrusionOk="0" h="269" w="1724">
                      <a:moveTo>
                        <a:pt x="115" y="0"/>
                      </a:moveTo>
                      <a:lnTo>
                        <a:pt x="39" y="39"/>
                      </a:lnTo>
                      <a:lnTo>
                        <a:pt x="1" y="115"/>
                      </a:lnTo>
                      <a:lnTo>
                        <a:pt x="39" y="230"/>
                      </a:lnTo>
                      <a:lnTo>
                        <a:pt x="115" y="268"/>
                      </a:lnTo>
                      <a:lnTo>
                        <a:pt x="1608" y="268"/>
                      </a:lnTo>
                      <a:lnTo>
                        <a:pt x="1685" y="230"/>
                      </a:lnTo>
                      <a:lnTo>
                        <a:pt x="1723" y="115"/>
                      </a:lnTo>
                      <a:lnTo>
                        <a:pt x="1685" y="39"/>
                      </a:lnTo>
                      <a:lnTo>
                        <a:pt x="1608" y="0"/>
                      </a:lnTo>
                      <a:close/>
                    </a:path>
                  </a:pathLst>
                </a:custGeom>
                <a:solidFill>
                  <a:srgbClr val="434343"/>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62" name="Google Shape;462;p36"/>
                <p:cNvSpPr/>
                <p:nvPr/>
              </p:nvSpPr>
              <p:spPr>
                <a:xfrm>
                  <a:off x="589856" y="410295"/>
                  <a:ext cx="51323" cy="6847"/>
                </a:xfrm>
                <a:custGeom>
                  <a:rect b="b" l="l" r="r" t="t"/>
                  <a:pathLst>
                    <a:path extrusionOk="0" h="230" w="1724">
                      <a:moveTo>
                        <a:pt x="115" y="0"/>
                      </a:moveTo>
                      <a:lnTo>
                        <a:pt x="39" y="39"/>
                      </a:lnTo>
                      <a:lnTo>
                        <a:pt x="1" y="115"/>
                      </a:lnTo>
                      <a:lnTo>
                        <a:pt x="39" y="230"/>
                      </a:lnTo>
                      <a:lnTo>
                        <a:pt x="1685" y="230"/>
                      </a:lnTo>
                      <a:lnTo>
                        <a:pt x="1723" y="115"/>
                      </a:lnTo>
                      <a:lnTo>
                        <a:pt x="1685" y="39"/>
                      </a:lnTo>
                      <a:lnTo>
                        <a:pt x="1608" y="0"/>
                      </a:lnTo>
                      <a:close/>
                    </a:path>
                  </a:pathLst>
                </a:custGeom>
                <a:solidFill>
                  <a:srgbClr val="434343"/>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63" name="Google Shape;463;p36"/>
                <p:cNvSpPr/>
                <p:nvPr/>
              </p:nvSpPr>
              <p:spPr>
                <a:xfrm>
                  <a:off x="397244" y="354446"/>
                  <a:ext cx="294068" cy="294068"/>
                </a:xfrm>
                <a:custGeom>
                  <a:rect b="b" l="l" r="r" t="t"/>
                  <a:pathLst>
                    <a:path extrusionOk="0" h="9878" w="9878">
                      <a:moveTo>
                        <a:pt x="4595" y="1800"/>
                      </a:moveTo>
                      <a:lnTo>
                        <a:pt x="4786" y="1838"/>
                      </a:lnTo>
                      <a:lnTo>
                        <a:pt x="4939" y="1953"/>
                      </a:lnTo>
                      <a:lnTo>
                        <a:pt x="5016" y="2106"/>
                      </a:lnTo>
                      <a:lnTo>
                        <a:pt x="5054" y="2297"/>
                      </a:lnTo>
                      <a:lnTo>
                        <a:pt x="5054" y="2833"/>
                      </a:lnTo>
                      <a:lnTo>
                        <a:pt x="2795" y="2833"/>
                      </a:lnTo>
                      <a:lnTo>
                        <a:pt x="2795" y="2297"/>
                      </a:lnTo>
                      <a:lnTo>
                        <a:pt x="2834" y="2106"/>
                      </a:lnTo>
                      <a:lnTo>
                        <a:pt x="2910" y="1953"/>
                      </a:lnTo>
                      <a:lnTo>
                        <a:pt x="3063" y="1838"/>
                      </a:lnTo>
                      <a:lnTo>
                        <a:pt x="3255" y="1800"/>
                      </a:lnTo>
                      <a:close/>
                      <a:moveTo>
                        <a:pt x="8921" y="268"/>
                      </a:moveTo>
                      <a:lnTo>
                        <a:pt x="8921" y="2833"/>
                      </a:lnTo>
                      <a:lnTo>
                        <a:pt x="5322" y="2833"/>
                      </a:lnTo>
                      <a:lnTo>
                        <a:pt x="5322" y="2297"/>
                      </a:lnTo>
                      <a:lnTo>
                        <a:pt x="5284" y="2144"/>
                      </a:lnTo>
                      <a:lnTo>
                        <a:pt x="5245" y="1991"/>
                      </a:lnTo>
                      <a:lnTo>
                        <a:pt x="5207" y="1876"/>
                      </a:lnTo>
                      <a:lnTo>
                        <a:pt x="5092" y="1761"/>
                      </a:lnTo>
                      <a:lnTo>
                        <a:pt x="4977" y="1685"/>
                      </a:lnTo>
                      <a:lnTo>
                        <a:pt x="4863" y="1608"/>
                      </a:lnTo>
                      <a:lnTo>
                        <a:pt x="4709" y="1570"/>
                      </a:lnTo>
                      <a:lnTo>
                        <a:pt x="3102" y="1570"/>
                      </a:lnTo>
                      <a:lnTo>
                        <a:pt x="2910" y="1647"/>
                      </a:lnTo>
                      <a:lnTo>
                        <a:pt x="2757" y="1761"/>
                      </a:lnTo>
                      <a:lnTo>
                        <a:pt x="2642" y="1876"/>
                      </a:lnTo>
                      <a:lnTo>
                        <a:pt x="2527" y="1761"/>
                      </a:lnTo>
                      <a:lnTo>
                        <a:pt x="2412" y="1647"/>
                      </a:lnTo>
                      <a:lnTo>
                        <a:pt x="2221" y="1570"/>
                      </a:lnTo>
                      <a:lnTo>
                        <a:pt x="728" y="1570"/>
                      </a:lnTo>
                      <a:lnTo>
                        <a:pt x="728" y="268"/>
                      </a:lnTo>
                      <a:close/>
                      <a:moveTo>
                        <a:pt x="2030" y="1800"/>
                      </a:moveTo>
                      <a:lnTo>
                        <a:pt x="2221" y="1838"/>
                      </a:lnTo>
                      <a:lnTo>
                        <a:pt x="2374" y="1953"/>
                      </a:lnTo>
                      <a:lnTo>
                        <a:pt x="2489" y="2106"/>
                      </a:lnTo>
                      <a:lnTo>
                        <a:pt x="2527" y="2297"/>
                      </a:lnTo>
                      <a:lnTo>
                        <a:pt x="2527" y="2948"/>
                      </a:lnTo>
                      <a:lnTo>
                        <a:pt x="2566" y="3025"/>
                      </a:lnTo>
                      <a:lnTo>
                        <a:pt x="2642" y="3063"/>
                      </a:lnTo>
                      <a:lnTo>
                        <a:pt x="9036" y="3063"/>
                      </a:lnTo>
                      <a:lnTo>
                        <a:pt x="9150" y="3101"/>
                      </a:lnTo>
                      <a:lnTo>
                        <a:pt x="9265" y="3140"/>
                      </a:lnTo>
                      <a:lnTo>
                        <a:pt x="9457" y="3254"/>
                      </a:lnTo>
                      <a:lnTo>
                        <a:pt x="9572" y="3446"/>
                      </a:lnTo>
                      <a:lnTo>
                        <a:pt x="9610" y="3561"/>
                      </a:lnTo>
                      <a:lnTo>
                        <a:pt x="9610" y="3676"/>
                      </a:lnTo>
                      <a:lnTo>
                        <a:pt x="9610" y="9188"/>
                      </a:lnTo>
                      <a:lnTo>
                        <a:pt x="9572" y="9380"/>
                      </a:lnTo>
                      <a:lnTo>
                        <a:pt x="9495" y="9495"/>
                      </a:lnTo>
                      <a:lnTo>
                        <a:pt x="9342" y="9610"/>
                      </a:lnTo>
                      <a:lnTo>
                        <a:pt x="9150" y="9648"/>
                      </a:lnTo>
                      <a:lnTo>
                        <a:pt x="690" y="9648"/>
                      </a:lnTo>
                      <a:lnTo>
                        <a:pt x="537" y="9610"/>
                      </a:lnTo>
                      <a:lnTo>
                        <a:pt x="383" y="9495"/>
                      </a:lnTo>
                      <a:lnTo>
                        <a:pt x="269" y="9380"/>
                      </a:lnTo>
                      <a:lnTo>
                        <a:pt x="230" y="9188"/>
                      </a:lnTo>
                      <a:lnTo>
                        <a:pt x="230" y="2297"/>
                      </a:lnTo>
                      <a:lnTo>
                        <a:pt x="269" y="2106"/>
                      </a:lnTo>
                      <a:lnTo>
                        <a:pt x="383" y="1953"/>
                      </a:lnTo>
                      <a:lnTo>
                        <a:pt x="537" y="1838"/>
                      </a:lnTo>
                      <a:lnTo>
                        <a:pt x="728" y="1800"/>
                      </a:lnTo>
                      <a:close/>
                      <a:moveTo>
                        <a:pt x="613" y="0"/>
                      </a:moveTo>
                      <a:lnTo>
                        <a:pt x="537" y="39"/>
                      </a:lnTo>
                      <a:lnTo>
                        <a:pt x="498" y="154"/>
                      </a:lnTo>
                      <a:lnTo>
                        <a:pt x="498" y="1608"/>
                      </a:lnTo>
                      <a:lnTo>
                        <a:pt x="307" y="1723"/>
                      </a:lnTo>
                      <a:lnTo>
                        <a:pt x="115" y="1876"/>
                      </a:lnTo>
                      <a:lnTo>
                        <a:pt x="39" y="2068"/>
                      </a:lnTo>
                      <a:lnTo>
                        <a:pt x="1" y="2297"/>
                      </a:lnTo>
                      <a:lnTo>
                        <a:pt x="1" y="9188"/>
                      </a:lnTo>
                      <a:lnTo>
                        <a:pt x="1" y="9342"/>
                      </a:lnTo>
                      <a:lnTo>
                        <a:pt x="39" y="9456"/>
                      </a:lnTo>
                      <a:lnTo>
                        <a:pt x="115" y="9571"/>
                      </a:lnTo>
                      <a:lnTo>
                        <a:pt x="192" y="9686"/>
                      </a:lnTo>
                      <a:lnTo>
                        <a:pt x="307" y="9763"/>
                      </a:lnTo>
                      <a:lnTo>
                        <a:pt x="422" y="9839"/>
                      </a:lnTo>
                      <a:lnTo>
                        <a:pt x="537" y="9878"/>
                      </a:lnTo>
                      <a:lnTo>
                        <a:pt x="9304" y="9878"/>
                      </a:lnTo>
                      <a:lnTo>
                        <a:pt x="9418" y="9839"/>
                      </a:lnTo>
                      <a:lnTo>
                        <a:pt x="9572" y="9763"/>
                      </a:lnTo>
                      <a:lnTo>
                        <a:pt x="9648" y="9686"/>
                      </a:lnTo>
                      <a:lnTo>
                        <a:pt x="9763" y="9571"/>
                      </a:lnTo>
                      <a:lnTo>
                        <a:pt x="9801" y="9456"/>
                      </a:lnTo>
                      <a:lnTo>
                        <a:pt x="9840" y="9342"/>
                      </a:lnTo>
                      <a:lnTo>
                        <a:pt x="9878" y="9188"/>
                      </a:lnTo>
                      <a:lnTo>
                        <a:pt x="9878" y="3676"/>
                      </a:lnTo>
                      <a:lnTo>
                        <a:pt x="9840" y="3522"/>
                      </a:lnTo>
                      <a:lnTo>
                        <a:pt x="9801" y="3369"/>
                      </a:lnTo>
                      <a:lnTo>
                        <a:pt x="9763" y="3216"/>
                      </a:lnTo>
                      <a:lnTo>
                        <a:pt x="9648" y="3101"/>
                      </a:lnTo>
                      <a:lnTo>
                        <a:pt x="9572" y="3025"/>
                      </a:lnTo>
                      <a:lnTo>
                        <a:pt x="9457" y="2948"/>
                      </a:lnTo>
                      <a:lnTo>
                        <a:pt x="9304" y="2872"/>
                      </a:lnTo>
                      <a:lnTo>
                        <a:pt x="9150" y="2833"/>
                      </a:lnTo>
                      <a:lnTo>
                        <a:pt x="9150" y="154"/>
                      </a:lnTo>
                      <a:lnTo>
                        <a:pt x="9112" y="39"/>
                      </a:lnTo>
                      <a:lnTo>
                        <a:pt x="903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464" name="Google Shape;464;p36"/>
              <p:cNvSpPr/>
              <p:nvPr/>
            </p:nvSpPr>
            <p:spPr>
              <a:xfrm>
                <a:off x="3084342" y="5854925"/>
                <a:ext cx="738900" cy="738900"/>
              </a:xfrm>
              <a:prstGeom prst="mathPlus">
                <a:avLst>
                  <a:gd fmla="val 23797" name="adj1"/>
                </a:avLst>
              </a:prstGeom>
              <a:solidFill>
                <a:schemeClr val="accent2"/>
              </a:solidFill>
              <a:ln cap="flat" cmpd="sng" w="19050">
                <a:solidFill>
                  <a:srgbClr val="000000"/>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grpSp>
      <p:sp>
        <p:nvSpPr>
          <p:cNvPr id="465" name="Google Shape;465;p36"/>
          <p:cNvSpPr txBox="1"/>
          <p:nvPr/>
        </p:nvSpPr>
        <p:spPr>
          <a:xfrm>
            <a:off x="343131"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NONPROFITS</a:t>
            </a:r>
            <a:endParaRPr b="1" sz="1100">
              <a:solidFill>
                <a:schemeClr val="dk2"/>
              </a:solidFill>
              <a:latin typeface="Montserrat"/>
              <a:ea typeface="Montserrat"/>
              <a:cs typeface="Montserrat"/>
              <a:sym typeface="Montserrat"/>
            </a:endParaRPr>
          </a:p>
        </p:txBody>
      </p:sp>
      <p:grpSp>
        <p:nvGrpSpPr>
          <p:cNvPr id="466" name="Google Shape;466;p36"/>
          <p:cNvGrpSpPr/>
          <p:nvPr/>
        </p:nvGrpSpPr>
        <p:grpSpPr>
          <a:xfrm>
            <a:off x="556855" y="3806663"/>
            <a:ext cx="629811" cy="589717"/>
            <a:chOff x="10652626" y="4989478"/>
            <a:chExt cx="1458909" cy="1366350"/>
          </a:xfrm>
        </p:grpSpPr>
        <p:sp>
          <p:nvSpPr>
            <p:cNvPr id="467" name="Google Shape;467;p36"/>
            <p:cNvSpPr/>
            <p:nvPr/>
          </p:nvSpPr>
          <p:spPr>
            <a:xfrm>
              <a:off x="11141508" y="5232759"/>
              <a:ext cx="466800" cy="457500"/>
            </a:xfrm>
            <a:prstGeom prst="hear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68" name="Google Shape;468;p36"/>
            <p:cNvSpPr/>
            <p:nvPr/>
          </p:nvSpPr>
          <p:spPr>
            <a:xfrm>
              <a:off x="10652626" y="4989478"/>
              <a:ext cx="1458909" cy="1366350"/>
            </a:xfrm>
            <a:custGeom>
              <a:rect b="b" l="l" r="r" t="t"/>
              <a:pathLst>
                <a:path extrusionOk="0" h="9610" w="10261">
                  <a:moveTo>
                    <a:pt x="5054" y="0"/>
                  </a:moveTo>
                  <a:lnTo>
                    <a:pt x="5015" y="115"/>
                  </a:lnTo>
                  <a:lnTo>
                    <a:pt x="5015" y="728"/>
                  </a:lnTo>
                  <a:lnTo>
                    <a:pt x="5054" y="804"/>
                  </a:lnTo>
                  <a:lnTo>
                    <a:pt x="5130" y="842"/>
                  </a:lnTo>
                  <a:lnTo>
                    <a:pt x="5207" y="804"/>
                  </a:lnTo>
                  <a:lnTo>
                    <a:pt x="5245" y="728"/>
                  </a:lnTo>
                  <a:lnTo>
                    <a:pt x="5245" y="115"/>
                  </a:lnTo>
                  <a:lnTo>
                    <a:pt x="5207" y="0"/>
                  </a:lnTo>
                  <a:close/>
                  <a:moveTo>
                    <a:pt x="3522" y="421"/>
                  </a:moveTo>
                  <a:lnTo>
                    <a:pt x="3446" y="498"/>
                  </a:lnTo>
                  <a:lnTo>
                    <a:pt x="3446" y="613"/>
                  </a:lnTo>
                  <a:lnTo>
                    <a:pt x="3752" y="1149"/>
                  </a:lnTo>
                  <a:lnTo>
                    <a:pt x="3829" y="1187"/>
                  </a:lnTo>
                  <a:lnTo>
                    <a:pt x="3944" y="1187"/>
                  </a:lnTo>
                  <a:lnTo>
                    <a:pt x="3982" y="1110"/>
                  </a:lnTo>
                  <a:lnTo>
                    <a:pt x="3982" y="1034"/>
                  </a:lnTo>
                  <a:lnTo>
                    <a:pt x="3676" y="498"/>
                  </a:lnTo>
                  <a:lnTo>
                    <a:pt x="3599" y="421"/>
                  </a:lnTo>
                  <a:close/>
                  <a:moveTo>
                    <a:pt x="6662" y="421"/>
                  </a:moveTo>
                  <a:lnTo>
                    <a:pt x="6585" y="498"/>
                  </a:lnTo>
                  <a:lnTo>
                    <a:pt x="6279" y="1034"/>
                  </a:lnTo>
                  <a:lnTo>
                    <a:pt x="6279" y="1110"/>
                  </a:lnTo>
                  <a:lnTo>
                    <a:pt x="6317" y="1187"/>
                  </a:lnTo>
                  <a:lnTo>
                    <a:pt x="6470" y="1187"/>
                  </a:lnTo>
                  <a:lnTo>
                    <a:pt x="6509" y="1149"/>
                  </a:lnTo>
                  <a:lnTo>
                    <a:pt x="6815" y="613"/>
                  </a:lnTo>
                  <a:lnTo>
                    <a:pt x="6815" y="498"/>
                  </a:lnTo>
                  <a:lnTo>
                    <a:pt x="6777" y="421"/>
                  </a:lnTo>
                  <a:close/>
                  <a:moveTo>
                    <a:pt x="2412" y="1570"/>
                  </a:moveTo>
                  <a:lnTo>
                    <a:pt x="2336" y="1646"/>
                  </a:lnTo>
                  <a:lnTo>
                    <a:pt x="2297" y="1723"/>
                  </a:lnTo>
                  <a:lnTo>
                    <a:pt x="2374" y="1800"/>
                  </a:lnTo>
                  <a:lnTo>
                    <a:pt x="2910" y="2106"/>
                  </a:lnTo>
                  <a:lnTo>
                    <a:pt x="2948" y="2144"/>
                  </a:lnTo>
                  <a:lnTo>
                    <a:pt x="3025" y="2106"/>
                  </a:lnTo>
                  <a:lnTo>
                    <a:pt x="3063" y="2068"/>
                  </a:lnTo>
                  <a:lnTo>
                    <a:pt x="3063" y="1991"/>
                  </a:lnTo>
                  <a:lnTo>
                    <a:pt x="3025" y="1914"/>
                  </a:lnTo>
                  <a:lnTo>
                    <a:pt x="2489" y="1608"/>
                  </a:lnTo>
                  <a:lnTo>
                    <a:pt x="2412" y="1570"/>
                  </a:lnTo>
                  <a:close/>
                  <a:moveTo>
                    <a:pt x="7887" y="1570"/>
                  </a:moveTo>
                  <a:lnTo>
                    <a:pt x="7772" y="1608"/>
                  </a:lnTo>
                  <a:lnTo>
                    <a:pt x="7236" y="1914"/>
                  </a:lnTo>
                  <a:lnTo>
                    <a:pt x="7198" y="1991"/>
                  </a:lnTo>
                  <a:lnTo>
                    <a:pt x="7198" y="2068"/>
                  </a:lnTo>
                  <a:lnTo>
                    <a:pt x="7236" y="2106"/>
                  </a:lnTo>
                  <a:lnTo>
                    <a:pt x="7313" y="2144"/>
                  </a:lnTo>
                  <a:lnTo>
                    <a:pt x="7351" y="2106"/>
                  </a:lnTo>
                  <a:lnTo>
                    <a:pt x="7887" y="1800"/>
                  </a:lnTo>
                  <a:lnTo>
                    <a:pt x="7963" y="1723"/>
                  </a:lnTo>
                  <a:lnTo>
                    <a:pt x="7963" y="1646"/>
                  </a:lnTo>
                  <a:lnTo>
                    <a:pt x="7887" y="1570"/>
                  </a:lnTo>
                  <a:close/>
                  <a:moveTo>
                    <a:pt x="2029" y="3178"/>
                  </a:moveTo>
                  <a:lnTo>
                    <a:pt x="1953" y="3216"/>
                  </a:lnTo>
                  <a:lnTo>
                    <a:pt x="1915" y="3293"/>
                  </a:lnTo>
                  <a:lnTo>
                    <a:pt x="1953" y="3369"/>
                  </a:lnTo>
                  <a:lnTo>
                    <a:pt x="2029" y="3407"/>
                  </a:lnTo>
                  <a:lnTo>
                    <a:pt x="2642" y="3407"/>
                  </a:lnTo>
                  <a:lnTo>
                    <a:pt x="2718" y="3369"/>
                  </a:lnTo>
                  <a:lnTo>
                    <a:pt x="2757" y="3293"/>
                  </a:lnTo>
                  <a:lnTo>
                    <a:pt x="2718" y="3216"/>
                  </a:lnTo>
                  <a:lnTo>
                    <a:pt x="2642" y="3178"/>
                  </a:lnTo>
                  <a:close/>
                  <a:moveTo>
                    <a:pt x="7619" y="3178"/>
                  </a:moveTo>
                  <a:lnTo>
                    <a:pt x="7542" y="3216"/>
                  </a:lnTo>
                  <a:lnTo>
                    <a:pt x="7504" y="3293"/>
                  </a:lnTo>
                  <a:lnTo>
                    <a:pt x="7542" y="3369"/>
                  </a:lnTo>
                  <a:lnTo>
                    <a:pt x="7619" y="3407"/>
                  </a:lnTo>
                  <a:lnTo>
                    <a:pt x="8231" y="3407"/>
                  </a:lnTo>
                  <a:lnTo>
                    <a:pt x="8346" y="3369"/>
                  </a:lnTo>
                  <a:lnTo>
                    <a:pt x="8384" y="3293"/>
                  </a:lnTo>
                  <a:lnTo>
                    <a:pt x="8346" y="3216"/>
                  </a:lnTo>
                  <a:lnTo>
                    <a:pt x="8231" y="3178"/>
                  </a:lnTo>
                  <a:close/>
                  <a:moveTo>
                    <a:pt x="6087" y="1876"/>
                  </a:moveTo>
                  <a:lnTo>
                    <a:pt x="6241" y="1914"/>
                  </a:lnTo>
                  <a:lnTo>
                    <a:pt x="6355" y="1991"/>
                  </a:lnTo>
                  <a:lnTo>
                    <a:pt x="6470" y="2068"/>
                  </a:lnTo>
                  <a:lnTo>
                    <a:pt x="6547" y="2182"/>
                  </a:lnTo>
                  <a:lnTo>
                    <a:pt x="6623" y="2297"/>
                  </a:lnTo>
                  <a:lnTo>
                    <a:pt x="6662" y="2412"/>
                  </a:lnTo>
                  <a:lnTo>
                    <a:pt x="6662" y="2565"/>
                  </a:lnTo>
                  <a:lnTo>
                    <a:pt x="6623" y="2871"/>
                  </a:lnTo>
                  <a:lnTo>
                    <a:pt x="6547" y="3139"/>
                  </a:lnTo>
                  <a:lnTo>
                    <a:pt x="6394" y="3407"/>
                  </a:lnTo>
                  <a:lnTo>
                    <a:pt x="6202" y="3714"/>
                  </a:lnTo>
                  <a:lnTo>
                    <a:pt x="5705" y="4288"/>
                  </a:lnTo>
                  <a:lnTo>
                    <a:pt x="5130" y="4862"/>
                  </a:lnTo>
                  <a:lnTo>
                    <a:pt x="4556" y="4288"/>
                  </a:lnTo>
                  <a:lnTo>
                    <a:pt x="4097" y="3714"/>
                  </a:lnTo>
                  <a:lnTo>
                    <a:pt x="3867" y="3407"/>
                  </a:lnTo>
                  <a:lnTo>
                    <a:pt x="3752" y="3139"/>
                  </a:lnTo>
                  <a:lnTo>
                    <a:pt x="3637" y="2871"/>
                  </a:lnTo>
                  <a:lnTo>
                    <a:pt x="3599" y="2565"/>
                  </a:lnTo>
                  <a:lnTo>
                    <a:pt x="3637" y="2412"/>
                  </a:lnTo>
                  <a:lnTo>
                    <a:pt x="3676" y="2297"/>
                  </a:lnTo>
                  <a:lnTo>
                    <a:pt x="3714" y="2182"/>
                  </a:lnTo>
                  <a:lnTo>
                    <a:pt x="3829" y="2068"/>
                  </a:lnTo>
                  <a:lnTo>
                    <a:pt x="3905" y="1991"/>
                  </a:lnTo>
                  <a:lnTo>
                    <a:pt x="4020" y="1914"/>
                  </a:lnTo>
                  <a:lnTo>
                    <a:pt x="4173" y="1876"/>
                  </a:lnTo>
                  <a:lnTo>
                    <a:pt x="4518" y="1876"/>
                  </a:lnTo>
                  <a:lnTo>
                    <a:pt x="4709" y="1991"/>
                  </a:lnTo>
                  <a:lnTo>
                    <a:pt x="4862" y="2144"/>
                  </a:lnTo>
                  <a:lnTo>
                    <a:pt x="5015" y="2412"/>
                  </a:lnTo>
                  <a:lnTo>
                    <a:pt x="5054" y="2450"/>
                  </a:lnTo>
                  <a:lnTo>
                    <a:pt x="5130" y="2489"/>
                  </a:lnTo>
                  <a:lnTo>
                    <a:pt x="5207" y="2450"/>
                  </a:lnTo>
                  <a:lnTo>
                    <a:pt x="5245" y="2412"/>
                  </a:lnTo>
                  <a:lnTo>
                    <a:pt x="5398" y="2144"/>
                  </a:lnTo>
                  <a:lnTo>
                    <a:pt x="5551" y="1991"/>
                  </a:lnTo>
                  <a:lnTo>
                    <a:pt x="5743" y="1876"/>
                  </a:lnTo>
                  <a:close/>
                  <a:moveTo>
                    <a:pt x="2910" y="4441"/>
                  </a:moveTo>
                  <a:lnTo>
                    <a:pt x="2374" y="4747"/>
                  </a:lnTo>
                  <a:lnTo>
                    <a:pt x="2297" y="4824"/>
                  </a:lnTo>
                  <a:lnTo>
                    <a:pt x="2336" y="4939"/>
                  </a:lnTo>
                  <a:lnTo>
                    <a:pt x="2374" y="4977"/>
                  </a:lnTo>
                  <a:lnTo>
                    <a:pt x="2489" y="4977"/>
                  </a:lnTo>
                  <a:lnTo>
                    <a:pt x="3025" y="4671"/>
                  </a:lnTo>
                  <a:lnTo>
                    <a:pt x="3063" y="4594"/>
                  </a:lnTo>
                  <a:lnTo>
                    <a:pt x="3063" y="4479"/>
                  </a:lnTo>
                  <a:lnTo>
                    <a:pt x="2986" y="4441"/>
                  </a:lnTo>
                  <a:close/>
                  <a:moveTo>
                    <a:pt x="7274" y="4441"/>
                  </a:moveTo>
                  <a:lnTo>
                    <a:pt x="7198" y="4479"/>
                  </a:lnTo>
                  <a:lnTo>
                    <a:pt x="7198" y="4594"/>
                  </a:lnTo>
                  <a:lnTo>
                    <a:pt x="7236" y="4671"/>
                  </a:lnTo>
                  <a:lnTo>
                    <a:pt x="7772" y="4977"/>
                  </a:lnTo>
                  <a:lnTo>
                    <a:pt x="7887" y="4977"/>
                  </a:lnTo>
                  <a:lnTo>
                    <a:pt x="7963" y="4939"/>
                  </a:lnTo>
                  <a:lnTo>
                    <a:pt x="7963" y="4824"/>
                  </a:lnTo>
                  <a:lnTo>
                    <a:pt x="7887" y="4747"/>
                  </a:lnTo>
                  <a:lnTo>
                    <a:pt x="7351" y="4441"/>
                  </a:lnTo>
                  <a:close/>
                  <a:moveTo>
                    <a:pt x="4326" y="1608"/>
                  </a:moveTo>
                  <a:lnTo>
                    <a:pt x="4135" y="1646"/>
                  </a:lnTo>
                  <a:lnTo>
                    <a:pt x="3944" y="1685"/>
                  </a:lnTo>
                  <a:lnTo>
                    <a:pt x="3790" y="1800"/>
                  </a:lnTo>
                  <a:lnTo>
                    <a:pt x="3637" y="1914"/>
                  </a:lnTo>
                  <a:lnTo>
                    <a:pt x="3522" y="2029"/>
                  </a:lnTo>
                  <a:lnTo>
                    <a:pt x="3446" y="2182"/>
                  </a:lnTo>
                  <a:lnTo>
                    <a:pt x="3369" y="2374"/>
                  </a:lnTo>
                  <a:lnTo>
                    <a:pt x="3369" y="2565"/>
                  </a:lnTo>
                  <a:lnTo>
                    <a:pt x="3408" y="2910"/>
                  </a:lnTo>
                  <a:lnTo>
                    <a:pt x="3522" y="3216"/>
                  </a:lnTo>
                  <a:lnTo>
                    <a:pt x="3676" y="3561"/>
                  </a:lnTo>
                  <a:lnTo>
                    <a:pt x="3905" y="3867"/>
                  </a:lnTo>
                  <a:lnTo>
                    <a:pt x="4135" y="4173"/>
                  </a:lnTo>
                  <a:lnTo>
                    <a:pt x="4441" y="4518"/>
                  </a:lnTo>
                  <a:lnTo>
                    <a:pt x="5054" y="5130"/>
                  </a:lnTo>
                  <a:lnTo>
                    <a:pt x="5130" y="5168"/>
                  </a:lnTo>
                  <a:lnTo>
                    <a:pt x="5207" y="5130"/>
                  </a:lnTo>
                  <a:lnTo>
                    <a:pt x="5819" y="4518"/>
                  </a:lnTo>
                  <a:lnTo>
                    <a:pt x="6126" y="4173"/>
                  </a:lnTo>
                  <a:lnTo>
                    <a:pt x="6394" y="3867"/>
                  </a:lnTo>
                  <a:lnTo>
                    <a:pt x="6585" y="3561"/>
                  </a:lnTo>
                  <a:lnTo>
                    <a:pt x="6777" y="3216"/>
                  </a:lnTo>
                  <a:lnTo>
                    <a:pt x="6853" y="2910"/>
                  </a:lnTo>
                  <a:lnTo>
                    <a:pt x="6891" y="2565"/>
                  </a:lnTo>
                  <a:lnTo>
                    <a:pt x="6891" y="2374"/>
                  </a:lnTo>
                  <a:lnTo>
                    <a:pt x="6853" y="2182"/>
                  </a:lnTo>
                  <a:lnTo>
                    <a:pt x="6738" y="2029"/>
                  </a:lnTo>
                  <a:lnTo>
                    <a:pt x="6623" y="1914"/>
                  </a:lnTo>
                  <a:lnTo>
                    <a:pt x="6509" y="1800"/>
                  </a:lnTo>
                  <a:lnTo>
                    <a:pt x="6317" y="1685"/>
                  </a:lnTo>
                  <a:lnTo>
                    <a:pt x="6164" y="1646"/>
                  </a:lnTo>
                  <a:lnTo>
                    <a:pt x="5973" y="1608"/>
                  </a:lnTo>
                  <a:lnTo>
                    <a:pt x="5705" y="1646"/>
                  </a:lnTo>
                  <a:lnTo>
                    <a:pt x="5475" y="1761"/>
                  </a:lnTo>
                  <a:lnTo>
                    <a:pt x="5283" y="1914"/>
                  </a:lnTo>
                  <a:lnTo>
                    <a:pt x="5130" y="2106"/>
                  </a:lnTo>
                  <a:lnTo>
                    <a:pt x="4977" y="1914"/>
                  </a:lnTo>
                  <a:lnTo>
                    <a:pt x="4786" y="1761"/>
                  </a:lnTo>
                  <a:lnTo>
                    <a:pt x="4594" y="1646"/>
                  </a:lnTo>
                  <a:lnTo>
                    <a:pt x="4326" y="1608"/>
                  </a:lnTo>
                  <a:close/>
                  <a:moveTo>
                    <a:pt x="3829" y="5360"/>
                  </a:moveTo>
                  <a:lnTo>
                    <a:pt x="3752" y="5436"/>
                  </a:lnTo>
                  <a:lnTo>
                    <a:pt x="3446" y="5972"/>
                  </a:lnTo>
                  <a:lnTo>
                    <a:pt x="3446" y="6049"/>
                  </a:lnTo>
                  <a:lnTo>
                    <a:pt x="3522" y="6126"/>
                  </a:lnTo>
                  <a:lnTo>
                    <a:pt x="3561" y="6164"/>
                  </a:lnTo>
                  <a:lnTo>
                    <a:pt x="3637" y="6126"/>
                  </a:lnTo>
                  <a:lnTo>
                    <a:pt x="3676" y="6087"/>
                  </a:lnTo>
                  <a:lnTo>
                    <a:pt x="3982" y="5551"/>
                  </a:lnTo>
                  <a:lnTo>
                    <a:pt x="3982" y="5475"/>
                  </a:lnTo>
                  <a:lnTo>
                    <a:pt x="3944" y="5398"/>
                  </a:lnTo>
                  <a:lnTo>
                    <a:pt x="3829" y="5360"/>
                  </a:lnTo>
                  <a:close/>
                  <a:moveTo>
                    <a:pt x="6432" y="5360"/>
                  </a:moveTo>
                  <a:lnTo>
                    <a:pt x="6317" y="5398"/>
                  </a:lnTo>
                  <a:lnTo>
                    <a:pt x="6279" y="5475"/>
                  </a:lnTo>
                  <a:lnTo>
                    <a:pt x="6279" y="5551"/>
                  </a:lnTo>
                  <a:lnTo>
                    <a:pt x="6585" y="6087"/>
                  </a:lnTo>
                  <a:lnTo>
                    <a:pt x="6662" y="6126"/>
                  </a:lnTo>
                  <a:lnTo>
                    <a:pt x="6700" y="6164"/>
                  </a:lnTo>
                  <a:lnTo>
                    <a:pt x="6777" y="6126"/>
                  </a:lnTo>
                  <a:lnTo>
                    <a:pt x="6815" y="6049"/>
                  </a:lnTo>
                  <a:lnTo>
                    <a:pt x="6815" y="5972"/>
                  </a:lnTo>
                  <a:lnTo>
                    <a:pt x="6509" y="5436"/>
                  </a:lnTo>
                  <a:lnTo>
                    <a:pt x="6432" y="5360"/>
                  </a:lnTo>
                  <a:close/>
                  <a:moveTo>
                    <a:pt x="5054" y="5743"/>
                  </a:moveTo>
                  <a:lnTo>
                    <a:pt x="5015" y="5858"/>
                  </a:lnTo>
                  <a:lnTo>
                    <a:pt x="5015" y="6470"/>
                  </a:lnTo>
                  <a:lnTo>
                    <a:pt x="5054" y="6547"/>
                  </a:lnTo>
                  <a:lnTo>
                    <a:pt x="5130" y="6585"/>
                  </a:lnTo>
                  <a:lnTo>
                    <a:pt x="5207" y="6547"/>
                  </a:lnTo>
                  <a:lnTo>
                    <a:pt x="5245" y="6470"/>
                  </a:lnTo>
                  <a:lnTo>
                    <a:pt x="5245" y="5858"/>
                  </a:lnTo>
                  <a:lnTo>
                    <a:pt x="5207" y="5743"/>
                  </a:lnTo>
                  <a:close/>
                  <a:moveTo>
                    <a:pt x="613" y="2642"/>
                  </a:moveTo>
                  <a:lnTo>
                    <a:pt x="689" y="2680"/>
                  </a:lnTo>
                  <a:lnTo>
                    <a:pt x="766" y="2718"/>
                  </a:lnTo>
                  <a:lnTo>
                    <a:pt x="804" y="2833"/>
                  </a:lnTo>
                  <a:lnTo>
                    <a:pt x="1340" y="5360"/>
                  </a:lnTo>
                  <a:lnTo>
                    <a:pt x="1187" y="5398"/>
                  </a:lnTo>
                  <a:lnTo>
                    <a:pt x="1072" y="5475"/>
                  </a:lnTo>
                  <a:lnTo>
                    <a:pt x="957" y="5590"/>
                  </a:lnTo>
                  <a:lnTo>
                    <a:pt x="881" y="5704"/>
                  </a:lnTo>
                  <a:lnTo>
                    <a:pt x="804" y="5858"/>
                  </a:lnTo>
                  <a:lnTo>
                    <a:pt x="843" y="6049"/>
                  </a:lnTo>
                  <a:lnTo>
                    <a:pt x="919" y="6202"/>
                  </a:lnTo>
                  <a:lnTo>
                    <a:pt x="1072" y="6317"/>
                  </a:lnTo>
                  <a:lnTo>
                    <a:pt x="2374" y="7006"/>
                  </a:lnTo>
                  <a:lnTo>
                    <a:pt x="2450" y="7006"/>
                  </a:lnTo>
                  <a:lnTo>
                    <a:pt x="2527" y="6968"/>
                  </a:lnTo>
                  <a:lnTo>
                    <a:pt x="2527" y="6853"/>
                  </a:lnTo>
                  <a:lnTo>
                    <a:pt x="2489" y="6815"/>
                  </a:lnTo>
                  <a:lnTo>
                    <a:pt x="1187" y="6087"/>
                  </a:lnTo>
                  <a:lnTo>
                    <a:pt x="1111" y="6049"/>
                  </a:lnTo>
                  <a:lnTo>
                    <a:pt x="1072" y="5972"/>
                  </a:lnTo>
                  <a:lnTo>
                    <a:pt x="1072" y="5896"/>
                  </a:lnTo>
                  <a:lnTo>
                    <a:pt x="1072" y="5819"/>
                  </a:lnTo>
                  <a:lnTo>
                    <a:pt x="1149" y="5743"/>
                  </a:lnTo>
                  <a:lnTo>
                    <a:pt x="1225" y="5666"/>
                  </a:lnTo>
                  <a:lnTo>
                    <a:pt x="1340" y="5628"/>
                  </a:lnTo>
                  <a:lnTo>
                    <a:pt x="1493" y="5590"/>
                  </a:lnTo>
                  <a:lnTo>
                    <a:pt x="1608" y="5590"/>
                  </a:lnTo>
                  <a:lnTo>
                    <a:pt x="1723" y="5666"/>
                  </a:lnTo>
                  <a:lnTo>
                    <a:pt x="3101" y="6355"/>
                  </a:lnTo>
                  <a:lnTo>
                    <a:pt x="3254" y="6470"/>
                  </a:lnTo>
                  <a:lnTo>
                    <a:pt x="3369" y="6585"/>
                  </a:lnTo>
                  <a:lnTo>
                    <a:pt x="3522" y="6700"/>
                  </a:lnTo>
                  <a:lnTo>
                    <a:pt x="3599" y="6853"/>
                  </a:lnTo>
                  <a:lnTo>
                    <a:pt x="3714" y="7044"/>
                  </a:lnTo>
                  <a:lnTo>
                    <a:pt x="1915" y="8078"/>
                  </a:lnTo>
                  <a:lnTo>
                    <a:pt x="1723" y="7810"/>
                  </a:lnTo>
                  <a:lnTo>
                    <a:pt x="1493" y="7580"/>
                  </a:lnTo>
                  <a:lnTo>
                    <a:pt x="1034" y="7198"/>
                  </a:lnTo>
                  <a:lnTo>
                    <a:pt x="804" y="7006"/>
                  </a:lnTo>
                  <a:lnTo>
                    <a:pt x="613" y="6815"/>
                  </a:lnTo>
                  <a:lnTo>
                    <a:pt x="460" y="6585"/>
                  </a:lnTo>
                  <a:lnTo>
                    <a:pt x="421" y="6470"/>
                  </a:lnTo>
                  <a:lnTo>
                    <a:pt x="421" y="6317"/>
                  </a:lnTo>
                  <a:lnTo>
                    <a:pt x="230" y="2910"/>
                  </a:lnTo>
                  <a:lnTo>
                    <a:pt x="268" y="2795"/>
                  </a:lnTo>
                  <a:lnTo>
                    <a:pt x="307" y="2718"/>
                  </a:lnTo>
                  <a:lnTo>
                    <a:pt x="383" y="2642"/>
                  </a:lnTo>
                  <a:close/>
                  <a:moveTo>
                    <a:pt x="9878" y="2642"/>
                  </a:moveTo>
                  <a:lnTo>
                    <a:pt x="9954" y="2718"/>
                  </a:lnTo>
                  <a:lnTo>
                    <a:pt x="10031" y="2795"/>
                  </a:lnTo>
                  <a:lnTo>
                    <a:pt x="10031" y="2910"/>
                  </a:lnTo>
                  <a:lnTo>
                    <a:pt x="9878" y="6317"/>
                  </a:lnTo>
                  <a:lnTo>
                    <a:pt x="9839" y="6470"/>
                  </a:lnTo>
                  <a:lnTo>
                    <a:pt x="9801" y="6585"/>
                  </a:lnTo>
                  <a:lnTo>
                    <a:pt x="9686" y="6815"/>
                  </a:lnTo>
                  <a:lnTo>
                    <a:pt x="9456" y="7006"/>
                  </a:lnTo>
                  <a:lnTo>
                    <a:pt x="9227" y="7198"/>
                  </a:lnTo>
                  <a:lnTo>
                    <a:pt x="8767" y="7580"/>
                  </a:lnTo>
                  <a:lnTo>
                    <a:pt x="8538" y="7810"/>
                  </a:lnTo>
                  <a:lnTo>
                    <a:pt x="8346" y="8078"/>
                  </a:lnTo>
                  <a:lnTo>
                    <a:pt x="6547" y="7044"/>
                  </a:lnTo>
                  <a:lnTo>
                    <a:pt x="6662" y="6853"/>
                  </a:lnTo>
                  <a:lnTo>
                    <a:pt x="6777" y="6700"/>
                  </a:lnTo>
                  <a:lnTo>
                    <a:pt x="6891" y="6585"/>
                  </a:lnTo>
                  <a:lnTo>
                    <a:pt x="7006" y="6470"/>
                  </a:lnTo>
                  <a:lnTo>
                    <a:pt x="7198" y="6355"/>
                  </a:lnTo>
                  <a:lnTo>
                    <a:pt x="8538" y="5666"/>
                  </a:lnTo>
                  <a:lnTo>
                    <a:pt x="8652" y="5590"/>
                  </a:lnTo>
                  <a:lnTo>
                    <a:pt x="8806" y="5590"/>
                  </a:lnTo>
                  <a:lnTo>
                    <a:pt x="8920" y="5628"/>
                  </a:lnTo>
                  <a:lnTo>
                    <a:pt x="9035" y="5666"/>
                  </a:lnTo>
                  <a:lnTo>
                    <a:pt x="9112" y="5743"/>
                  </a:lnTo>
                  <a:lnTo>
                    <a:pt x="9188" y="5819"/>
                  </a:lnTo>
                  <a:lnTo>
                    <a:pt x="9227" y="5896"/>
                  </a:lnTo>
                  <a:lnTo>
                    <a:pt x="9188" y="5972"/>
                  </a:lnTo>
                  <a:lnTo>
                    <a:pt x="9150" y="6049"/>
                  </a:lnTo>
                  <a:lnTo>
                    <a:pt x="9074" y="6087"/>
                  </a:lnTo>
                  <a:lnTo>
                    <a:pt x="7772" y="6815"/>
                  </a:lnTo>
                  <a:lnTo>
                    <a:pt x="7734" y="6853"/>
                  </a:lnTo>
                  <a:lnTo>
                    <a:pt x="7734" y="6968"/>
                  </a:lnTo>
                  <a:lnTo>
                    <a:pt x="7810" y="7006"/>
                  </a:lnTo>
                  <a:lnTo>
                    <a:pt x="7887" y="7006"/>
                  </a:lnTo>
                  <a:lnTo>
                    <a:pt x="9188" y="6317"/>
                  </a:lnTo>
                  <a:lnTo>
                    <a:pt x="9342" y="6202"/>
                  </a:lnTo>
                  <a:lnTo>
                    <a:pt x="9456" y="6049"/>
                  </a:lnTo>
                  <a:lnTo>
                    <a:pt x="9456" y="5858"/>
                  </a:lnTo>
                  <a:lnTo>
                    <a:pt x="9418" y="5704"/>
                  </a:lnTo>
                  <a:lnTo>
                    <a:pt x="9342" y="5590"/>
                  </a:lnTo>
                  <a:lnTo>
                    <a:pt x="9227" y="5475"/>
                  </a:lnTo>
                  <a:lnTo>
                    <a:pt x="9074" y="5398"/>
                  </a:lnTo>
                  <a:lnTo>
                    <a:pt x="8920" y="5360"/>
                  </a:lnTo>
                  <a:lnTo>
                    <a:pt x="9456" y="2833"/>
                  </a:lnTo>
                  <a:lnTo>
                    <a:pt x="9533" y="2718"/>
                  </a:lnTo>
                  <a:lnTo>
                    <a:pt x="9571" y="2642"/>
                  </a:lnTo>
                  <a:close/>
                  <a:moveTo>
                    <a:pt x="3829" y="7236"/>
                  </a:moveTo>
                  <a:lnTo>
                    <a:pt x="4441" y="8269"/>
                  </a:lnTo>
                  <a:lnTo>
                    <a:pt x="2680" y="9303"/>
                  </a:lnTo>
                  <a:lnTo>
                    <a:pt x="2068" y="8269"/>
                  </a:lnTo>
                  <a:lnTo>
                    <a:pt x="3829" y="7236"/>
                  </a:lnTo>
                  <a:close/>
                  <a:moveTo>
                    <a:pt x="6432" y="7236"/>
                  </a:moveTo>
                  <a:lnTo>
                    <a:pt x="8193" y="8269"/>
                  </a:lnTo>
                  <a:lnTo>
                    <a:pt x="7619" y="9303"/>
                  </a:lnTo>
                  <a:lnTo>
                    <a:pt x="5858" y="8269"/>
                  </a:lnTo>
                  <a:lnTo>
                    <a:pt x="6432" y="7236"/>
                  </a:lnTo>
                  <a:close/>
                  <a:moveTo>
                    <a:pt x="460" y="2374"/>
                  </a:moveTo>
                  <a:lnTo>
                    <a:pt x="307" y="2450"/>
                  </a:lnTo>
                  <a:lnTo>
                    <a:pt x="115" y="2565"/>
                  </a:lnTo>
                  <a:lnTo>
                    <a:pt x="39" y="2718"/>
                  </a:lnTo>
                  <a:lnTo>
                    <a:pt x="0" y="2833"/>
                  </a:lnTo>
                  <a:lnTo>
                    <a:pt x="0" y="2948"/>
                  </a:lnTo>
                  <a:lnTo>
                    <a:pt x="153" y="6355"/>
                  </a:lnTo>
                  <a:lnTo>
                    <a:pt x="192" y="6508"/>
                  </a:lnTo>
                  <a:lnTo>
                    <a:pt x="230" y="6700"/>
                  </a:lnTo>
                  <a:lnTo>
                    <a:pt x="307" y="6815"/>
                  </a:lnTo>
                  <a:lnTo>
                    <a:pt x="383" y="6968"/>
                  </a:lnTo>
                  <a:lnTo>
                    <a:pt x="613" y="7198"/>
                  </a:lnTo>
                  <a:lnTo>
                    <a:pt x="919" y="7389"/>
                  </a:lnTo>
                  <a:lnTo>
                    <a:pt x="1340" y="7772"/>
                  </a:lnTo>
                  <a:lnTo>
                    <a:pt x="1570" y="8001"/>
                  </a:lnTo>
                  <a:lnTo>
                    <a:pt x="1800" y="8308"/>
                  </a:lnTo>
                  <a:lnTo>
                    <a:pt x="2527" y="9533"/>
                  </a:lnTo>
                  <a:lnTo>
                    <a:pt x="2565" y="9571"/>
                  </a:lnTo>
                  <a:lnTo>
                    <a:pt x="2604" y="9609"/>
                  </a:lnTo>
                  <a:lnTo>
                    <a:pt x="2680" y="9571"/>
                  </a:lnTo>
                  <a:lnTo>
                    <a:pt x="4671" y="8423"/>
                  </a:lnTo>
                  <a:lnTo>
                    <a:pt x="4709" y="8346"/>
                  </a:lnTo>
                  <a:lnTo>
                    <a:pt x="4709" y="8269"/>
                  </a:lnTo>
                  <a:lnTo>
                    <a:pt x="3982" y="7006"/>
                  </a:lnTo>
                  <a:lnTo>
                    <a:pt x="3829" y="6738"/>
                  </a:lnTo>
                  <a:lnTo>
                    <a:pt x="3714" y="6547"/>
                  </a:lnTo>
                  <a:lnTo>
                    <a:pt x="3561" y="6394"/>
                  </a:lnTo>
                  <a:lnTo>
                    <a:pt x="3408" y="6279"/>
                  </a:lnTo>
                  <a:lnTo>
                    <a:pt x="3216" y="6164"/>
                  </a:lnTo>
                  <a:lnTo>
                    <a:pt x="1838" y="5436"/>
                  </a:lnTo>
                  <a:lnTo>
                    <a:pt x="1723" y="5398"/>
                  </a:lnTo>
                  <a:lnTo>
                    <a:pt x="1570" y="5360"/>
                  </a:lnTo>
                  <a:lnTo>
                    <a:pt x="1034" y="2795"/>
                  </a:lnTo>
                  <a:lnTo>
                    <a:pt x="957" y="2603"/>
                  </a:lnTo>
                  <a:lnTo>
                    <a:pt x="843" y="2450"/>
                  </a:lnTo>
                  <a:lnTo>
                    <a:pt x="651" y="2412"/>
                  </a:lnTo>
                  <a:lnTo>
                    <a:pt x="460" y="2374"/>
                  </a:lnTo>
                  <a:close/>
                  <a:moveTo>
                    <a:pt x="9801" y="2374"/>
                  </a:moveTo>
                  <a:lnTo>
                    <a:pt x="9610" y="2412"/>
                  </a:lnTo>
                  <a:lnTo>
                    <a:pt x="9418" y="2450"/>
                  </a:lnTo>
                  <a:lnTo>
                    <a:pt x="9303" y="2603"/>
                  </a:lnTo>
                  <a:lnTo>
                    <a:pt x="9227" y="2795"/>
                  </a:lnTo>
                  <a:lnTo>
                    <a:pt x="8691" y="5360"/>
                  </a:lnTo>
                  <a:lnTo>
                    <a:pt x="8538" y="5398"/>
                  </a:lnTo>
                  <a:lnTo>
                    <a:pt x="8423" y="5436"/>
                  </a:lnTo>
                  <a:lnTo>
                    <a:pt x="7083" y="6164"/>
                  </a:lnTo>
                  <a:lnTo>
                    <a:pt x="6891" y="6279"/>
                  </a:lnTo>
                  <a:lnTo>
                    <a:pt x="6700" y="6394"/>
                  </a:lnTo>
                  <a:lnTo>
                    <a:pt x="6585" y="6547"/>
                  </a:lnTo>
                  <a:lnTo>
                    <a:pt x="6432" y="6738"/>
                  </a:lnTo>
                  <a:lnTo>
                    <a:pt x="6279" y="7006"/>
                  </a:lnTo>
                  <a:lnTo>
                    <a:pt x="5551" y="8269"/>
                  </a:lnTo>
                  <a:lnTo>
                    <a:pt x="5551" y="8346"/>
                  </a:lnTo>
                  <a:lnTo>
                    <a:pt x="5628" y="8423"/>
                  </a:lnTo>
                  <a:lnTo>
                    <a:pt x="7580" y="9571"/>
                  </a:lnTo>
                  <a:lnTo>
                    <a:pt x="7657" y="9609"/>
                  </a:lnTo>
                  <a:lnTo>
                    <a:pt x="7695" y="9571"/>
                  </a:lnTo>
                  <a:lnTo>
                    <a:pt x="7772" y="9533"/>
                  </a:lnTo>
                  <a:lnTo>
                    <a:pt x="8461" y="8308"/>
                  </a:lnTo>
                  <a:lnTo>
                    <a:pt x="8691" y="8001"/>
                  </a:lnTo>
                  <a:lnTo>
                    <a:pt x="8920" y="7772"/>
                  </a:lnTo>
                  <a:lnTo>
                    <a:pt x="9380" y="7389"/>
                  </a:lnTo>
                  <a:lnTo>
                    <a:pt x="9648" y="7198"/>
                  </a:lnTo>
                  <a:lnTo>
                    <a:pt x="9878" y="6968"/>
                  </a:lnTo>
                  <a:lnTo>
                    <a:pt x="9954" y="6815"/>
                  </a:lnTo>
                  <a:lnTo>
                    <a:pt x="10031" y="6700"/>
                  </a:lnTo>
                  <a:lnTo>
                    <a:pt x="10069" y="6508"/>
                  </a:lnTo>
                  <a:lnTo>
                    <a:pt x="10107" y="6355"/>
                  </a:lnTo>
                  <a:lnTo>
                    <a:pt x="10260" y="2948"/>
                  </a:lnTo>
                  <a:lnTo>
                    <a:pt x="10260" y="2833"/>
                  </a:lnTo>
                  <a:lnTo>
                    <a:pt x="10260" y="2718"/>
                  </a:lnTo>
                  <a:lnTo>
                    <a:pt x="10146" y="2565"/>
                  </a:lnTo>
                  <a:lnTo>
                    <a:pt x="9992" y="2450"/>
                  </a:lnTo>
                  <a:lnTo>
                    <a:pt x="9801" y="2374"/>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469" name="Google Shape;469;p36"/>
          <p:cNvGrpSpPr/>
          <p:nvPr/>
        </p:nvGrpSpPr>
        <p:grpSpPr>
          <a:xfrm>
            <a:off x="4961277" y="2148710"/>
            <a:ext cx="1056319" cy="1072568"/>
            <a:chOff x="12905950" y="5984018"/>
            <a:chExt cx="2816100" cy="2860182"/>
          </a:xfrm>
        </p:grpSpPr>
        <p:sp>
          <p:nvSpPr>
            <p:cNvPr id="470" name="Google Shape;470;p36"/>
            <p:cNvSpPr txBox="1"/>
            <p:nvPr/>
          </p:nvSpPr>
          <p:spPr>
            <a:xfrm>
              <a:off x="12905950"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CONSULTING</a:t>
              </a:r>
              <a:endParaRPr b="1" sz="1100">
                <a:solidFill>
                  <a:schemeClr val="dk2"/>
                </a:solidFill>
                <a:latin typeface="Montserrat"/>
                <a:ea typeface="Montserrat"/>
                <a:cs typeface="Montserrat"/>
                <a:sym typeface="Montserrat"/>
              </a:endParaRPr>
            </a:p>
          </p:txBody>
        </p:sp>
        <p:grpSp>
          <p:nvGrpSpPr>
            <p:cNvPr id="471" name="Google Shape;471;p36"/>
            <p:cNvGrpSpPr/>
            <p:nvPr/>
          </p:nvGrpSpPr>
          <p:grpSpPr>
            <a:xfrm>
              <a:off x="13474555" y="5984018"/>
              <a:ext cx="1678890" cy="1684928"/>
              <a:chOff x="6987964" y="6263143"/>
              <a:chExt cx="1678890" cy="1684928"/>
            </a:xfrm>
          </p:grpSpPr>
          <p:grpSp>
            <p:nvGrpSpPr>
              <p:cNvPr id="472" name="Google Shape;472;p36"/>
              <p:cNvGrpSpPr/>
              <p:nvPr/>
            </p:nvGrpSpPr>
            <p:grpSpPr>
              <a:xfrm>
                <a:off x="6987964" y="6263143"/>
                <a:ext cx="1678890" cy="1684928"/>
                <a:chOff x="7891961" y="349891"/>
                <a:chExt cx="303207" cy="304309"/>
              </a:xfrm>
            </p:grpSpPr>
            <p:sp>
              <p:nvSpPr>
                <p:cNvPr id="473" name="Google Shape;473;p36"/>
                <p:cNvSpPr/>
                <p:nvPr/>
              </p:nvSpPr>
              <p:spPr>
                <a:xfrm>
                  <a:off x="7891961" y="349891"/>
                  <a:ext cx="303207" cy="304309"/>
                </a:xfrm>
                <a:custGeom>
                  <a:rect b="b" l="l" r="r" t="t"/>
                  <a:pathLst>
                    <a:path extrusionOk="0" h="10222" w="10185">
                      <a:moveTo>
                        <a:pt x="7007" y="268"/>
                      </a:moveTo>
                      <a:lnTo>
                        <a:pt x="7121" y="345"/>
                      </a:lnTo>
                      <a:lnTo>
                        <a:pt x="7198" y="460"/>
                      </a:lnTo>
                      <a:lnTo>
                        <a:pt x="7198" y="613"/>
                      </a:lnTo>
                      <a:lnTo>
                        <a:pt x="7198" y="3561"/>
                      </a:lnTo>
                      <a:lnTo>
                        <a:pt x="3178" y="3561"/>
                      </a:lnTo>
                      <a:lnTo>
                        <a:pt x="3063" y="3599"/>
                      </a:lnTo>
                      <a:lnTo>
                        <a:pt x="2872" y="3714"/>
                      </a:lnTo>
                      <a:lnTo>
                        <a:pt x="1800" y="3714"/>
                      </a:lnTo>
                      <a:lnTo>
                        <a:pt x="1723" y="3752"/>
                      </a:lnTo>
                      <a:lnTo>
                        <a:pt x="1685" y="3867"/>
                      </a:lnTo>
                      <a:lnTo>
                        <a:pt x="1723" y="3943"/>
                      </a:lnTo>
                      <a:lnTo>
                        <a:pt x="1800" y="3982"/>
                      </a:lnTo>
                      <a:lnTo>
                        <a:pt x="2757" y="3982"/>
                      </a:lnTo>
                      <a:lnTo>
                        <a:pt x="2719" y="4135"/>
                      </a:lnTo>
                      <a:lnTo>
                        <a:pt x="2719" y="5130"/>
                      </a:lnTo>
                      <a:lnTo>
                        <a:pt x="1723" y="5130"/>
                      </a:lnTo>
                      <a:lnTo>
                        <a:pt x="1647" y="5169"/>
                      </a:lnTo>
                      <a:lnTo>
                        <a:pt x="1609" y="5245"/>
                      </a:lnTo>
                      <a:lnTo>
                        <a:pt x="1609" y="6202"/>
                      </a:lnTo>
                      <a:lnTo>
                        <a:pt x="690" y="5169"/>
                      </a:lnTo>
                      <a:lnTo>
                        <a:pt x="575" y="5130"/>
                      </a:lnTo>
                      <a:lnTo>
                        <a:pt x="460" y="5092"/>
                      </a:lnTo>
                      <a:lnTo>
                        <a:pt x="345" y="5015"/>
                      </a:lnTo>
                      <a:lnTo>
                        <a:pt x="269" y="4901"/>
                      </a:lnTo>
                      <a:lnTo>
                        <a:pt x="230" y="4747"/>
                      </a:lnTo>
                      <a:lnTo>
                        <a:pt x="230" y="613"/>
                      </a:lnTo>
                      <a:lnTo>
                        <a:pt x="269" y="460"/>
                      </a:lnTo>
                      <a:lnTo>
                        <a:pt x="345" y="345"/>
                      </a:lnTo>
                      <a:lnTo>
                        <a:pt x="460" y="268"/>
                      </a:lnTo>
                      <a:close/>
                      <a:moveTo>
                        <a:pt x="9572" y="3790"/>
                      </a:moveTo>
                      <a:lnTo>
                        <a:pt x="9725" y="3829"/>
                      </a:lnTo>
                      <a:lnTo>
                        <a:pt x="9840" y="3905"/>
                      </a:lnTo>
                      <a:lnTo>
                        <a:pt x="9916" y="4020"/>
                      </a:lnTo>
                      <a:lnTo>
                        <a:pt x="9916" y="4135"/>
                      </a:lnTo>
                      <a:lnTo>
                        <a:pt x="9916" y="8308"/>
                      </a:lnTo>
                      <a:lnTo>
                        <a:pt x="9916" y="8461"/>
                      </a:lnTo>
                      <a:lnTo>
                        <a:pt x="9840" y="8537"/>
                      </a:lnTo>
                      <a:lnTo>
                        <a:pt x="9725" y="8614"/>
                      </a:lnTo>
                      <a:lnTo>
                        <a:pt x="9572" y="8652"/>
                      </a:lnTo>
                      <a:lnTo>
                        <a:pt x="9495" y="8691"/>
                      </a:lnTo>
                      <a:lnTo>
                        <a:pt x="8576" y="9724"/>
                      </a:lnTo>
                      <a:lnTo>
                        <a:pt x="8576" y="8767"/>
                      </a:lnTo>
                      <a:lnTo>
                        <a:pt x="8538" y="8691"/>
                      </a:lnTo>
                      <a:lnTo>
                        <a:pt x="8461" y="8652"/>
                      </a:lnTo>
                      <a:lnTo>
                        <a:pt x="3331" y="8652"/>
                      </a:lnTo>
                      <a:lnTo>
                        <a:pt x="3178" y="8614"/>
                      </a:lnTo>
                      <a:lnTo>
                        <a:pt x="3063" y="8537"/>
                      </a:lnTo>
                      <a:lnTo>
                        <a:pt x="2987" y="8461"/>
                      </a:lnTo>
                      <a:lnTo>
                        <a:pt x="2948" y="8308"/>
                      </a:lnTo>
                      <a:lnTo>
                        <a:pt x="2948" y="4135"/>
                      </a:lnTo>
                      <a:lnTo>
                        <a:pt x="2987" y="4020"/>
                      </a:lnTo>
                      <a:lnTo>
                        <a:pt x="3063" y="3905"/>
                      </a:lnTo>
                      <a:lnTo>
                        <a:pt x="3178" y="3829"/>
                      </a:lnTo>
                      <a:lnTo>
                        <a:pt x="3331" y="3790"/>
                      </a:lnTo>
                      <a:close/>
                      <a:moveTo>
                        <a:pt x="460" y="0"/>
                      </a:moveTo>
                      <a:lnTo>
                        <a:pt x="345" y="39"/>
                      </a:lnTo>
                      <a:lnTo>
                        <a:pt x="154" y="192"/>
                      </a:lnTo>
                      <a:lnTo>
                        <a:pt x="39" y="383"/>
                      </a:lnTo>
                      <a:lnTo>
                        <a:pt x="1" y="498"/>
                      </a:lnTo>
                      <a:lnTo>
                        <a:pt x="1" y="613"/>
                      </a:lnTo>
                      <a:lnTo>
                        <a:pt x="1" y="4747"/>
                      </a:lnTo>
                      <a:lnTo>
                        <a:pt x="39" y="4977"/>
                      </a:lnTo>
                      <a:lnTo>
                        <a:pt x="154" y="5169"/>
                      </a:lnTo>
                      <a:lnTo>
                        <a:pt x="307" y="5283"/>
                      </a:lnTo>
                      <a:lnTo>
                        <a:pt x="537" y="5360"/>
                      </a:lnTo>
                      <a:lnTo>
                        <a:pt x="1647" y="6623"/>
                      </a:lnTo>
                      <a:lnTo>
                        <a:pt x="1685" y="6662"/>
                      </a:lnTo>
                      <a:lnTo>
                        <a:pt x="1762" y="6662"/>
                      </a:lnTo>
                      <a:lnTo>
                        <a:pt x="1838" y="6623"/>
                      </a:lnTo>
                      <a:lnTo>
                        <a:pt x="1877" y="6547"/>
                      </a:lnTo>
                      <a:lnTo>
                        <a:pt x="1877" y="5360"/>
                      </a:lnTo>
                      <a:lnTo>
                        <a:pt x="2719" y="5360"/>
                      </a:lnTo>
                      <a:lnTo>
                        <a:pt x="2719" y="8308"/>
                      </a:lnTo>
                      <a:lnTo>
                        <a:pt x="2719" y="8423"/>
                      </a:lnTo>
                      <a:lnTo>
                        <a:pt x="2757" y="8537"/>
                      </a:lnTo>
                      <a:lnTo>
                        <a:pt x="2872" y="8729"/>
                      </a:lnTo>
                      <a:lnTo>
                        <a:pt x="3063" y="8844"/>
                      </a:lnTo>
                      <a:lnTo>
                        <a:pt x="3178" y="8882"/>
                      </a:lnTo>
                      <a:lnTo>
                        <a:pt x="3331" y="8920"/>
                      </a:lnTo>
                      <a:lnTo>
                        <a:pt x="8308" y="8920"/>
                      </a:lnTo>
                      <a:lnTo>
                        <a:pt x="8308" y="10069"/>
                      </a:lnTo>
                      <a:lnTo>
                        <a:pt x="8346" y="10145"/>
                      </a:lnTo>
                      <a:lnTo>
                        <a:pt x="8385" y="10184"/>
                      </a:lnTo>
                      <a:lnTo>
                        <a:pt x="8461" y="10222"/>
                      </a:lnTo>
                      <a:lnTo>
                        <a:pt x="8538" y="10145"/>
                      </a:lnTo>
                      <a:lnTo>
                        <a:pt x="9648" y="8920"/>
                      </a:lnTo>
                      <a:lnTo>
                        <a:pt x="9878" y="8844"/>
                      </a:lnTo>
                      <a:lnTo>
                        <a:pt x="10031" y="8729"/>
                      </a:lnTo>
                      <a:lnTo>
                        <a:pt x="10146" y="8537"/>
                      </a:lnTo>
                      <a:lnTo>
                        <a:pt x="10184" y="8308"/>
                      </a:lnTo>
                      <a:lnTo>
                        <a:pt x="10184" y="4135"/>
                      </a:lnTo>
                      <a:lnTo>
                        <a:pt x="10184" y="4020"/>
                      </a:lnTo>
                      <a:lnTo>
                        <a:pt x="10146" y="3905"/>
                      </a:lnTo>
                      <a:lnTo>
                        <a:pt x="10031" y="3714"/>
                      </a:lnTo>
                      <a:lnTo>
                        <a:pt x="9840" y="3599"/>
                      </a:lnTo>
                      <a:lnTo>
                        <a:pt x="9725" y="3561"/>
                      </a:lnTo>
                      <a:lnTo>
                        <a:pt x="7466" y="3561"/>
                      </a:lnTo>
                      <a:lnTo>
                        <a:pt x="7466" y="613"/>
                      </a:lnTo>
                      <a:lnTo>
                        <a:pt x="7466" y="498"/>
                      </a:lnTo>
                      <a:lnTo>
                        <a:pt x="7428" y="383"/>
                      </a:lnTo>
                      <a:lnTo>
                        <a:pt x="7275" y="192"/>
                      </a:lnTo>
                      <a:lnTo>
                        <a:pt x="7083" y="39"/>
                      </a:lnTo>
                      <a:lnTo>
                        <a:pt x="696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74" name="Google Shape;474;p36"/>
                <p:cNvSpPr/>
                <p:nvPr/>
              </p:nvSpPr>
              <p:spPr>
                <a:xfrm>
                  <a:off x="7942123" y="393207"/>
                  <a:ext cx="121968" cy="8008"/>
                </a:xfrm>
                <a:custGeom>
                  <a:rect b="b" l="l" r="r" t="t"/>
                  <a:pathLst>
                    <a:path extrusionOk="0" h="269" w="4097">
                      <a:moveTo>
                        <a:pt x="115" y="0"/>
                      </a:moveTo>
                      <a:lnTo>
                        <a:pt x="38" y="38"/>
                      </a:lnTo>
                      <a:lnTo>
                        <a:pt x="0" y="115"/>
                      </a:lnTo>
                      <a:lnTo>
                        <a:pt x="38" y="230"/>
                      </a:lnTo>
                      <a:lnTo>
                        <a:pt x="115" y="268"/>
                      </a:lnTo>
                      <a:lnTo>
                        <a:pt x="3943" y="268"/>
                      </a:lnTo>
                      <a:lnTo>
                        <a:pt x="4058" y="230"/>
                      </a:lnTo>
                      <a:lnTo>
                        <a:pt x="4096" y="115"/>
                      </a:lnTo>
                      <a:lnTo>
                        <a:pt x="4058" y="38"/>
                      </a:lnTo>
                      <a:lnTo>
                        <a:pt x="394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75" name="Google Shape;475;p36"/>
                <p:cNvSpPr/>
                <p:nvPr/>
              </p:nvSpPr>
              <p:spPr>
                <a:xfrm>
                  <a:off x="7942123" y="427383"/>
                  <a:ext cx="121968" cy="6877"/>
                </a:xfrm>
                <a:custGeom>
                  <a:rect b="b" l="l" r="r" t="t"/>
                  <a:pathLst>
                    <a:path extrusionOk="0" h="231" w="4097">
                      <a:moveTo>
                        <a:pt x="115" y="1"/>
                      </a:moveTo>
                      <a:lnTo>
                        <a:pt x="38" y="39"/>
                      </a:lnTo>
                      <a:lnTo>
                        <a:pt x="0" y="115"/>
                      </a:lnTo>
                      <a:lnTo>
                        <a:pt x="38" y="192"/>
                      </a:lnTo>
                      <a:lnTo>
                        <a:pt x="115" y="230"/>
                      </a:lnTo>
                      <a:lnTo>
                        <a:pt x="3943" y="230"/>
                      </a:lnTo>
                      <a:lnTo>
                        <a:pt x="4058" y="192"/>
                      </a:lnTo>
                      <a:lnTo>
                        <a:pt x="4096" y="115"/>
                      </a:lnTo>
                      <a:lnTo>
                        <a:pt x="4058" y="39"/>
                      </a:lnTo>
                      <a:lnTo>
                        <a:pt x="394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476" name="Google Shape;476;p36"/>
              <p:cNvGrpSpPr/>
              <p:nvPr/>
            </p:nvGrpSpPr>
            <p:grpSpPr>
              <a:xfrm>
                <a:off x="7688254" y="7141053"/>
                <a:ext cx="818292" cy="347599"/>
                <a:chOff x="7765425" y="5877450"/>
                <a:chExt cx="745800" cy="302050"/>
              </a:xfrm>
            </p:grpSpPr>
            <p:cxnSp>
              <p:nvCxnSpPr>
                <p:cNvPr id="477" name="Google Shape;477;p36"/>
                <p:cNvCxnSpPr/>
                <p:nvPr/>
              </p:nvCxnSpPr>
              <p:spPr>
                <a:xfrm>
                  <a:off x="7765425" y="5877450"/>
                  <a:ext cx="429900" cy="0"/>
                </a:xfrm>
                <a:prstGeom prst="straightConnector1">
                  <a:avLst/>
                </a:prstGeom>
                <a:noFill/>
                <a:ln cap="flat" cmpd="sng" w="38100">
                  <a:solidFill>
                    <a:schemeClr val="accent1"/>
                  </a:solidFill>
                  <a:prstDash val="solid"/>
                  <a:round/>
                  <a:headEnd len="med" w="med" type="none"/>
                  <a:tailEnd len="med" w="med" type="none"/>
                </a:ln>
              </p:spPr>
            </p:cxnSp>
            <p:cxnSp>
              <p:nvCxnSpPr>
                <p:cNvPr id="478" name="Google Shape;478;p36"/>
                <p:cNvCxnSpPr/>
                <p:nvPr/>
              </p:nvCxnSpPr>
              <p:spPr>
                <a:xfrm>
                  <a:off x="7765425" y="6028475"/>
                  <a:ext cx="745800" cy="0"/>
                </a:xfrm>
                <a:prstGeom prst="straightConnector1">
                  <a:avLst/>
                </a:prstGeom>
                <a:noFill/>
                <a:ln cap="flat" cmpd="sng" w="38100">
                  <a:solidFill>
                    <a:schemeClr val="accent1"/>
                  </a:solidFill>
                  <a:prstDash val="solid"/>
                  <a:round/>
                  <a:headEnd len="med" w="med" type="none"/>
                  <a:tailEnd len="med" w="med" type="none"/>
                </a:ln>
              </p:spPr>
            </p:cxnSp>
            <p:cxnSp>
              <p:nvCxnSpPr>
                <p:cNvPr id="479" name="Google Shape;479;p36"/>
                <p:cNvCxnSpPr/>
                <p:nvPr/>
              </p:nvCxnSpPr>
              <p:spPr>
                <a:xfrm>
                  <a:off x="7765425" y="6179500"/>
                  <a:ext cx="745800" cy="0"/>
                </a:xfrm>
                <a:prstGeom prst="straightConnector1">
                  <a:avLst/>
                </a:prstGeom>
                <a:noFill/>
                <a:ln cap="flat" cmpd="sng" w="38100">
                  <a:solidFill>
                    <a:schemeClr val="accent1"/>
                  </a:solidFill>
                  <a:prstDash val="solid"/>
                  <a:round/>
                  <a:headEnd len="med" w="med" type="none"/>
                  <a:tailEnd len="med" w="med" type="none"/>
                </a:ln>
              </p:spPr>
            </p:cxnSp>
          </p:grpSp>
        </p:grpSp>
      </p:grpSp>
      <p:sp>
        <p:nvSpPr>
          <p:cNvPr id="480" name="Google Shape;480;p36"/>
          <p:cNvSpPr txBox="1"/>
          <p:nvPr/>
        </p:nvSpPr>
        <p:spPr>
          <a:xfrm>
            <a:off x="1882487"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HOSPITALITY</a:t>
            </a:r>
            <a:endParaRPr b="1" sz="1100">
              <a:solidFill>
                <a:schemeClr val="dk2"/>
              </a:solidFill>
              <a:latin typeface="Montserrat"/>
              <a:ea typeface="Montserrat"/>
              <a:cs typeface="Montserrat"/>
              <a:sym typeface="Montserrat"/>
            </a:endParaRPr>
          </a:p>
        </p:txBody>
      </p:sp>
      <p:grpSp>
        <p:nvGrpSpPr>
          <p:cNvPr id="481" name="Google Shape;481;p36"/>
          <p:cNvGrpSpPr/>
          <p:nvPr/>
        </p:nvGrpSpPr>
        <p:grpSpPr>
          <a:xfrm>
            <a:off x="2114961" y="3749450"/>
            <a:ext cx="592274" cy="589714"/>
            <a:chOff x="14961241" y="5196876"/>
            <a:chExt cx="1370687" cy="1365080"/>
          </a:xfrm>
        </p:grpSpPr>
        <p:sp>
          <p:nvSpPr>
            <p:cNvPr id="482" name="Google Shape;482;p36"/>
            <p:cNvSpPr/>
            <p:nvPr/>
          </p:nvSpPr>
          <p:spPr>
            <a:xfrm>
              <a:off x="14977100" y="6301175"/>
              <a:ext cx="140700" cy="140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83" name="Google Shape;483;p36"/>
            <p:cNvSpPr/>
            <p:nvPr/>
          </p:nvSpPr>
          <p:spPr>
            <a:xfrm>
              <a:off x="16171650" y="6301175"/>
              <a:ext cx="140700" cy="140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484" name="Google Shape;484;p36"/>
            <p:cNvSpPr/>
            <p:nvPr/>
          </p:nvSpPr>
          <p:spPr>
            <a:xfrm>
              <a:off x="15660300" y="5223750"/>
              <a:ext cx="117000" cy="780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485" name="Google Shape;485;p36"/>
            <p:cNvGrpSpPr/>
            <p:nvPr/>
          </p:nvGrpSpPr>
          <p:grpSpPr>
            <a:xfrm>
              <a:off x="14961241" y="5196876"/>
              <a:ext cx="1370687" cy="1365080"/>
              <a:chOff x="5992069" y="3992370"/>
              <a:chExt cx="283827" cy="282666"/>
            </a:xfrm>
          </p:grpSpPr>
          <p:sp>
            <p:nvSpPr>
              <p:cNvPr id="486" name="Google Shape;486;p36"/>
              <p:cNvSpPr/>
              <p:nvPr/>
            </p:nvSpPr>
            <p:spPr>
              <a:xfrm>
                <a:off x="5992069" y="3992370"/>
                <a:ext cx="283827" cy="282666"/>
              </a:xfrm>
              <a:custGeom>
                <a:rect b="b" l="l" r="r" t="t"/>
                <a:pathLst>
                  <a:path extrusionOk="0" h="9495" w="9534">
                    <a:moveTo>
                      <a:pt x="5552" y="230"/>
                    </a:moveTo>
                    <a:lnTo>
                      <a:pt x="5552" y="651"/>
                    </a:lnTo>
                    <a:lnTo>
                      <a:pt x="4901" y="651"/>
                    </a:lnTo>
                    <a:lnTo>
                      <a:pt x="4901" y="230"/>
                    </a:lnTo>
                    <a:close/>
                    <a:moveTo>
                      <a:pt x="575" y="7772"/>
                    </a:moveTo>
                    <a:lnTo>
                      <a:pt x="728" y="7810"/>
                    </a:lnTo>
                    <a:lnTo>
                      <a:pt x="843" y="7887"/>
                    </a:lnTo>
                    <a:lnTo>
                      <a:pt x="919" y="8002"/>
                    </a:lnTo>
                    <a:lnTo>
                      <a:pt x="958" y="8155"/>
                    </a:lnTo>
                    <a:lnTo>
                      <a:pt x="919" y="8270"/>
                    </a:lnTo>
                    <a:lnTo>
                      <a:pt x="843" y="8385"/>
                    </a:lnTo>
                    <a:lnTo>
                      <a:pt x="728" y="8461"/>
                    </a:lnTo>
                    <a:lnTo>
                      <a:pt x="575" y="8499"/>
                    </a:lnTo>
                    <a:lnTo>
                      <a:pt x="460" y="8461"/>
                    </a:lnTo>
                    <a:lnTo>
                      <a:pt x="345" y="8385"/>
                    </a:lnTo>
                    <a:lnTo>
                      <a:pt x="269" y="8270"/>
                    </a:lnTo>
                    <a:lnTo>
                      <a:pt x="230" y="8155"/>
                    </a:lnTo>
                    <a:lnTo>
                      <a:pt x="269" y="8002"/>
                    </a:lnTo>
                    <a:lnTo>
                      <a:pt x="345" y="7887"/>
                    </a:lnTo>
                    <a:lnTo>
                      <a:pt x="460" y="7810"/>
                    </a:lnTo>
                    <a:lnTo>
                      <a:pt x="575" y="7772"/>
                    </a:lnTo>
                    <a:close/>
                    <a:moveTo>
                      <a:pt x="8921" y="7772"/>
                    </a:moveTo>
                    <a:lnTo>
                      <a:pt x="9074" y="7810"/>
                    </a:lnTo>
                    <a:lnTo>
                      <a:pt x="9189" y="7887"/>
                    </a:lnTo>
                    <a:lnTo>
                      <a:pt x="9265" y="8002"/>
                    </a:lnTo>
                    <a:lnTo>
                      <a:pt x="9265" y="8155"/>
                    </a:lnTo>
                    <a:lnTo>
                      <a:pt x="9265" y="8270"/>
                    </a:lnTo>
                    <a:lnTo>
                      <a:pt x="9189" y="8385"/>
                    </a:lnTo>
                    <a:lnTo>
                      <a:pt x="9074" y="8461"/>
                    </a:lnTo>
                    <a:lnTo>
                      <a:pt x="8921" y="8499"/>
                    </a:lnTo>
                    <a:lnTo>
                      <a:pt x="8806" y="8461"/>
                    </a:lnTo>
                    <a:lnTo>
                      <a:pt x="8691" y="8385"/>
                    </a:lnTo>
                    <a:lnTo>
                      <a:pt x="8614" y="8270"/>
                    </a:lnTo>
                    <a:lnTo>
                      <a:pt x="8576" y="8155"/>
                    </a:lnTo>
                    <a:lnTo>
                      <a:pt x="8614" y="8002"/>
                    </a:lnTo>
                    <a:lnTo>
                      <a:pt x="8691" y="7887"/>
                    </a:lnTo>
                    <a:lnTo>
                      <a:pt x="8806" y="7810"/>
                    </a:lnTo>
                    <a:lnTo>
                      <a:pt x="8921" y="7772"/>
                    </a:lnTo>
                    <a:close/>
                    <a:moveTo>
                      <a:pt x="4671" y="7083"/>
                    </a:moveTo>
                    <a:lnTo>
                      <a:pt x="4671" y="9265"/>
                    </a:lnTo>
                    <a:lnTo>
                      <a:pt x="3829" y="9265"/>
                    </a:lnTo>
                    <a:lnTo>
                      <a:pt x="3829" y="7083"/>
                    </a:lnTo>
                    <a:close/>
                    <a:moveTo>
                      <a:pt x="5743" y="7083"/>
                    </a:moveTo>
                    <a:lnTo>
                      <a:pt x="5743" y="9265"/>
                    </a:lnTo>
                    <a:lnTo>
                      <a:pt x="4901" y="9265"/>
                    </a:lnTo>
                    <a:lnTo>
                      <a:pt x="4901" y="7083"/>
                    </a:lnTo>
                    <a:close/>
                    <a:moveTo>
                      <a:pt x="7887" y="1455"/>
                    </a:moveTo>
                    <a:lnTo>
                      <a:pt x="7887" y="9265"/>
                    </a:lnTo>
                    <a:lnTo>
                      <a:pt x="5973" y="9265"/>
                    </a:lnTo>
                    <a:lnTo>
                      <a:pt x="5973" y="6968"/>
                    </a:lnTo>
                    <a:lnTo>
                      <a:pt x="5935" y="6891"/>
                    </a:lnTo>
                    <a:lnTo>
                      <a:pt x="5858" y="6853"/>
                    </a:lnTo>
                    <a:lnTo>
                      <a:pt x="3676" y="6853"/>
                    </a:lnTo>
                    <a:lnTo>
                      <a:pt x="3599" y="6891"/>
                    </a:lnTo>
                    <a:lnTo>
                      <a:pt x="3561" y="6968"/>
                    </a:lnTo>
                    <a:lnTo>
                      <a:pt x="3561" y="9265"/>
                    </a:lnTo>
                    <a:lnTo>
                      <a:pt x="1647" y="9265"/>
                    </a:lnTo>
                    <a:lnTo>
                      <a:pt x="1647" y="1455"/>
                    </a:lnTo>
                    <a:close/>
                    <a:moveTo>
                      <a:pt x="4786" y="0"/>
                    </a:moveTo>
                    <a:lnTo>
                      <a:pt x="4709" y="39"/>
                    </a:lnTo>
                    <a:lnTo>
                      <a:pt x="4671" y="115"/>
                    </a:lnTo>
                    <a:lnTo>
                      <a:pt x="4671" y="1226"/>
                    </a:lnTo>
                    <a:lnTo>
                      <a:pt x="1532" y="1226"/>
                    </a:lnTo>
                    <a:lnTo>
                      <a:pt x="1455" y="1264"/>
                    </a:lnTo>
                    <a:lnTo>
                      <a:pt x="1417" y="1340"/>
                    </a:lnTo>
                    <a:lnTo>
                      <a:pt x="1417" y="9265"/>
                    </a:lnTo>
                    <a:lnTo>
                      <a:pt x="728" y="9265"/>
                    </a:lnTo>
                    <a:lnTo>
                      <a:pt x="728" y="8729"/>
                    </a:lnTo>
                    <a:lnTo>
                      <a:pt x="881" y="8653"/>
                    </a:lnTo>
                    <a:lnTo>
                      <a:pt x="1034" y="8499"/>
                    </a:lnTo>
                    <a:lnTo>
                      <a:pt x="1149" y="8346"/>
                    </a:lnTo>
                    <a:lnTo>
                      <a:pt x="1187" y="8155"/>
                    </a:lnTo>
                    <a:lnTo>
                      <a:pt x="1187" y="8040"/>
                    </a:lnTo>
                    <a:lnTo>
                      <a:pt x="1149" y="7925"/>
                    </a:lnTo>
                    <a:lnTo>
                      <a:pt x="996" y="7734"/>
                    </a:lnTo>
                    <a:lnTo>
                      <a:pt x="805" y="7581"/>
                    </a:lnTo>
                    <a:lnTo>
                      <a:pt x="728" y="7581"/>
                    </a:lnTo>
                    <a:lnTo>
                      <a:pt x="575" y="7542"/>
                    </a:lnTo>
                    <a:lnTo>
                      <a:pt x="460" y="7581"/>
                    </a:lnTo>
                    <a:lnTo>
                      <a:pt x="383" y="7581"/>
                    </a:lnTo>
                    <a:lnTo>
                      <a:pt x="192" y="7734"/>
                    </a:lnTo>
                    <a:lnTo>
                      <a:pt x="39" y="7925"/>
                    </a:lnTo>
                    <a:lnTo>
                      <a:pt x="1" y="8040"/>
                    </a:lnTo>
                    <a:lnTo>
                      <a:pt x="1" y="8155"/>
                    </a:lnTo>
                    <a:lnTo>
                      <a:pt x="39" y="8346"/>
                    </a:lnTo>
                    <a:lnTo>
                      <a:pt x="154" y="8499"/>
                    </a:lnTo>
                    <a:lnTo>
                      <a:pt x="307" y="8653"/>
                    </a:lnTo>
                    <a:lnTo>
                      <a:pt x="460" y="8729"/>
                    </a:lnTo>
                    <a:lnTo>
                      <a:pt x="460" y="9265"/>
                    </a:lnTo>
                    <a:lnTo>
                      <a:pt x="115" y="9265"/>
                    </a:lnTo>
                    <a:lnTo>
                      <a:pt x="39" y="9303"/>
                    </a:lnTo>
                    <a:lnTo>
                      <a:pt x="1" y="9380"/>
                    </a:lnTo>
                    <a:lnTo>
                      <a:pt x="39" y="9456"/>
                    </a:lnTo>
                    <a:lnTo>
                      <a:pt x="115" y="9495"/>
                    </a:lnTo>
                    <a:lnTo>
                      <a:pt x="9418" y="9495"/>
                    </a:lnTo>
                    <a:lnTo>
                      <a:pt x="9495" y="9456"/>
                    </a:lnTo>
                    <a:lnTo>
                      <a:pt x="9533" y="9380"/>
                    </a:lnTo>
                    <a:lnTo>
                      <a:pt x="9495" y="9303"/>
                    </a:lnTo>
                    <a:lnTo>
                      <a:pt x="9418" y="9265"/>
                    </a:lnTo>
                    <a:lnTo>
                      <a:pt x="9036" y="9265"/>
                    </a:lnTo>
                    <a:lnTo>
                      <a:pt x="9036" y="8729"/>
                    </a:lnTo>
                    <a:lnTo>
                      <a:pt x="9227" y="8653"/>
                    </a:lnTo>
                    <a:lnTo>
                      <a:pt x="9380" y="8499"/>
                    </a:lnTo>
                    <a:lnTo>
                      <a:pt x="9457" y="8346"/>
                    </a:lnTo>
                    <a:lnTo>
                      <a:pt x="9495" y="8155"/>
                    </a:lnTo>
                    <a:lnTo>
                      <a:pt x="9495" y="8040"/>
                    </a:lnTo>
                    <a:lnTo>
                      <a:pt x="9457" y="7925"/>
                    </a:lnTo>
                    <a:lnTo>
                      <a:pt x="9342" y="7734"/>
                    </a:lnTo>
                    <a:lnTo>
                      <a:pt x="9150" y="7581"/>
                    </a:lnTo>
                    <a:lnTo>
                      <a:pt x="9036" y="7581"/>
                    </a:lnTo>
                    <a:lnTo>
                      <a:pt x="8921" y="7542"/>
                    </a:lnTo>
                    <a:lnTo>
                      <a:pt x="8806" y="7581"/>
                    </a:lnTo>
                    <a:lnTo>
                      <a:pt x="8691" y="7581"/>
                    </a:lnTo>
                    <a:lnTo>
                      <a:pt x="8500" y="7734"/>
                    </a:lnTo>
                    <a:lnTo>
                      <a:pt x="8385" y="7925"/>
                    </a:lnTo>
                    <a:lnTo>
                      <a:pt x="8346" y="8040"/>
                    </a:lnTo>
                    <a:lnTo>
                      <a:pt x="8346" y="8155"/>
                    </a:lnTo>
                    <a:lnTo>
                      <a:pt x="8385" y="8346"/>
                    </a:lnTo>
                    <a:lnTo>
                      <a:pt x="8461" y="8499"/>
                    </a:lnTo>
                    <a:lnTo>
                      <a:pt x="8614" y="8653"/>
                    </a:lnTo>
                    <a:lnTo>
                      <a:pt x="8806" y="8729"/>
                    </a:lnTo>
                    <a:lnTo>
                      <a:pt x="8806" y="9265"/>
                    </a:lnTo>
                    <a:lnTo>
                      <a:pt x="8117" y="9265"/>
                    </a:lnTo>
                    <a:lnTo>
                      <a:pt x="8117" y="1340"/>
                    </a:lnTo>
                    <a:lnTo>
                      <a:pt x="8078" y="1264"/>
                    </a:lnTo>
                    <a:lnTo>
                      <a:pt x="8002" y="1226"/>
                    </a:lnTo>
                    <a:lnTo>
                      <a:pt x="4901" y="1226"/>
                    </a:lnTo>
                    <a:lnTo>
                      <a:pt x="4901" y="881"/>
                    </a:lnTo>
                    <a:lnTo>
                      <a:pt x="5667" y="881"/>
                    </a:lnTo>
                    <a:lnTo>
                      <a:pt x="5781" y="843"/>
                    </a:lnTo>
                    <a:lnTo>
                      <a:pt x="5781" y="766"/>
                    </a:lnTo>
                    <a:lnTo>
                      <a:pt x="5781" y="115"/>
                    </a:lnTo>
                    <a:lnTo>
                      <a:pt x="5781" y="39"/>
                    </a:lnTo>
                    <a:lnTo>
                      <a:pt x="566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87" name="Google Shape;487;p36"/>
              <p:cNvSpPr/>
              <p:nvPr/>
            </p:nvSpPr>
            <p:spPr>
              <a:xfrm>
                <a:off x="6053604" y="4149645"/>
                <a:ext cx="31943" cy="34236"/>
              </a:xfrm>
              <a:custGeom>
                <a:rect b="b" l="l" r="r" t="t"/>
                <a:pathLst>
                  <a:path extrusionOk="0" h="1150" w="1073">
                    <a:moveTo>
                      <a:pt x="843" y="269"/>
                    </a:moveTo>
                    <a:lnTo>
                      <a:pt x="843" y="919"/>
                    </a:lnTo>
                    <a:lnTo>
                      <a:pt x="231" y="919"/>
                    </a:lnTo>
                    <a:lnTo>
                      <a:pt x="231" y="269"/>
                    </a:lnTo>
                    <a:close/>
                    <a:moveTo>
                      <a:pt x="116" y="1"/>
                    </a:moveTo>
                    <a:lnTo>
                      <a:pt x="39" y="39"/>
                    </a:lnTo>
                    <a:lnTo>
                      <a:pt x="1" y="115"/>
                    </a:lnTo>
                    <a:lnTo>
                      <a:pt x="1" y="1034"/>
                    </a:lnTo>
                    <a:lnTo>
                      <a:pt x="39" y="1111"/>
                    </a:lnTo>
                    <a:lnTo>
                      <a:pt x="116" y="1149"/>
                    </a:lnTo>
                    <a:lnTo>
                      <a:pt x="958" y="1149"/>
                    </a:lnTo>
                    <a:lnTo>
                      <a:pt x="1035" y="1111"/>
                    </a:lnTo>
                    <a:lnTo>
                      <a:pt x="1073" y="1034"/>
                    </a:lnTo>
                    <a:lnTo>
                      <a:pt x="1073" y="115"/>
                    </a:lnTo>
                    <a:lnTo>
                      <a:pt x="1035"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88" name="Google Shape;488;p36"/>
              <p:cNvSpPr/>
              <p:nvPr/>
            </p:nvSpPr>
            <p:spPr>
              <a:xfrm>
                <a:off x="6095788" y="4149645"/>
                <a:ext cx="33074" cy="34236"/>
              </a:xfrm>
              <a:custGeom>
                <a:rect b="b" l="l" r="r" t="t"/>
                <a:pathLst>
                  <a:path extrusionOk="0" h="1150" w="1111">
                    <a:moveTo>
                      <a:pt x="881" y="269"/>
                    </a:moveTo>
                    <a:lnTo>
                      <a:pt x="881" y="919"/>
                    </a:lnTo>
                    <a:lnTo>
                      <a:pt x="268" y="919"/>
                    </a:lnTo>
                    <a:lnTo>
                      <a:pt x="268" y="269"/>
                    </a:lnTo>
                    <a:close/>
                    <a:moveTo>
                      <a:pt x="154" y="1"/>
                    </a:moveTo>
                    <a:lnTo>
                      <a:pt x="39" y="39"/>
                    </a:lnTo>
                    <a:lnTo>
                      <a:pt x="0" y="115"/>
                    </a:lnTo>
                    <a:lnTo>
                      <a:pt x="0" y="1034"/>
                    </a:lnTo>
                    <a:lnTo>
                      <a:pt x="39" y="1111"/>
                    </a:lnTo>
                    <a:lnTo>
                      <a:pt x="154" y="1149"/>
                    </a:lnTo>
                    <a:lnTo>
                      <a:pt x="996" y="1149"/>
                    </a:lnTo>
                    <a:lnTo>
                      <a:pt x="1072" y="1111"/>
                    </a:lnTo>
                    <a:lnTo>
                      <a:pt x="1111" y="1034"/>
                    </a:lnTo>
                    <a:lnTo>
                      <a:pt x="1111" y="115"/>
                    </a:lnTo>
                    <a:lnTo>
                      <a:pt x="1072"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89" name="Google Shape;489;p36"/>
              <p:cNvSpPr/>
              <p:nvPr/>
            </p:nvSpPr>
            <p:spPr>
              <a:xfrm>
                <a:off x="6137942" y="4149645"/>
                <a:ext cx="33104" cy="33074"/>
              </a:xfrm>
              <a:custGeom>
                <a:rect b="b" l="l" r="r" t="t"/>
                <a:pathLst>
                  <a:path extrusionOk="0" h="1111" w="1112">
                    <a:moveTo>
                      <a:pt x="881" y="230"/>
                    </a:moveTo>
                    <a:lnTo>
                      <a:pt x="881" y="881"/>
                    </a:lnTo>
                    <a:lnTo>
                      <a:pt x="269" y="881"/>
                    </a:lnTo>
                    <a:lnTo>
                      <a:pt x="269" y="230"/>
                    </a:lnTo>
                    <a:close/>
                    <a:moveTo>
                      <a:pt x="116" y="1"/>
                    </a:moveTo>
                    <a:lnTo>
                      <a:pt x="39" y="39"/>
                    </a:lnTo>
                    <a:lnTo>
                      <a:pt x="1" y="115"/>
                    </a:lnTo>
                    <a:lnTo>
                      <a:pt x="1" y="996"/>
                    </a:lnTo>
                    <a:lnTo>
                      <a:pt x="39" y="1072"/>
                    </a:lnTo>
                    <a:lnTo>
                      <a:pt x="116" y="1111"/>
                    </a:lnTo>
                    <a:lnTo>
                      <a:pt x="996" y="1111"/>
                    </a:lnTo>
                    <a:lnTo>
                      <a:pt x="1073" y="1072"/>
                    </a:lnTo>
                    <a:lnTo>
                      <a:pt x="1111" y="996"/>
                    </a:lnTo>
                    <a:lnTo>
                      <a:pt x="1111" y="115"/>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0" name="Google Shape;490;p36"/>
              <p:cNvSpPr/>
              <p:nvPr/>
            </p:nvSpPr>
            <p:spPr>
              <a:xfrm>
                <a:off x="6181258" y="4149645"/>
                <a:ext cx="31943" cy="34236"/>
              </a:xfrm>
              <a:custGeom>
                <a:rect b="b" l="l" r="r" t="t"/>
                <a:pathLst>
                  <a:path extrusionOk="0" h="1150" w="1073">
                    <a:moveTo>
                      <a:pt x="843" y="269"/>
                    </a:moveTo>
                    <a:lnTo>
                      <a:pt x="843" y="919"/>
                    </a:lnTo>
                    <a:lnTo>
                      <a:pt x="230" y="919"/>
                    </a:lnTo>
                    <a:lnTo>
                      <a:pt x="230" y="269"/>
                    </a:lnTo>
                    <a:close/>
                    <a:moveTo>
                      <a:pt x="116" y="1"/>
                    </a:moveTo>
                    <a:lnTo>
                      <a:pt x="39" y="39"/>
                    </a:lnTo>
                    <a:lnTo>
                      <a:pt x="1" y="115"/>
                    </a:lnTo>
                    <a:lnTo>
                      <a:pt x="1" y="1034"/>
                    </a:lnTo>
                    <a:lnTo>
                      <a:pt x="39" y="1111"/>
                    </a:lnTo>
                    <a:lnTo>
                      <a:pt x="116" y="1149"/>
                    </a:lnTo>
                    <a:lnTo>
                      <a:pt x="958" y="1149"/>
                    </a:lnTo>
                    <a:lnTo>
                      <a:pt x="1073" y="1111"/>
                    </a:lnTo>
                    <a:lnTo>
                      <a:pt x="1073" y="1034"/>
                    </a:lnTo>
                    <a:lnTo>
                      <a:pt x="1073" y="115"/>
                    </a:lnTo>
                    <a:lnTo>
                      <a:pt x="1073"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1" name="Google Shape;491;p36"/>
              <p:cNvSpPr/>
              <p:nvPr/>
            </p:nvSpPr>
            <p:spPr>
              <a:xfrm>
                <a:off x="6053604" y="4104067"/>
                <a:ext cx="31943" cy="33074"/>
              </a:xfrm>
              <a:custGeom>
                <a:rect b="b" l="l" r="r" t="t"/>
                <a:pathLst>
                  <a:path extrusionOk="0" h="1111" w="1073">
                    <a:moveTo>
                      <a:pt x="843" y="230"/>
                    </a:moveTo>
                    <a:lnTo>
                      <a:pt x="843" y="881"/>
                    </a:lnTo>
                    <a:lnTo>
                      <a:pt x="231" y="881"/>
                    </a:lnTo>
                    <a:lnTo>
                      <a:pt x="231" y="230"/>
                    </a:lnTo>
                    <a:close/>
                    <a:moveTo>
                      <a:pt x="116" y="0"/>
                    </a:moveTo>
                    <a:lnTo>
                      <a:pt x="39" y="39"/>
                    </a:lnTo>
                    <a:lnTo>
                      <a:pt x="1" y="115"/>
                    </a:lnTo>
                    <a:lnTo>
                      <a:pt x="1" y="996"/>
                    </a:lnTo>
                    <a:lnTo>
                      <a:pt x="39" y="1072"/>
                    </a:lnTo>
                    <a:lnTo>
                      <a:pt x="116" y="1110"/>
                    </a:lnTo>
                    <a:lnTo>
                      <a:pt x="958" y="1110"/>
                    </a:lnTo>
                    <a:lnTo>
                      <a:pt x="1035" y="1072"/>
                    </a:lnTo>
                    <a:lnTo>
                      <a:pt x="1073" y="996"/>
                    </a:lnTo>
                    <a:lnTo>
                      <a:pt x="1073" y="115"/>
                    </a:lnTo>
                    <a:lnTo>
                      <a:pt x="1035" y="39"/>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2" name="Google Shape;492;p36"/>
              <p:cNvSpPr/>
              <p:nvPr/>
            </p:nvSpPr>
            <p:spPr>
              <a:xfrm>
                <a:off x="6095788" y="4104067"/>
                <a:ext cx="33074" cy="33074"/>
              </a:xfrm>
              <a:custGeom>
                <a:rect b="b" l="l" r="r" t="t"/>
                <a:pathLst>
                  <a:path extrusionOk="0" h="1111" w="1111">
                    <a:moveTo>
                      <a:pt x="881" y="230"/>
                    </a:moveTo>
                    <a:lnTo>
                      <a:pt x="881" y="881"/>
                    </a:lnTo>
                    <a:lnTo>
                      <a:pt x="268" y="881"/>
                    </a:lnTo>
                    <a:lnTo>
                      <a:pt x="268" y="230"/>
                    </a:lnTo>
                    <a:close/>
                    <a:moveTo>
                      <a:pt x="154" y="0"/>
                    </a:moveTo>
                    <a:lnTo>
                      <a:pt x="39" y="39"/>
                    </a:lnTo>
                    <a:lnTo>
                      <a:pt x="0" y="115"/>
                    </a:lnTo>
                    <a:lnTo>
                      <a:pt x="0" y="996"/>
                    </a:lnTo>
                    <a:lnTo>
                      <a:pt x="39" y="1072"/>
                    </a:lnTo>
                    <a:lnTo>
                      <a:pt x="154" y="1110"/>
                    </a:lnTo>
                    <a:lnTo>
                      <a:pt x="996" y="1110"/>
                    </a:lnTo>
                    <a:lnTo>
                      <a:pt x="1072" y="1072"/>
                    </a:lnTo>
                    <a:lnTo>
                      <a:pt x="1111" y="996"/>
                    </a:lnTo>
                    <a:lnTo>
                      <a:pt x="1111" y="115"/>
                    </a:lnTo>
                    <a:lnTo>
                      <a:pt x="1072" y="39"/>
                    </a:lnTo>
                    <a:lnTo>
                      <a:pt x="99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3" name="Google Shape;493;p36"/>
              <p:cNvSpPr/>
              <p:nvPr/>
            </p:nvSpPr>
            <p:spPr>
              <a:xfrm>
                <a:off x="6137942" y="4102906"/>
                <a:ext cx="33104" cy="34236"/>
              </a:xfrm>
              <a:custGeom>
                <a:rect b="b" l="l" r="r" t="t"/>
                <a:pathLst>
                  <a:path extrusionOk="0" h="1150" w="1112">
                    <a:moveTo>
                      <a:pt x="881" y="269"/>
                    </a:moveTo>
                    <a:lnTo>
                      <a:pt x="881" y="920"/>
                    </a:lnTo>
                    <a:lnTo>
                      <a:pt x="269" y="920"/>
                    </a:lnTo>
                    <a:lnTo>
                      <a:pt x="269" y="269"/>
                    </a:lnTo>
                    <a:close/>
                    <a:moveTo>
                      <a:pt x="116" y="1"/>
                    </a:moveTo>
                    <a:lnTo>
                      <a:pt x="39" y="39"/>
                    </a:lnTo>
                    <a:lnTo>
                      <a:pt x="1" y="116"/>
                    </a:lnTo>
                    <a:lnTo>
                      <a:pt x="1" y="1035"/>
                    </a:lnTo>
                    <a:lnTo>
                      <a:pt x="39" y="1111"/>
                    </a:lnTo>
                    <a:lnTo>
                      <a:pt x="116" y="1149"/>
                    </a:lnTo>
                    <a:lnTo>
                      <a:pt x="996" y="1149"/>
                    </a:lnTo>
                    <a:lnTo>
                      <a:pt x="1073" y="1111"/>
                    </a:lnTo>
                    <a:lnTo>
                      <a:pt x="1111" y="1035"/>
                    </a:lnTo>
                    <a:lnTo>
                      <a:pt x="1111" y="116"/>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4" name="Google Shape;494;p36"/>
              <p:cNvSpPr/>
              <p:nvPr/>
            </p:nvSpPr>
            <p:spPr>
              <a:xfrm>
                <a:off x="6181258" y="4104067"/>
                <a:ext cx="31943" cy="33074"/>
              </a:xfrm>
              <a:custGeom>
                <a:rect b="b" l="l" r="r" t="t"/>
                <a:pathLst>
                  <a:path extrusionOk="0" h="1111" w="1073">
                    <a:moveTo>
                      <a:pt x="843" y="230"/>
                    </a:moveTo>
                    <a:lnTo>
                      <a:pt x="843" y="881"/>
                    </a:lnTo>
                    <a:lnTo>
                      <a:pt x="230" y="881"/>
                    </a:lnTo>
                    <a:lnTo>
                      <a:pt x="230" y="230"/>
                    </a:lnTo>
                    <a:close/>
                    <a:moveTo>
                      <a:pt x="116" y="0"/>
                    </a:moveTo>
                    <a:lnTo>
                      <a:pt x="39" y="39"/>
                    </a:lnTo>
                    <a:lnTo>
                      <a:pt x="1" y="115"/>
                    </a:lnTo>
                    <a:lnTo>
                      <a:pt x="1" y="996"/>
                    </a:lnTo>
                    <a:lnTo>
                      <a:pt x="39" y="1072"/>
                    </a:lnTo>
                    <a:lnTo>
                      <a:pt x="116" y="1110"/>
                    </a:lnTo>
                    <a:lnTo>
                      <a:pt x="958" y="1110"/>
                    </a:lnTo>
                    <a:lnTo>
                      <a:pt x="1073" y="1072"/>
                    </a:lnTo>
                    <a:lnTo>
                      <a:pt x="1073" y="996"/>
                    </a:lnTo>
                    <a:lnTo>
                      <a:pt x="1073" y="115"/>
                    </a:lnTo>
                    <a:lnTo>
                      <a:pt x="1073" y="39"/>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5" name="Google Shape;495;p36"/>
              <p:cNvSpPr/>
              <p:nvPr/>
            </p:nvSpPr>
            <p:spPr>
              <a:xfrm>
                <a:off x="6053604" y="4057328"/>
                <a:ext cx="31943" cy="34236"/>
              </a:xfrm>
              <a:custGeom>
                <a:rect b="b" l="l" r="r" t="t"/>
                <a:pathLst>
                  <a:path extrusionOk="0" h="1150" w="1073">
                    <a:moveTo>
                      <a:pt x="843" y="269"/>
                    </a:moveTo>
                    <a:lnTo>
                      <a:pt x="843" y="881"/>
                    </a:lnTo>
                    <a:lnTo>
                      <a:pt x="231" y="881"/>
                    </a:lnTo>
                    <a:lnTo>
                      <a:pt x="231" y="269"/>
                    </a:lnTo>
                    <a:close/>
                    <a:moveTo>
                      <a:pt x="116" y="1"/>
                    </a:moveTo>
                    <a:lnTo>
                      <a:pt x="39" y="39"/>
                    </a:lnTo>
                    <a:lnTo>
                      <a:pt x="1" y="115"/>
                    </a:lnTo>
                    <a:lnTo>
                      <a:pt x="1" y="1034"/>
                    </a:lnTo>
                    <a:lnTo>
                      <a:pt x="39" y="1111"/>
                    </a:lnTo>
                    <a:lnTo>
                      <a:pt x="116" y="1149"/>
                    </a:lnTo>
                    <a:lnTo>
                      <a:pt x="958" y="1149"/>
                    </a:lnTo>
                    <a:lnTo>
                      <a:pt x="1035" y="1111"/>
                    </a:lnTo>
                    <a:lnTo>
                      <a:pt x="1073" y="1034"/>
                    </a:lnTo>
                    <a:lnTo>
                      <a:pt x="1073" y="115"/>
                    </a:lnTo>
                    <a:lnTo>
                      <a:pt x="1035"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6" name="Google Shape;496;p36"/>
              <p:cNvSpPr/>
              <p:nvPr/>
            </p:nvSpPr>
            <p:spPr>
              <a:xfrm>
                <a:off x="6095788" y="4057328"/>
                <a:ext cx="33074" cy="34236"/>
              </a:xfrm>
              <a:custGeom>
                <a:rect b="b" l="l" r="r" t="t"/>
                <a:pathLst>
                  <a:path extrusionOk="0" h="1150" w="1111">
                    <a:moveTo>
                      <a:pt x="881" y="269"/>
                    </a:moveTo>
                    <a:lnTo>
                      <a:pt x="881" y="881"/>
                    </a:lnTo>
                    <a:lnTo>
                      <a:pt x="268" y="881"/>
                    </a:lnTo>
                    <a:lnTo>
                      <a:pt x="268" y="269"/>
                    </a:lnTo>
                    <a:close/>
                    <a:moveTo>
                      <a:pt x="154" y="1"/>
                    </a:moveTo>
                    <a:lnTo>
                      <a:pt x="39" y="39"/>
                    </a:lnTo>
                    <a:lnTo>
                      <a:pt x="0" y="115"/>
                    </a:lnTo>
                    <a:lnTo>
                      <a:pt x="0" y="1034"/>
                    </a:lnTo>
                    <a:lnTo>
                      <a:pt x="39" y="1111"/>
                    </a:lnTo>
                    <a:lnTo>
                      <a:pt x="154" y="1149"/>
                    </a:lnTo>
                    <a:lnTo>
                      <a:pt x="996" y="1149"/>
                    </a:lnTo>
                    <a:lnTo>
                      <a:pt x="1072" y="1111"/>
                    </a:lnTo>
                    <a:lnTo>
                      <a:pt x="1111" y="1034"/>
                    </a:lnTo>
                    <a:lnTo>
                      <a:pt x="1111" y="115"/>
                    </a:lnTo>
                    <a:lnTo>
                      <a:pt x="1072"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7" name="Google Shape;497;p36"/>
              <p:cNvSpPr/>
              <p:nvPr/>
            </p:nvSpPr>
            <p:spPr>
              <a:xfrm>
                <a:off x="6137942" y="4057328"/>
                <a:ext cx="33104" cy="33074"/>
              </a:xfrm>
              <a:custGeom>
                <a:rect b="b" l="l" r="r" t="t"/>
                <a:pathLst>
                  <a:path extrusionOk="0" h="1111" w="1112">
                    <a:moveTo>
                      <a:pt x="881" y="230"/>
                    </a:moveTo>
                    <a:lnTo>
                      <a:pt x="881" y="881"/>
                    </a:lnTo>
                    <a:lnTo>
                      <a:pt x="269" y="881"/>
                    </a:lnTo>
                    <a:lnTo>
                      <a:pt x="269" y="230"/>
                    </a:lnTo>
                    <a:close/>
                    <a:moveTo>
                      <a:pt x="116" y="1"/>
                    </a:moveTo>
                    <a:lnTo>
                      <a:pt x="39" y="39"/>
                    </a:lnTo>
                    <a:lnTo>
                      <a:pt x="1" y="115"/>
                    </a:lnTo>
                    <a:lnTo>
                      <a:pt x="1" y="996"/>
                    </a:lnTo>
                    <a:lnTo>
                      <a:pt x="39" y="1073"/>
                    </a:lnTo>
                    <a:lnTo>
                      <a:pt x="116" y="1111"/>
                    </a:lnTo>
                    <a:lnTo>
                      <a:pt x="996" y="1111"/>
                    </a:lnTo>
                    <a:lnTo>
                      <a:pt x="1073" y="1073"/>
                    </a:lnTo>
                    <a:lnTo>
                      <a:pt x="1111" y="996"/>
                    </a:lnTo>
                    <a:lnTo>
                      <a:pt x="1111" y="115"/>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8" name="Google Shape;498;p36"/>
              <p:cNvSpPr/>
              <p:nvPr/>
            </p:nvSpPr>
            <p:spPr>
              <a:xfrm>
                <a:off x="6181258" y="4057328"/>
                <a:ext cx="31943" cy="34236"/>
              </a:xfrm>
              <a:custGeom>
                <a:rect b="b" l="l" r="r" t="t"/>
                <a:pathLst>
                  <a:path extrusionOk="0" h="1150" w="1073">
                    <a:moveTo>
                      <a:pt x="843" y="269"/>
                    </a:moveTo>
                    <a:lnTo>
                      <a:pt x="843" y="881"/>
                    </a:lnTo>
                    <a:lnTo>
                      <a:pt x="230" y="881"/>
                    </a:lnTo>
                    <a:lnTo>
                      <a:pt x="230" y="269"/>
                    </a:lnTo>
                    <a:close/>
                    <a:moveTo>
                      <a:pt x="116" y="1"/>
                    </a:moveTo>
                    <a:lnTo>
                      <a:pt x="39" y="39"/>
                    </a:lnTo>
                    <a:lnTo>
                      <a:pt x="1" y="115"/>
                    </a:lnTo>
                    <a:lnTo>
                      <a:pt x="1" y="1034"/>
                    </a:lnTo>
                    <a:lnTo>
                      <a:pt x="39" y="1111"/>
                    </a:lnTo>
                    <a:lnTo>
                      <a:pt x="116" y="1149"/>
                    </a:lnTo>
                    <a:lnTo>
                      <a:pt x="958" y="1149"/>
                    </a:lnTo>
                    <a:lnTo>
                      <a:pt x="1073" y="1111"/>
                    </a:lnTo>
                    <a:lnTo>
                      <a:pt x="1073" y="1034"/>
                    </a:lnTo>
                    <a:lnTo>
                      <a:pt x="1073" y="115"/>
                    </a:lnTo>
                    <a:lnTo>
                      <a:pt x="1073"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99" name="Google Shape;499;p36"/>
              <p:cNvSpPr/>
              <p:nvPr/>
            </p:nvSpPr>
            <p:spPr>
              <a:xfrm>
                <a:off x="6053604" y="4196384"/>
                <a:ext cx="31943" cy="33074"/>
              </a:xfrm>
              <a:custGeom>
                <a:rect b="b" l="l" r="r" t="t"/>
                <a:pathLst>
                  <a:path extrusionOk="0" h="1111" w="1073">
                    <a:moveTo>
                      <a:pt x="843" y="230"/>
                    </a:moveTo>
                    <a:lnTo>
                      <a:pt x="843" y="881"/>
                    </a:lnTo>
                    <a:lnTo>
                      <a:pt x="231" y="881"/>
                    </a:lnTo>
                    <a:lnTo>
                      <a:pt x="231" y="230"/>
                    </a:lnTo>
                    <a:close/>
                    <a:moveTo>
                      <a:pt x="116" y="0"/>
                    </a:moveTo>
                    <a:lnTo>
                      <a:pt x="39" y="38"/>
                    </a:lnTo>
                    <a:lnTo>
                      <a:pt x="1" y="115"/>
                    </a:lnTo>
                    <a:lnTo>
                      <a:pt x="1" y="996"/>
                    </a:lnTo>
                    <a:lnTo>
                      <a:pt x="39" y="1072"/>
                    </a:lnTo>
                    <a:lnTo>
                      <a:pt x="116" y="1110"/>
                    </a:lnTo>
                    <a:lnTo>
                      <a:pt x="958" y="1110"/>
                    </a:lnTo>
                    <a:lnTo>
                      <a:pt x="1035" y="1072"/>
                    </a:lnTo>
                    <a:lnTo>
                      <a:pt x="1073" y="996"/>
                    </a:lnTo>
                    <a:lnTo>
                      <a:pt x="1073" y="115"/>
                    </a:lnTo>
                    <a:lnTo>
                      <a:pt x="1035" y="38"/>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00" name="Google Shape;500;p36"/>
              <p:cNvSpPr/>
              <p:nvPr/>
            </p:nvSpPr>
            <p:spPr>
              <a:xfrm>
                <a:off x="6181258" y="4196384"/>
                <a:ext cx="31943" cy="33074"/>
              </a:xfrm>
              <a:custGeom>
                <a:rect b="b" l="l" r="r" t="t"/>
                <a:pathLst>
                  <a:path extrusionOk="0" h="1111" w="1073">
                    <a:moveTo>
                      <a:pt x="843" y="230"/>
                    </a:moveTo>
                    <a:lnTo>
                      <a:pt x="843" y="881"/>
                    </a:lnTo>
                    <a:lnTo>
                      <a:pt x="230" y="881"/>
                    </a:lnTo>
                    <a:lnTo>
                      <a:pt x="230" y="230"/>
                    </a:lnTo>
                    <a:close/>
                    <a:moveTo>
                      <a:pt x="116" y="0"/>
                    </a:moveTo>
                    <a:lnTo>
                      <a:pt x="39" y="38"/>
                    </a:lnTo>
                    <a:lnTo>
                      <a:pt x="1" y="115"/>
                    </a:lnTo>
                    <a:lnTo>
                      <a:pt x="1" y="996"/>
                    </a:lnTo>
                    <a:lnTo>
                      <a:pt x="39" y="1072"/>
                    </a:lnTo>
                    <a:lnTo>
                      <a:pt x="116" y="1110"/>
                    </a:lnTo>
                    <a:lnTo>
                      <a:pt x="958" y="1110"/>
                    </a:lnTo>
                    <a:lnTo>
                      <a:pt x="1073" y="1072"/>
                    </a:lnTo>
                    <a:lnTo>
                      <a:pt x="1073" y="996"/>
                    </a:lnTo>
                    <a:lnTo>
                      <a:pt x="1073" y="115"/>
                    </a:lnTo>
                    <a:lnTo>
                      <a:pt x="1073" y="38"/>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501" name="Google Shape;501;p36"/>
          <p:cNvGrpSpPr/>
          <p:nvPr/>
        </p:nvGrpSpPr>
        <p:grpSpPr>
          <a:xfrm>
            <a:off x="343140" y="2169155"/>
            <a:ext cx="1056319" cy="1052123"/>
            <a:chOff x="1356187" y="6038539"/>
            <a:chExt cx="2816100" cy="2805661"/>
          </a:xfrm>
        </p:grpSpPr>
        <p:sp>
          <p:nvSpPr>
            <p:cNvPr id="502" name="Google Shape;502;p36"/>
            <p:cNvSpPr txBox="1"/>
            <p:nvPr/>
          </p:nvSpPr>
          <p:spPr>
            <a:xfrm>
              <a:off x="1356187"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FINANCE</a:t>
              </a:r>
              <a:endParaRPr b="1" sz="1100">
                <a:solidFill>
                  <a:schemeClr val="dk2"/>
                </a:solidFill>
                <a:latin typeface="Montserrat"/>
                <a:ea typeface="Montserrat"/>
                <a:cs typeface="Montserrat"/>
                <a:sym typeface="Montserrat"/>
              </a:endParaRPr>
            </a:p>
          </p:txBody>
        </p:sp>
        <p:grpSp>
          <p:nvGrpSpPr>
            <p:cNvPr id="503" name="Google Shape;503;p36"/>
            <p:cNvGrpSpPr/>
            <p:nvPr/>
          </p:nvGrpSpPr>
          <p:grpSpPr>
            <a:xfrm>
              <a:off x="2034820" y="6038539"/>
              <a:ext cx="1458835" cy="1670435"/>
              <a:chOff x="2617241" y="8362385"/>
              <a:chExt cx="1370699" cy="1569515"/>
            </a:xfrm>
          </p:grpSpPr>
          <p:sp>
            <p:nvSpPr>
              <p:cNvPr id="504" name="Google Shape;504;p36"/>
              <p:cNvSpPr/>
              <p:nvPr/>
            </p:nvSpPr>
            <p:spPr>
              <a:xfrm>
                <a:off x="3056900" y="8804738"/>
                <a:ext cx="491400" cy="491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505" name="Google Shape;505;p36"/>
              <p:cNvSpPr/>
              <p:nvPr/>
            </p:nvSpPr>
            <p:spPr>
              <a:xfrm rot="5400000">
                <a:off x="2740650" y="9515775"/>
                <a:ext cx="329700" cy="362100"/>
              </a:xfrm>
              <a:prstGeom prst="pie">
                <a:avLst>
                  <a:gd fmla="val 10488507" name="adj1"/>
                  <a:gd fmla="val 16287957"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506" name="Google Shape;506;p36"/>
              <p:cNvSpPr/>
              <p:nvPr/>
            </p:nvSpPr>
            <p:spPr>
              <a:xfrm rot="315824">
                <a:off x="3517372" y="9529527"/>
                <a:ext cx="336820" cy="387747"/>
              </a:xfrm>
              <a:prstGeom prst="pie">
                <a:avLst>
                  <a:gd fmla="val 10488507" name="adj1"/>
                  <a:gd fmla="val 16670374"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507" name="Google Shape;507;p36"/>
              <p:cNvGrpSpPr/>
              <p:nvPr/>
            </p:nvGrpSpPr>
            <p:grpSpPr>
              <a:xfrm>
                <a:off x="2617241" y="8362385"/>
                <a:ext cx="1370699" cy="1376090"/>
                <a:chOff x="2814568" y="867294"/>
                <a:chExt cx="295199" cy="296360"/>
              </a:xfrm>
            </p:grpSpPr>
            <p:sp>
              <p:nvSpPr>
                <p:cNvPr id="508" name="Google Shape;508;p36"/>
                <p:cNvSpPr/>
                <p:nvPr/>
              </p:nvSpPr>
              <p:spPr>
                <a:xfrm>
                  <a:off x="2920550" y="996109"/>
                  <a:ext cx="80945" cy="38761"/>
                </a:xfrm>
                <a:custGeom>
                  <a:rect b="b" l="l" r="r" t="t"/>
                  <a:pathLst>
                    <a:path extrusionOk="0" h="1302" w="2719">
                      <a:moveTo>
                        <a:pt x="1877" y="0"/>
                      </a:moveTo>
                      <a:lnTo>
                        <a:pt x="1724" y="38"/>
                      </a:lnTo>
                      <a:lnTo>
                        <a:pt x="1609" y="77"/>
                      </a:lnTo>
                      <a:lnTo>
                        <a:pt x="1494" y="115"/>
                      </a:lnTo>
                      <a:lnTo>
                        <a:pt x="1417" y="191"/>
                      </a:lnTo>
                      <a:lnTo>
                        <a:pt x="1341" y="306"/>
                      </a:lnTo>
                      <a:lnTo>
                        <a:pt x="1264" y="383"/>
                      </a:lnTo>
                      <a:lnTo>
                        <a:pt x="1226" y="498"/>
                      </a:lnTo>
                      <a:lnTo>
                        <a:pt x="1226" y="651"/>
                      </a:lnTo>
                      <a:lnTo>
                        <a:pt x="1188" y="804"/>
                      </a:lnTo>
                      <a:lnTo>
                        <a:pt x="1111" y="919"/>
                      </a:lnTo>
                      <a:lnTo>
                        <a:pt x="996" y="1034"/>
                      </a:lnTo>
                      <a:lnTo>
                        <a:pt x="690" y="1034"/>
                      </a:lnTo>
                      <a:lnTo>
                        <a:pt x="575" y="919"/>
                      </a:lnTo>
                      <a:lnTo>
                        <a:pt x="499" y="804"/>
                      </a:lnTo>
                      <a:lnTo>
                        <a:pt x="460" y="651"/>
                      </a:lnTo>
                      <a:lnTo>
                        <a:pt x="499" y="498"/>
                      </a:lnTo>
                      <a:lnTo>
                        <a:pt x="575" y="383"/>
                      </a:lnTo>
                      <a:lnTo>
                        <a:pt x="690" y="306"/>
                      </a:lnTo>
                      <a:lnTo>
                        <a:pt x="843" y="268"/>
                      </a:lnTo>
                      <a:lnTo>
                        <a:pt x="920" y="230"/>
                      </a:lnTo>
                      <a:lnTo>
                        <a:pt x="958" y="153"/>
                      </a:lnTo>
                      <a:lnTo>
                        <a:pt x="920" y="77"/>
                      </a:lnTo>
                      <a:lnTo>
                        <a:pt x="843" y="38"/>
                      </a:lnTo>
                      <a:lnTo>
                        <a:pt x="613" y="77"/>
                      </a:lnTo>
                      <a:lnTo>
                        <a:pt x="460" y="191"/>
                      </a:lnTo>
                      <a:lnTo>
                        <a:pt x="307" y="345"/>
                      </a:lnTo>
                      <a:lnTo>
                        <a:pt x="231" y="536"/>
                      </a:lnTo>
                      <a:lnTo>
                        <a:pt x="116" y="536"/>
                      </a:lnTo>
                      <a:lnTo>
                        <a:pt x="39" y="574"/>
                      </a:lnTo>
                      <a:lnTo>
                        <a:pt x="1" y="651"/>
                      </a:lnTo>
                      <a:lnTo>
                        <a:pt x="39" y="766"/>
                      </a:lnTo>
                      <a:lnTo>
                        <a:pt x="116" y="804"/>
                      </a:lnTo>
                      <a:lnTo>
                        <a:pt x="231" y="804"/>
                      </a:lnTo>
                      <a:lnTo>
                        <a:pt x="307" y="995"/>
                      </a:lnTo>
                      <a:lnTo>
                        <a:pt x="460" y="1149"/>
                      </a:lnTo>
                      <a:lnTo>
                        <a:pt x="613" y="1263"/>
                      </a:lnTo>
                      <a:lnTo>
                        <a:pt x="843" y="1302"/>
                      </a:lnTo>
                      <a:lnTo>
                        <a:pt x="958" y="1302"/>
                      </a:lnTo>
                      <a:lnTo>
                        <a:pt x="1111" y="1263"/>
                      </a:lnTo>
                      <a:lnTo>
                        <a:pt x="1188" y="1187"/>
                      </a:lnTo>
                      <a:lnTo>
                        <a:pt x="1302" y="1110"/>
                      </a:lnTo>
                      <a:lnTo>
                        <a:pt x="1379" y="1034"/>
                      </a:lnTo>
                      <a:lnTo>
                        <a:pt x="1417" y="919"/>
                      </a:lnTo>
                      <a:lnTo>
                        <a:pt x="1456" y="804"/>
                      </a:lnTo>
                      <a:lnTo>
                        <a:pt x="1494" y="651"/>
                      </a:lnTo>
                      <a:lnTo>
                        <a:pt x="1494" y="498"/>
                      </a:lnTo>
                      <a:lnTo>
                        <a:pt x="1609" y="383"/>
                      </a:lnTo>
                      <a:lnTo>
                        <a:pt x="1724" y="306"/>
                      </a:lnTo>
                      <a:lnTo>
                        <a:pt x="1877" y="268"/>
                      </a:lnTo>
                      <a:lnTo>
                        <a:pt x="2030" y="306"/>
                      </a:lnTo>
                      <a:lnTo>
                        <a:pt x="2145" y="383"/>
                      </a:lnTo>
                      <a:lnTo>
                        <a:pt x="2221" y="498"/>
                      </a:lnTo>
                      <a:lnTo>
                        <a:pt x="2260" y="651"/>
                      </a:lnTo>
                      <a:lnTo>
                        <a:pt x="2221" y="804"/>
                      </a:lnTo>
                      <a:lnTo>
                        <a:pt x="2145" y="919"/>
                      </a:lnTo>
                      <a:lnTo>
                        <a:pt x="2030" y="995"/>
                      </a:lnTo>
                      <a:lnTo>
                        <a:pt x="1877" y="1034"/>
                      </a:lnTo>
                      <a:lnTo>
                        <a:pt x="1762" y="1072"/>
                      </a:lnTo>
                      <a:lnTo>
                        <a:pt x="1724" y="1149"/>
                      </a:lnTo>
                      <a:lnTo>
                        <a:pt x="1762" y="1225"/>
                      </a:lnTo>
                      <a:lnTo>
                        <a:pt x="1877" y="1263"/>
                      </a:lnTo>
                      <a:lnTo>
                        <a:pt x="2068" y="1225"/>
                      </a:lnTo>
                      <a:lnTo>
                        <a:pt x="2260" y="1149"/>
                      </a:lnTo>
                      <a:lnTo>
                        <a:pt x="2413" y="995"/>
                      </a:lnTo>
                      <a:lnTo>
                        <a:pt x="2489" y="804"/>
                      </a:lnTo>
                      <a:lnTo>
                        <a:pt x="2604" y="804"/>
                      </a:lnTo>
                      <a:lnTo>
                        <a:pt x="2681" y="766"/>
                      </a:lnTo>
                      <a:lnTo>
                        <a:pt x="2719" y="651"/>
                      </a:lnTo>
                      <a:lnTo>
                        <a:pt x="2681" y="574"/>
                      </a:lnTo>
                      <a:lnTo>
                        <a:pt x="2604" y="536"/>
                      </a:lnTo>
                      <a:lnTo>
                        <a:pt x="2489" y="536"/>
                      </a:lnTo>
                      <a:lnTo>
                        <a:pt x="2413" y="345"/>
                      </a:lnTo>
                      <a:lnTo>
                        <a:pt x="2260" y="153"/>
                      </a:lnTo>
                      <a:lnTo>
                        <a:pt x="2068" y="38"/>
                      </a:lnTo>
                      <a:lnTo>
                        <a:pt x="187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09" name="Google Shape;509;p36"/>
                <p:cNvSpPr/>
                <p:nvPr/>
              </p:nvSpPr>
              <p:spPr>
                <a:xfrm>
                  <a:off x="2903462" y="956217"/>
                  <a:ext cx="117413" cy="118544"/>
                </a:xfrm>
                <a:custGeom>
                  <a:rect b="b" l="l" r="r" t="t"/>
                  <a:pathLst>
                    <a:path extrusionOk="0" h="3982" w="3944">
                      <a:moveTo>
                        <a:pt x="1953" y="268"/>
                      </a:moveTo>
                      <a:lnTo>
                        <a:pt x="2298" y="306"/>
                      </a:lnTo>
                      <a:lnTo>
                        <a:pt x="2642" y="383"/>
                      </a:lnTo>
                      <a:lnTo>
                        <a:pt x="2948" y="574"/>
                      </a:lnTo>
                      <a:lnTo>
                        <a:pt x="3178" y="766"/>
                      </a:lnTo>
                      <a:lnTo>
                        <a:pt x="3408" y="1034"/>
                      </a:lnTo>
                      <a:lnTo>
                        <a:pt x="3561" y="1340"/>
                      </a:lnTo>
                      <a:lnTo>
                        <a:pt x="3676" y="1646"/>
                      </a:lnTo>
                      <a:lnTo>
                        <a:pt x="3676" y="1991"/>
                      </a:lnTo>
                      <a:lnTo>
                        <a:pt x="3676" y="2335"/>
                      </a:lnTo>
                      <a:lnTo>
                        <a:pt x="3561" y="2680"/>
                      </a:lnTo>
                      <a:lnTo>
                        <a:pt x="3408" y="2948"/>
                      </a:lnTo>
                      <a:lnTo>
                        <a:pt x="3178" y="3216"/>
                      </a:lnTo>
                      <a:lnTo>
                        <a:pt x="2948" y="3446"/>
                      </a:lnTo>
                      <a:lnTo>
                        <a:pt x="2642" y="3599"/>
                      </a:lnTo>
                      <a:lnTo>
                        <a:pt x="2298" y="3675"/>
                      </a:lnTo>
                      <a:lnTo>
                        <a:pt x="1953" y="3714"/>
                      </a:lnTo>
                      <a:lnTo>
                        <a:pt x="1608" y="3675"/>
                      </a:lnTo>
                      <a:lnTo>
                        <a:pt x="1302" y="3599"/>
                      </a:lnTo>
                      <a:lnTo>
                        <a:pt x="996" y="3446"/>
                      </a:lnTo>
                      <a:lnTo>
                        <a:pt x="728" y="3216"/>
                      </a:lnTo>
                      <a:lnTo>
                        <a:pt x="537" y="2948"/>
                      </a:lnTo>
                      <a:lnTo>
                        <a:pt x="383" y="2680"/>
                      </a:lnTo>
                      <a:lnTo>
                        <a:pt x="269" y="2335"/>
                      </a:lnTo>
                      <a:lnTo>
                        <a:pt x="230" y="1991"/>
                      </a:lnTo>
                      <a:lnTo>
                        <a:pt x="269" y="1646"/>
                      </a:lnTo>
                      <a:lnTo>
                        <a:pt x="383" y="1340"/>
                      </a:lnTo>
                      <a:lnTo>
                        <a:pt x="537" y="1034"/>
                      </a:lnTo>
                      <a:lnTo>
                        <a:pt x="728" y="766"/>
                      </a:lnTo>
                      <a:lnTo>
                        <a:pt x="996" y="574"/>
                      </a:lnTo>
                      <a:lnTo>
                        <a:pt x="1302" y="383"/>
                      </a:lnTo>
                      <a:lnTo>
                        <a:pt x="1608" y="306"/>
                      </a:lnTo>
                      <a:lnTo>
                        <a:pt x="1953" y="268"/>
                      </a:lnTo>
                      <a:close/>
                      <a:moveTo>
                        <a:pt x="1953" y="0"/>
                      </a:moveTo>
                      <a:lnTo>
                        <a:pt x="1570" y="77"/>
                      </a:lnTo>
                      <a:lnTo>
                        <a:pt x="1187" y="192"/>
                      </a:lnTo>
                      <a:lnTo>
                        <a:pt x="843" y="345"/>
                      </a:lnTo>
                      <a:lnTo>
                        <a:pt x="575" y="613"/>
                      </a:lnTo>
                      <a:lnTo>
                        <a:pt x="307" y="881"/>
                      </a:lnTo>
                      <a:lnTo>
                        <a:pt x="154" y="1225"/>
                      </a:lnTo>
                      <a:lnTo>
                        <a:pt x="39" y="1608"/>
                      </a:lnTo>
                      <a:lnTo>
                        <a:pt x="1" y="1991"/>
                      </a:lnTo>
                      <a:lnTo>
                        <a:pt x="39" y="2374"/>
                      </a:lnTo>
                      <a:lnTo>
                        <a:pt x="154" y="2757"/>
                      </a:lnTo>
                      <a:lnTo>
                        <a:pt x="307" y="3101"/>
                      </a:lnTo>
                      <a:lnTo>
                        <a:pt x="575" y="3407"/>
                      </a:lnTo>
                      <a:lnTo>
                        <a:pt x="843" y="3637"/>
                      </a:lnTo>
                      <a:lnTo>
                        <a:pt x="1187" y="3828"/>
                      </a:lnTo>
                      <a:lnTo>
                        <a:pt x="1570" y="3943"/>
                      </a:lnTo>
                      <a:lnTo>
                        <a:pt x="1953" y="3982"/>
                      </a:lnTo>
                      <a:lnTo>
                        <a:pt x="2374" y="3943"/>
                      </a:lnTo>
                      <a:lnTo>
                        <a:pt x="2719" y="3828"/>
                      </a:lnTo>
                      <a:lnTo>
                        <a:pt x="3063" y="3637"/>
                      </a:lnTo>
                      <a:lnTo>
                        <a:pt x="3370" y="3407"/>
                      </a:lnTo>
                      <a:lnTo>
                        <a:pt x="3599" y="3101"/>
                      </a:lnTo>
                      <a:lnTo>
                        <a:pt x="3791" y="2757"/>
                      </a:lnTo>
                      <a:lnTo>
                        <a:pt x="3906" y="2374"/>
                      </a:lnTo>
                      <a:lnTo>
                        <a:pt x="3944" y="1991"/>
                      </a:lnTo>
                      <a:lnTo>
                        <a:pt x="3906" y="1608"/>
                      </a:lnTo>
                      <a:lnTo>
                        <a:pt x="3791" y="1225"/>
                      </a:lnTo>
                      <a:lnTo>
                        <a:pt x="3599" y="881"/>
                      </a:lnTo>
                      <a:lnTo>
                        <a:pt x="3370" y="613"/>
                      </a:lnTo>
                      <a:lnTo>
                        <a:pt x="3063" y="345"/>
                      </a:lnTo>
                      <a:lnTo>
                        <a:pt x="2719" y="192"/>
                      </a:lnTo>
                      <a:lnTo>
                        <a:pt x="2374" y="77"/>
                      </a:lnTo>
                      <a:lnTo>
                        <a:pt x="195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10" name="Google Shape;510;p36"/>
                <p:cNvSpPr/>
                <p:nvPr/>
              </p:nvSpPr>
              <p:spPr>
                <a:xfrm>
                  <a:off x="2814568" y="867294"/>
                  <a:ext cx="295199" cy="296360"/>
                </a:xfrm>
                <a:custGeom>
                  <a:rect b="b" l="l" r="r" t="t"/>
                  <a:pathLst>
                    <a:path extrusionOk="0" h="9955" w="9916">
                      <a:moveTo>
                        <a:pt x="9648" y="269"/>
                      </a:moveTo>
                      <a:lnTo>
                        <a:pt x="9648" y="2183"/>
                      </a:lnTo>
                      <a:lnTo>
                        <a:pt x="8002" y="2183"/>
                      </a:lnTo>
                      <a:lnTo>
                        <a:pt x="8002" y="1303"/>
                      </a:lnTo>
                      <a:lnTo>
                        <a:pt x="8461" y="1303"/>
                      </a:lnTo>
                      <a:lnTo>
                        <a:pt x="8538" y="1264"/>
                      </a:lnTo>
                      <a:lnTo>
                        <a:pt x="8576" y="1188"/>
                      </a:lnTo>
                      <a:lnTo>
                        <a:pt x="8538" y="1111"/>
                      </a:lnTo>
                      <a:lnTo>
                        <a:pt x="8461" y="1073"/>
                      </a:lnTo>
                      <a:lnTo>
                        <a:pt x="1455" y="1073"/>
                      </a:lnTo>
                      <a:lnTo>
                        <a:pt x="1379" y="1111"/>
                      </a:lnTo>
                      <a:lnTo>
                        <a:pt x="1340" y="1188"/>
                      </a:lnTo>
                      <a:lnTo>
                        <a:pt x="1379" y="1264"/>
                      </a:lnTo>
                      <a:lnTo>
                        <a:pt x="1455" y="1303"/>
                      </a:lnTo>
                      <a:lnTo>
                        <a:pt x="1876" y="1303"/>
                      </a:lnTo>
                      <a:lnTo>
                        <a:pt x="1876" y="2183"/>
                      </a:lnTo>
                      <a:lnTo>
                        <a:pt x="230" y="2183"/>
                      </a:lnTo>
                      <a:lnTo>
                        <a:pt x="230" y="269"/>
                      </a:lnTo>
                      <a:close/>
                      <a:moveTo>
                        <a:pt x="2144" y="8538"/>
                      </a:moveTo>
                      <a:lnTo>
                        <a:pt x="2336" y="8576"/>
                      </a:lnTo>
                      <a:lnTo>
                        <a:pt x="2565" y="8653"/>
                      </a:lnTo>
                      <a:lnTo>
                        <a:pt x="2757" y="8768"/>
                      </a:lnTo>
                      <a:lnTo>
                        <a:pt x="2910" y="8921"/>
                      </a:lnTo>
                      <a:lnTo>
                        <a:pt x="3063" y="9074"/>
                      </a:lnTo>
                      <a:lnTo>
                        <a:pt x="3140" y="9266"/>
                      </a:lnTo>
                      <a:lnTo>
                        <a:pt x="3216" y="9457"/>
                      </a:lnTo>
                      <a:lnTo>
                        <a:pt x="3255" y="9687"/>
                      </a:lnTo>
                      <a:lnTo>
                        <a:pt x="2144" y="9687"/>
                      </a:lnTo>
                      <a:lnTo>
                        <a:pt x="2144" y="8538"/>
                      </a:lnTo>
                      <a:close/>
                      <a:moveTo>
                        <a:pt x="7772" y="1303"/>
                      </a:moveTo>
                      <a:lnTo>
                        <a:pt x="7772" y="8309"/>
                      </a:lnTo>
                      <a:lnTo>
                        <a:pt x="7504" y="8347"/>
                      </a:lnTo>
                      <a:lnTo>
                        <a:pt x="7236" y="8423"/>
                      </a:lnTo>
                      <a:lnTo>
                        <a:pt x="7006" y="8576"/>
                      </a:lnTo>
                      <a:lnTo>
                        <a:pt x="6815" y="8730"/>
                      </a:lnTo>
                      <a:lnTo>
                        <a:pt x="6662" y="8959"/>
                      </a:lnTo>
                      <a:lnTo>
                        <a:pt x="6509" y="9189"/>
                      </a:lnTo>
                      <a:lnTo>
                        <a:pt x="6432" y="9419"/>
                      </a:lnTo>
                      <a:lnTo>
                        <a:pt x="6394" y="9687"/>
                      </a:lnTo>
                      <a:lnTo>
                        <a:pt x="3523" y="9687"/>
                      </a:lnTo>
                      <a:lnTo>
                        <a:pt x="3484" y="9419"/>
                      </a:lnTo>
                      <a:lnTo>
                        <a:pt x="3369" y="9189"/>
                      </a:lnTo>
                      <a:lnTo>
                        <a:pt x="3255" y="8959"/>
                      </a:lnTo>
                      <a:lnTo>
                        <a:pt x="3101" y="8730"/>
                      </a:lnTo>
                      <a:lnTo>
                        <a:pt x="2872" y="8576"/>
                      </a:lnTo>
                      <a:lnTo>
                        <a:pt x="2642" y="8423"/>
                      </a:lnTo>
                      <a:lnTo>
                        <a:pt x="2412" y="8347"/>
                      </a:lnTo>
                      <a:lnTo>
                        <a:pt x="2144" y="8309"/>
                      </a:lnTo>
                      <a:lnTo>
                        <a:pt x="2144" y="1303"/>
                      </a:lnTo>
                      <a:close/>
                      <a:moveTo>
                        <a:pt x="7772" y="8538"/>
                      </a:moveTo>
                      <a:lnTo>
                        <a:pt x="7772" y="9687"/>
                      </a:lnTo>
                      <a:lnTo>
                        <a:pt x="6624" y="9687"/>
                      </a:lnTo>
                      <a:lnTo>
                        <a:pt x="6662" y="9457"/>
                      </a:lnTo>
                      <a:lnTo>
                        <a:pt x="6738" y="9266"/>
                      </a:lnTo>
                      <a:lnTo>
                        <a:pt x="6853" y="9074"/>
                      </a:lnTo>
                      <a:lnTo>
                        <a:pt x="7006" y="8921"/>
                      </a:lnTo>
                      <a:lnTo>
                        <a:pt x="7160" y="8768"/>
                      </a:lnTo>
                      <a:lnTo>
                        <a:pt x="7351" y="8653"/>
                      </a:lnTo>
                      <a:lnTo>
                        <a:pt x="7542" y="8576"/>
                      </a:lnTo>
                      <a:lnTo>
                        <a:pt x="7772" y="8538"/>
                      </a:lnTo>
                      <a:close/>
                      <a:moveTo>
                        <a:pt x="115" y="1"/>
                      </a:moveTo>
                      <a:lnTo>
                        <a:pt x="39" y="39"/>
                      </a:lnTo>
                      <a:lnTo>
                        <a:pt x="0" y="154"/>
                      </a:lnTo>
                      <a:lnTo>
                        <a:pt x="0" y="2298"/>
                      </a:lnTo>
                      <a:lnTo>
                        <a:pt x="39" y="2413"/>
                      </a:lnTo>
                      <a:lnTo>
                        <a:pt x="115" y="2451"/>
                      </a:lnTo>
                      <a:lnTo>
                        <a:pt x="1876" y="2451"/>
                      </a:lnTo>
                      <a:lnTo>
                        <a:pt x="1876" y="9840"/>
                      </a:lnTo>
                      <a:lnTo>
                        <a:pt x="1915" y="9916"/>
                      </a:lnTo>
                      <a:lnTo>
                        <a:pt x="1991" y="9955"/>
                      </a:lnTo>
                      <a:lnTo>
                        <a:pt x="7887" y="9955"/>
                      </a:lnTo>
                      <a:lnTo>
                        <a:pt x="7963" y="9916"/>
                      </a:lnTo>
                      <a:lnTo>
                        <a:pt x="8002" y="9840"/>
                      </a:lnTo>
                      <a:lnTo>
                        <a:pt x="8002" y="2451"/>
                      </a:lnTo>
                      <a:lnTo>
                        <a:pt x="9801" y="2451"/>
                      </a:lnTo>
                      <a:lnTo>
                        <a:pt x="9878" y="2413"/>
                      </a:lnTo>
                      <a:lnTo>
                        <a:pt x="9916" y="2298"/>
                      </a:lnTo>
                      <a:lnTo>
                        <a:pt x="9916" y="154"/>
                      </a:lnTo>
                      <a:lnTo>
                        <a:pt x="9878" y="39"/>
                      </a:lnTo>
                      <a:lnTo>
                        <a:pt x="980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grpSp>
        <p:nvGrpSpPr>
          <p:cNvPr id="511" name="Google Shape;511;p36"/>
          <p:cNvGrpSpPr/>
          <p:nvPr/>
        </p:nvGrpSpPr>
        <p:grpSpPr>
          <a:xfrm>
            <a:off x="1882519" y="2207617"/>
            <a:ext cx="1056319" cy="1013661"/>
            <a:chOff x="5294171" y="6141103"/>
            <a:chExt cx="2816100" cy="2703097"/>
          </a:xfrm>
        </p:grpSpPr>
        <p:sp>
          <p:nvSpPr>
            <p:cNvPr id="512" name="Google Shape;512;p36"/>
            <p:cNvSpPr txBox="1"/>
            <p:nvPr/>
          </p:nvSpPr>
          <p:spPr>
            <a:xfrm>
              <a:off x="5294171"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TECH</a:t>
              </a:r>
              <a:endParaRPr b="1" sz="1100">
                <a:solidFill>
                  <a:schemeClr val="dk2"/>
                </a:solidFill>
                <a:latin typeface="Montserrat"/>
                <a:ea typeface="Montserrat"/>
                <a:cs typeface="Montserrat"/>
                <a:sym typeface="Montserrat"/>
              </a:endParaRPr>
            </a:p>
          </p:txBody>
        </p:sp>
        <p:grpSp>
          <p:nvGrpSpPr>
            <p:cNvPr id="513" name="Google Shape;513;p36"/>
            <p:cNvGrpSpPr/>
            <p:nvPr/>
          </p:nvGrpSpPr>
          <p:grpSpPr>
            <a:xfrm>
              <a:off x="5972781" y="6141103"/>
              <a:ext cx="1458879" cy="1465307"/>
              <a:chOff x="6680187" y="8505413"/>
              <a:chExt cx="1085233" cy="1090015"/>
            </a:xfrm>
          </p:grpSpPr>
          <p:sp>
            <p:nvSpPr>
              <p:cNvPr id="514" name="Google Shape;514;p36"/>
              <p:cNvSpPr/>
              <p:nvPr/>
            </p:nvSpPr>
            <p:spPr>
              <a:xfrm>
                <a:off x="6865600" y="8735300"/>
                <a:ext cx="122100" cy="1152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515" name="Google Shape;515;p36"/>
              <p:cNvSpPr/>
              <p:nvPr/>
            </p:nvSpPr>
            <p:spPr>
              <a:xfrm>
                <a:off x="6865600" y="8940475"/>
                <a:ext cx="122100" cy="1152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516" name="Google Shape;516;p36"/>
              <p:cNvSpPr/>
              <p:nvPr/>
            </p:nvSpPr>
            <p:spPr>
              <a:xfrm>
                <a:off x="6763050" y="8528225"/>
                <a:ext cx="918300" cy="92400"/>
              </a:xfrm>
              <a:prstGeom prst="round2SameRect">
                <a:avLst>
                  <a:gd fmla="val 50000" name="adj1"/>
                  <a:gd fmla="val 0" name="adj2"/>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517" name="Google Shape;517;p36"/>
              <p:cNvGrpSpPr/>
              <p:nvPr/>
            </p:nvGrpSpPr>
            <p:grpSpPr>
              <a:xfrm>
                <a:off x="6680187" y="8505413"/>
                <a:ext cx="1085233" cy="1090015"/>
                <a:chOff x="8085742" y="4632183"/>
                <a:chExt cx="268310" cy="269499"/>
              </a:xfrm>
            </p:grpSpPr>
            <p:sp>
              <p:nvSpPr>
                <p:cNvPr id="518" name="Google Shape;518;p36"/>
                <p:cNvSpPr/>
                <p:nvPr/>
              </p:nvSpPr>
              <p:spPr>
                <a:xfrm>
                  <a:off x="8181560" y="4686082"/>
                  <a:ext cx="125787" cy="7226"/>
                </a:xfrm>
                <a:custGeom>
                  <a:rect b="b" l="l" r="r" t="t"/>
                  <a:pathLst>
                    <a:path extrusionOk="0" h="231" w="4021">
                      <a:moveTo>
                        <a:pt x="77" y="1"/>
                      </a:moveTo>
                      <a:lnTo>
                        <a:pt x="0" y="39"/>
                      </a:lnTo>
                      <a:lnTo>
                        <a:pt x="0" y="115"/>
                      </a:lnTo>
                      <a:lnTo>
                        <a:pt x="0" y="192"/>
                      </a:lnTo>
                      <a:lnTo>
                        <a:pt x="77" y="230"/>
                      </a:lnTo>
                      <a:lnTo>
                        <a:pt x="3944" y="230"/>
                      </a:lnTo>
                      <a:lnTo>
                        <a:pt x="4020" y="192"/>
                      </a:lnTo>
                      <a:lnTo>
                        <a:pt x="4020" y="115"/>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19" name="Google Shape;519;p36"/>
                <p:cNvSpPr/>
                <p:nvPr/>
              </p:nvSpPr>
              <p:spPr>
                <a:xfrm>
                  <a:off x="8181560" y="4712422"/>
                  <a:ext cx="125787" cy="7226"/>
                </a:xfrm>
                <a:custGeom>
                  <a:rect b="b" l="l" r="r" t="t"/>
                  <a:pathLst>
                    <a:path extrusionOk="0" h="231" w="4021">
                      <a:moveTo>
                        <a:pt x="77" y="1"/>
                      </a:moveTo>
                      <a:lnTo>
                        <a:pt x="0" y="39"/>
                      </a:lnTo>
                      <a:lnTo>
                        <a:pt x="0" y="116"/>
                      </a:lnTo>
                      <a:lnTo>
                        <a:pt x="0" y="192"/>
                      </a:lnTo>
                      <a:lnTo>
                        <a:pt x="77" y="231"/>
                      </a:lnTo>
                      <a:lnTo>
                        <a:pt x="3944" y="231"/>
                      </a:lnTo>
                      <a:lnTo>
                        <a:pt x="4020" y="192"/>
                      </a:lnTo>
                      <a:lnTo>
                        <a:pt x="4020" y="116"/>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20" name="Google Shape;520;p36"/>
                <p:cNvSpPr/>
                <p:nvPr/>
              </p:nvSpPr>
              <p:spPr>
                <a:xfrm>
                  <a:off x="8131258" y="4686082"/>
                  <a:ext cx="33566" cy="33566"/>
                </a:xfrm>
                <a:custGeom>
                  <a:rect b="b" l="l" r="r" t="t"/>
                  <a:pathLst>
                    <a:path extrusionOk="0" h="1073" w="1073">
                      <a:moveTo>
                        <a:pt x="843" y="230"/>
                      </a:moveTo>
                      <a:lnTo>
                        <a:pt x="843" y="843"/>
                      </a:lnTo>
                      <a:lnTo>
                        <a:pt x="230" y="843"/>
                      </a:lnTo>
                      <a:lnTo>
                        <a:pt x="230" y="230"/>
                      </a:lnTo>
                      <a:close/>
                      <a:moveTo>
                        <a:pt x="115" y="1"/>
                      </a:moveTo>
                      <a:lnTo>
                        <a:pt x="39" y="39"/>
                      </a:lnTo>
                      <a:lnTo>
                        <a:pt x="0" y="115"/>
                      </a:lnTo>
                      <a:lnTo>
                        <a:pt x="0" y="958"/>
                      </a:lnTo>
                      <a:lnTo>
                        <a:pt x="39" y="1034"/>
                      </a:lnTo>
                      <a:lnTo>
                        <a:pt x="115" y="1073"/>
                      </a:lnTo>
                      <a:lnTo>
                        <a:pt x="957" y="1073"/>
                      </a:lnTo>
                      <a:lnTo>
                        <a:pt x="1034" y="1034"/>
                      </a:lnTo>
                      <a:lnTo>
                        <a:pt x="1072" y="958"/>
                      </a:lnTo>
                      <a:lnTo>
                        <a:pt x="1072" y="115"/>
                      </a:lnTo>
                      <a:lnTo>
                        <a:pt x="1034" y="39"/>
                      </a:lnTo>
                      <a:lnTo>
                        <a:pt x="95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21" name="Google Shape;521;p36"/>
                <p:cNvSpPr/>
                <p:nvPr/>
              </p:nvSpPr>
              <p:spPr>
                <a:xfrm>
                  <a:off x="8181560" y="4736384"/>
                  <a:ext cx="125787" cy="7226"/>
                </a:xfrm>
                <a:custGeom>
                  <a:rect b="b" l="l" r="r" t="t"/>
                  <a:pathLst>
                    <a:path extrusionOk="0" h="231" w="4021">
                      <a:moveTo>
                        <a:pt x="77" y="0"/>
                      </a:moveTo>
                      <a:lnTo>
                        <a:pt x="0" y="39"/>
                      </a:lnTo>
                      <a:lnTo>
                        <a:pt x="0" y="115"/>
                      </a:lnTo>
                      <a:lnTo>
                        <a:pt x="0" y="192"/>
                      </a:lnTo>
                      <a:lnTo>
                        <a:pt x="77" y="230"/>
                      </a:lnTo>
                      <a:lnTo>
                        <a:pt x="3944" y="230"/>
                      </a:lnTo>
                      <a:lnTo>
                        <a:pt x="4020" y="192"/>
                      </a:lnTo>
                      <a:lnTo>
                        <a:pt x="4020" y="115"/>
                      </a:lnTo>
                      <a:lnTo>
                        <a:pt x="4020" y="39"/>
                      </a:lnTo>
                      <a:lnTo>
                        <a:pt x="394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22" name="Google Shape;522;p36"/>
                <p:cNvSpPr/>
                <p:nvPr/>
              </p:nvSpPr>
              <p:spPr>
                <a:xfrm>
                  <a:off x="8181560" y="4762724"/>
                  <a:ext cx="125787" cy="7226"/>
                </a:xfrm>
                <a:custGeom>
                  <a:rect b="b" l="l" r="r" t="t"/>
                  <a:pathLst>
                    <a:path extrusionOk="0" h="231" w="4021">
                      <a:moveTo>
                        <a:pt x="77" y="1"/>
                      </a:moveTo>
                      <a:lnTo>
                        <a:pt x="0" y="39"/>
                      </a:lnTo>
                      <a:lnTo>
                        <a:pt x="0" y="116"/>
                      </a:lnTo>
                      <a:lnTo>
                        <a:pt x="0" y="192"/>
                      </a:lnTo>
                      <a:lnTo>
                        <a:pt x="77" y="230"/>
                      </a:lnTo>
                      <a:lnTo>
                        <a:pt x="3944" y="230"/>
                      </a:lnTo>
                      <a:lnTo>
                        <a:pt x="4020" y="192"/>
                      </a:lnTo>
                      <a:lnTo>
                        <a:pt x="4020" y="116"/>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23" name="Google Shape;523;p36"/>
                <p:cNvSpPr/>
                <p:nvPr/>
              </p:nvSpPr>
              <p:spPr>
                <a:xfrm>
                  <a:off x="8131258" y="4736384"/>
                  <a:ext cx="33566" cy="33566"/>
                </a:xfrm>
                <a:custGeom>
                  <a:rect b="b" l="l" r="r" t="t"/>
                  <a:pathLst>
                    <a:path extrusionOk="0" h="1073" w="1073">
                      <a:moveTo>
                        <a:pt x="843" y="230"/>
                      </a:moveTo>
                      <a:lnTo>
                        <a:pt x="843" y="843"/>
                      </a:lnTo>
                      <a:lnTo>
                        <a:pt x="230" y="843"/>
                      </a:lnTo>
                      <a:lnTo>
                        <a:pt x="230" y="230"/>
                      </a:lnTo>
                      <a:close/>
                      <a:moveTo>
                        <a:pt x="115" y="0"/>
                      </a:moveTo>
                      <a:lnTo>
                        <a:pt x="39" y="39"/>
                      </a:lnTo>
                      <a:lnTo>
                        <a:pt x="0" y="115"/>
                      </a:lnTo>
                      <a:lnTo>
                        <a:pt x="0" y="958"/>
                      </a:lnTo>
                      <a:lnTo>
                        <a:pt x="39" y="1034"/>
                      </a:lnTo>
                      <a:lnTo>
                        <a:pt x="115" y="1072"/>
                      </a:lnTo>
                      <a:lnTo>
                        <a:pt x="957" y="1072"/>
                      </a:lnTo>
                      <a:lnTo>
                        <a:pt x="1034" y="1034"/>
                      </a:lnTo>
                      <a:lnTo>
                        <a:pt x="1072" y="958"/>
                      </a:lnTo>
                      <a:lnTo>
                        <a:pt x="1072" y="115"/>
                      </a:lnTo>
                      <a:lnTo>
                        <a:pt x="1034" y="39"/>
                      </a:lnTo>
                      <a:lnTo>
                        <a:pt x="95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24" name="Google Shape;524;p36"/>
                <p:cNvSpPr/>
                <p:nvPr/>
              </p:nvSpPr>
              <p:spPr>
                <a:xfrm>
                  <a:off x="8085742" y="4632183"/>
                  <a:ext cx="268310" cy="269499"/>
                </a:xfrm>
                <a:custGeom>
                  <a:rect b="b" l="l" r="r" t="t"/>
                  <a:pathLst>
                    <a:path extrusionOk="0" h="8615" w="8577">
                      <a:moveTo>
                        <a:pt x="7466" y="231"/>
                      </a:moveTo>
                      <a:lnTo>
                        <a:pt x="7619" y="269"/>
                      </a:lnTo>
                      <a:lnTo>
                        <a:pt x="7734" y="345"/>
                      </a:lnTo>
                      <a:lnTo>
                        <a:pt x="7810" y="460"/>
                      </a:lnTo>
                      <a:lnTo>
                        <a:pt x="7849" y="575"/>
                      </a:lnTo>
                      <a:lnTo>
                        <a:pt x="7849" y="881"/>
                      </a:lnTo>
                      <a:lnTo>
                        <a:pt x="728" y="881"/>
                      </a:lnTo>
                      <a:lnTo>
                        <a:pt x="728" y="575"/>
                      </a:lnTo>
                      <a:lnTo>
                        <a:pt x="728" y="460"/>
                      </a:lnTo>
                      <a:lnTo>
                        <a:pt x="805" y="345"/>
                      </a:lnTo>
                      <a:lnTo>
                        <a:pt x="919" y="269"/>
                      </a:lnTo>
                      <a:lnTo>
                        <a:pt x="1073" y="231"/>
                      </a:lnTo>
                      <a:close/>
                      <a:moveTo>
                        <a:pt x="7849" y="1111"/>
                      </a:moveTo>
                      <a:lnTo>
                        <a:pt x="7849" y="5016"/>
                      </a:lnTo>
                      <a:lnTo>
                        <a:pt x="728" y="5016"/>
                      </a:lnTo>
                      <a:lnTo>
                        <a:pt x="728" y="1111"/>
                      </a:lnTo>
                      <a:close/>
                      <a:moveTo>
                        <a:pt x="7849" y="5207"/>
                      </a:moveTo>
                      <a:lnTo>
                        <a:pt x="8346" y="8232"/>
                      </a:lnTo>
                      <a:lnTo>
                        <a:pt x="8346" y="8270"/>
                      </a:lnTo>
                      <a:lnTo>
                        <a:pt x="8346" y="8347"/>
                      </a:lnTo>
                      <a:lnTo>
                        <a:pt x="8270" y="8385"/>
                      </a:lnTo>
                      <a:lnTo>
                        <a:pt x="307" y="8385"/>
                      </a:lnTo>
                      <a:lnTo>
                        <a:pt x="230" y="8347"/>
                      </a:lnTo>
                      <a:lnTo>
                        <a:pt x="230" y="8270"/>
                      </a:lnTo>
                      <a:lnTo>
                        <a:pt x="230" y="8232"/>
                      </a:lnTo>
                      <a:lnTo>
                        <a:pt x="690" y="5207"/>
                      </a:lnTo>
                      <a:close/>
                      <a:moveTo>
                        <a:pt x="1073" y="1"/>
                      </a:moveTo>
                      <a:lnTo>
                        <a:pt x="958" y="39"/>
                      </a:lnTo>
                      <a:lnTo>
                        <a:pt x="843" y="77"/>
                      </a:lnTo>
                      <a:lnTo>
                        <a:pt x="651" y="192"/>
                      </a:lnTo>
                      <a:lnTo>
                        <a:pt x="537" y="384"/>
                      </a:lnTo>
                      <a:lnTo>
                        <a:pt x="498" y="460"/>
                      </a:lnTo>
                      <a:lnTo>
                        <a:pt x="498" y="575"/>
                      </a:lnTo>
                      <a:lnTo>
                        <a:pt x="498" y="5093"/>
                      </a:lnTo>
                      <a:lnTo>
                        <a:pt x="1" y="8194"/>
                      </a:lnTo>
                      <a:lnTo>
                        <a:pt x="1" y="8347"/>
                      </a:lnTo>
                      <a:lnTo>
                        <a:pt x="77" y="8461"/>
                      </a:lnTo>
                      <a:lnTo>
                        <a:pt x="192" y="8576"/>
                      </a:lnTo>
                      <a:lnTo>
                        <a:pt x="345" y="8615"/>
                      </a:lnTo>
                      <a:lnTo>
                        <a:pt x="8232" y="8615"/>
                      </a:lnTo>
                      <a:lnTo>
                        <a:pt x="8385" y="8576"/>
                      </a:lnTo>
                      <a:lnTo>
                        <a:pt x="8500" y="8461"/>
                      </a:lnTo>
                      <a:lnTo>
                        <a:pt x="8576" y="8347"/>
                      </a:lnTo>
                      <a:lnTo>
                        <a:pt x="8576" y="8194"/>
                      </a:lnTo>
                      <a:lnTo>
                        <a:pt x="8040" y="5093"/>
                      </a:lnTo>
                      <a:lnTo>
                        <a:pt x="8040" y="575"/>
                      </a:lnTo>
                      <a:lnTo>
                        <a:pt x="8040" y="460"/>
                      </a:lnTo>
                      <a:lnTo>
                        <a:pt x="8002" y="384"/>
                      </a:lnTo>
                      <a:lnTo>
                        <a:pt x="7887" y="192"/>
                      </a:lnTo>
                      <a:lnTo>
                        <a:pt x="7696" y="77"/>
                      </a:lnTo>
                      <a:lnTo>
                        <a:pt x="7581" y="39"/>
                      </a:lnTo>
                      <a:lnTo>
                        <a:pt x="746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25" name="Google Shape;525;p36"/>
                <p:cNvSpPr/>
                <p:nvPr/>
              </p:nvSpPr>
              <p:spPr>
                <a:xfrm>
                  <a:off x="8110893" y="4809428"/>
                  <a:ext cx="216788" cy="64723"/>
                </a:xfrm>
                <a:custGeom>
                  <a:rect b="b" l="l" r="r" t="t"/>
                  <a:pathLst>
                    <a:path extrusionOk="0" h="2069" w="6930">
                      <a:moveTo>
                        <a:pt x="1838" y="230"/>
                      </a:moveTo>
                      <a:lnTo>
                        <a:pt x="1762" y="920"/>
                      </a:lnTo>
                      <a:lnTo>
                        <a:pt x="345" y="920"/>
                      </a:lnTo>
                      <a:lnTo>
                        <a:pt x="422" y="230"/>
                      </a:lnTo>
                      <a:close/>
                      <a:moveTo>
                        <a:pt x="3370" y="230"/>
                      </a:moveTo>
                      <a:lnTo>
                        <a:pt x="3370" y="920"/>
                      </a:lnTo>
                      <a:lnTo>
                        <a:pt x="1953" y="920"/>
                      </a:lnTo>
                      <a:lnTo>
                        <a:pt x="2030" y="230"/>
                      </a:lnTo>
                      <a:close/>
                      <a:moveTo>
                        <a:pt x="4863" y="230"/>
                      </a:moveTo>
                      <a:lnTo>
                        <a:pt x="4939" y="920"/>
                      </a:lnTo>
                      <a:lnTo>
                        <a:pt x="3599" y="920"/>
                      </a:lnTo>
                      <a:lnTo>
                        <a:pt x="3599" y="230"/>
                      </a:lnTo>
                      <a:close/>
                      <a:moveTo>
                        <a:pt x="6509" y="230"/>
                      </a:moveTo>
                      <a:lnTo>
                        <a:pt x="6585" y="920"/>
                      </a:lnTo>
                      <a:lnTo>
                        <a:pt x="5131" y="920"/>
                      </a:lnTo>
                      <a:lnTo>
                        <a:pt x="5092" y="230"/>
                      </a:lnTo>
                      <a:close/>
                      <a:moveTo>
                        <a:pt x="1723" y="1149"/>
                      </a:moveTo>
                      <a:lnTo>
                        <a:pt x="1647" y="1838"/>
                      </a:lnTo>
                      <a:lnTo>
                        <a:pt x="230" y="1838"/>
                      </a:lnTo>
                      <a:lnTo>
                        <a:pt x="307" y="1149"/>
                      </a:lnTo>
                      <a:close/>
                      <a:moveTo>
                        <a:pt x="3370" y="1149"/>
                      </a:moveTo>
                      <a:lnTo>
                        <a:pt x="3370" y="1838"/>
                      </a:lnTo>
                      <a:lnTo>
                        <a:pt x="1876" y="1838"/>
                      </a:lnTo>
                      <a:lnTo>
                        <a:pt x="1953" y="1149"/>
                      </a:lnTo>
                      <a:close/>
                      <a:moveTo>
                        <a:pt x="4939" y="1149"/>
                      </a:moveTo>
                      <a:lnTo>
                        <a:pt x="5016" y="1838"/>
                      </a:lnTo>
                      <a:lnTo>
                        <a:pt x="3599" y="1838"/>
                      </a:lnTo>
                      <a:lnTo>
                        <a:pt x="3599" y="1149"/>
                      </a:lnTo>
                      <a:close/>
                      <a:moveTo>
                        <a:pt x="6624" y="1149"/>
                      </a:moveTo>
                      <a:lnTo>
                        <a:pt x="6700" y="1838"/>
                      </a:lnTo>
                      <a:lnTo>
                        <a:pt x="5245" y="1838"/>
                      </a:lnTo>
                      <a:lnTo>
                        <a:pt x="5169" y="1149"/>
                      </a:lnTo>
                      <a:close/>
                      <a:moveTo>
                        <a:pt x="345" y="1"/>
                      </a:moveTo>
                      <a:lnTo>
                        <a:pt x="269" y="39"/>
                      </a:lnTo>
                      <a:lnTo>
                        <a:pt x="230" y="116"/>
                      </a:lnTo>
                      <a:lnTo>
                        <a:pt x="1" y="1953"/>
                      </a:lnTo>
                      <a:lnTo>
                        <a:pt x="39" y="2030"/>
                      </a:lnTo>
                      <a:lnTo>
                        <a:pt x="115" y="2068"/>
                      </a:lnTo>
                      <a:lnTo>
                        <a:pt x="6853" y="2068"/>
                      </a:lnTo>
                      <a:lnTo>
                        <a:pt x="6930" y="2030"/>
                      </a:lnTo>
                      <a:lnTo>
                        <a:pt x="6930" y="1953"/>
                      </a:lnTo>
                      <a:lnTo>
                        <a:pt x="6700" y="116"/>
                      </a:lnTo>
                      <a:lnTo>
                        <a:pt x="6662" y="39"/>
                      </a:lnTo>
                      <a:lnTo>
                        <a:pt x="658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sp>
        <p:nvSpPr>
          <p:cNvPr id="526" name="Google Shape;526;p36"/>
          <p:cNvSpPr txBox="1"/>
          <p:nvPr/>
        </p:nvSpPr>
        <p:spPr>
          <a:xfrm>
            <a:off x="3421842" y="4539159"/>
            <a:ext cx="1056300" cy="3384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CONSUMER GOODS</a:t>
            </a:r>
            <a:endParaRPr b="1" sz="1100">
              <a:solidFill>
                <a:schemeClr val="dk2"/>
              </a:solidFill>
              <a:latin typeface="Montserrat"/>
              <a:ea typeface="Montserrat"/>
              <a:cs typeface="Montserrat"/>
              <a:sym typeface="Montserrat"/>
            </a:endParaRPr>
          </a:p>
        </p:txBody>
      </p:sp>
      <p:grpSp>
        <p:nvGrpSpPr>
          <p:cNvPr id="527" name="Google Shape;527;p36"/>
          <p:cNvGrpSpPr/>
          <p:nvPr/>
        </p:nvGrpSpPr>
        <p:grpSpPr>
          <a:xfrm>
            <a:off x="3693088" y="3673433"/>
            <a:ext cx="514154" cy="639986"/>
            <a:chOff x="10719337" y="8321019"/>
            <a:chExt cx="1171728" cy="1458823"/>
          </a:xfrm>
        </p:grpSpPr>
        <p:sp>
          <p:nvSpPr>
            <p:cNvPr id="528" name="Google Shape;528;p36"/>
            <p:cNvSpPr/>
            <p:nvPr/>
          </p:nvSpPr>
          <p:spPr>
            <a:xfrm>
              <a:off x="11424600" y="8454950"/>
              <a:ext cx="444600" cy="97800"/>
            </a:xfrm>
            <a:prstGeom prst="parallelogram">
              <a:avLst>
                <a:gd fmla="val 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529" name="Google Shape;529;p36"/>
            <p:cNvSpPr/>
            <p:nvPr/>
          </p:nvSpPr>
          <p:spPr>
            <a:xfrm>
              <a:off x="10804175" y="8819275"/>
              <a:ext cx="478800" cy="454800"/>
            </a:xfrm>
            <a:prstGeom prst="star5">
              <a:avLst>
                <a:gd fmla="val 34808" name="adj"/>
                <a:gd fmla="val 105146" name="hf"/>
                <a:gd fmla="val 110557" name="vf"/>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530" name="Google Shape;530;p36"/>
            <p:cNvGrpSpPr/>
            <p:nvPr/>
          </p:nvGrpSpPr>
          <p:grpSpPr>
            <a:xfrm>
              <a:off x="10719337" y="8321019"/>
              <a:ext cx="1171728" cy="1458823"/>
              <a:chOff x="10719337" y="8290449"/>
              <a:chExt cx="1171728" cy="1458823"/>
            </a:xfrm>
          </p:grpSpPr>
          <p:sp>
            <p:nvSpPr>
              <p:cNvPr id="531" name="Google Shape;531;p36"/>
              <p:cNvSpPr/>
              <p:nvPr/>
            </p:nvSpPr>
            <p:spPr>
              <a:xfrm>
                <a:off x="11388738" y="8392108"/>
                <a:ext cx="502327" cy="1357165"/>
              </a:xfrm>
              <a:custGeom>
                <a:rect b="b" l="l" r="r" t="t"/>
                <a:pathLst>
                  <a:path extrusionOk="0" h="8691" w="3217">
                    <a:moveTo>
                      <a:pt x="2987" y="230"/>
                    </a:moveTo>
                    <a:lnTo>
                      <a:pt x="2987" y="690"/>
                    </a:lnTo>
                    <a:lnTo>
                      <a:pt x="231" y="690"/>
                    </a:lnTo>
                    <a:lnTo>
                      <a:pt x="231" y="230"/>
                    </a:lnTo>
                    <a:close/>
                    <a:moveTo>
                      <a:pt x="2987" y="919"/>
                    </a:moveTo>
                    <a:lnTo>
                      <a:pt x="2566" y="7274"/>
                    </a:lnTo>
                    <a:lnTo>
                      <a:pt x="2566" y="7351"/>
                    </a:lnTo>
                    <a:lnTo>
                      <a:pt x="2489" y="7389"/>
                    </a:lnTo>
                    <a:lnTo>
                      <a:pt x="2451" y="7427"/>
                    </a:lnTo>
                    <a:lnTo>
                      <a:pt x="2374" y="7466"/>
                    </a:lnTo>
                    <a:lnTo>
                      <a:pt x="881" y="7466"/>
                    </a:lnTo>
                    <a:lnTo>
                      <a:pt x="805" y="7427"/>
                    </a:lnTo>
                    <a:lnTo>
                      <a:pt x="728" y="7389"/>
                    </a:lnTo>
                    <a:lnTo>
                      <a:pt x="690" y="7351"/>
                    </a:lnTo>
                    <a:lnTo>
                      <a:pt x="652" y="7274"/>
                    </a:lnTo>
                    <a:lnTo>
                      <a:pt x="231" y="919"/>
                    </a:lnTo>
                    <a:close/>
                    <a:moveTo>
                      <a:pt x="2221" y="7695"/>
                    </a:moveTo>
                    <a:lnTo>
                      <a:pt x="2221" y="7887"/>
                    </a:lnTo>
                    <a:lnTo>
                      <a:pt x="996" y="7887"/>
                    </a:lnTo>
                    <a:lnTo>
                      <a:pt x="996" y="7695"/>
                    </a:lnTo>
                    <a:close/>
                    <a:moveTo>
                      <a:pt x="2489" y="8117"/>
                    </a:moveTo>
                    <a:lnTo>
                      <a:pt x="2528" y="8193"/>
                    </a:lnTo>
                    <a:lnTo>
                      <a:pt x="2528" y="8385"/>
                    </a:lnTo>
                    <a:lnTo>
                      <a:pt x="2489" y="8423"/>
                    </a:lnTo>
                    <a:lnTo>
                      <a:pt x="2451" y="8461"/>
                    </a:lnTo>
                    <a:lnTo>
                      <a:pt x="767" y="8461"/>
                    </a:lnTo>
                    <a:lnTo>
                      <a:pt x="728" y="8423"/>
                    </a:lnTo>
                    <a:lnTo>
                      <a:pt x="690" y="8385"/>
                    </a:lnTo>
                    <a:lnTo>
                      <a:pt x="690" y="8193"/>
                    </a:lnTo>
                    <a:lnTo>
                      <a:pt x="728" y="8117"/>
                    </a:lnTo>
                    <a:close/>
                    <a:moveTo>
                      <a:pt x="116" y="0"/>
                    </a:moveTo>
                    <a:lnTo>
                      <a:pt x="39" y="39"/>
                    </a:lnTo>
                    <a:lnTo>
                      <a:pt x="1" y="115"/>
                    </a:lnTo>
                    <a:lnTo>
                      <a:pt x="1" y="804"/>
                    </a:lnTo>
                    <a:lnTo>
                      <a:pt x="422" y="7274"/>
                    </a:lnTo>
                    <a:lnTo>
                      <a:pt x="460" y="7427"/>
                    </a:lnTo>
                    <a:lnTo>
                      <a:pt x="537" y="7542"/>
                    </a:lnTo>
                    <a:lnTo>
                      <a:pt x="613" y="7619"/>
                    </a:lnTo>
                    <a:lnTo>
                      <a:pt x="767" y="7657"/>
                    </a:lnTo>
                    <a:lnTo>
                      <a:pt x="767" y="7887"/>
                    </a:lnTo>
                    <a:lnTo>
                      <a:pt x="652" y="7925"/>
                    </a:lnTo>
                    <a:lnTo>
                      <a:pt x="537" y="7963"/>
                    </a:lnTo>
                    <a:lnTo>
                      <a:pt x="499" y="8078"/>
                    </a:lnTo>
                    <a:lnTo>
                      <a:pt x="460" y="8193"/>
                    </a:lnTo>
                    <a:lnTo>
                      <a:pt x="460" y="8385"/>
                    </a:lnTo>
                    <a:lnTo>
                      <a:pt x="499" y="8499"/>
                    </a:lnTo>
                    <a:lnTo>
                      <a:pt x="575" y="8614"/>
                    </a:lnTo>
                    <a:lnTo>
                      <a:pt x="652" y="8653"/>
                    </a:lnTo>
                    <a:lnTo>
                      <a:pt x="767" y="8691"/>
                    </a:lnTo>
                    <a:lnTo>
                      <a:pt x="2451" y="8691"/>
                    </a:lnTo>
                    <a:lnTo>
                      <a:pt x="2566" y="8653"/>
                    </a:lnTo>
                    <a:lnTo>
                      <a:pt x="2681" y="8614"/>
                    </a:lnTo>
                    <a:lnTo>
                      <a:pt x="2719" y="8499"/>
                    </a:lnTo>
                    <a:lnTo>
                      <a:pt x="2757" y="8385"/>
                    </a:lnTo>
                    <a:lnTo>
                      <a:pt x="2757" y="8193"/>
                    </a:lnTo>
                    <a:lnTo>
                      <a:pt x="2719" y="8078"/>
                    </a:lnTo>
                    <a:lnTo>
                      <a:pt x="2681" y="7963"/>
                    </a:lnTo>
                    <a:lnTo>
                      <a:pt x="2566" y="7925"/>
                    </a:lnTo>
                    <a:lnTo>
                      <a:pt x="2489" y="7887"/>
                    </a:lnTo>
                    <a:lnTo>
                      <a:pt x="2489" y="7657"/>
                    </a:lnTo>
                    <a:lnTo>
                      <a:pt x="2604" y="7619"/>
                    </a:lnTo>
                    <a:lnTo>
                      <a:pt x="2719" y="7542"/>
                    </a:lnTo>
                    <a:lnTo>
                      <a:pt x="2757" y="7427"/>
                    </a:lnTo>
                    <a:lnTo>
                      <a:pt x="2796" y="7274"/>
                    </a:lnTo>
                    <a:lnTo>
                      <a:pt x="3217" y="804"/>
                    </a:lnTo>
                    <a:lnTo>
                      <a:pt x="3217" y="115"/>
                    </a:lnTo>
                    <a:lnTo>
                      <a:pt x="3178" y="39"/>
                    </a:lnTo>
                    <a:lnTo>
                      <a:pt x="31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32" name="Google Shape;532;p36"/>
              <p:cNvSpPr/>
              <p:nvPr/>
            </p:nvSpPr>
            <p:spPr>
              <a:xfrm>
                <a:off x="10719337" y="8290449"/>
                <a:ext cx="633803" cy="1458823"/>
              </a:xfrm>
              <a:custGeom>
                <a:rect b="b" l="l" r="r" t="t"/>
                <a:pathLst>
                  <a:path extrusionOk="0" h="9342" w="4059">
                    <a:moveTo>
                      <a:pt x="3101" y="230"/>
                    </a:moveTo>
                    <a:lnTo>
                      <a:pt x="3139" y="307"/>
                    </a:lnTo>
                    <a:lnTo>
                      <a:pt x="3139" y="575"/>
                    </a:lnTo>
                    <a:lnTo>
                      <a:pt x="3101" y="651"/>
                    </a:lnTo>
                    <a:lnTo>
                      <a:pt x="957" y="651"/>
                    </a:lnTo>
                    <a:lnTo>
                      <a:pt x="919" y="575"/>
                    </a:lnTo>
                    <a:lnTo>
                      <a:pt x="919" y="307"/>
                    </a:lnTo>
                    <a:lnTo>
                      <a:pt x="957" y="230"/>
                    </a:lnTo>
                    <a:close/>
                    <a:moveTo>
                      <a:pt x="2718" y="881"/>
                    </a:moveTo>
                    <a:lnTo>
                      <a:pt x="2718" y="1187"/>
                    </a:lnTo>
                    <a:lnTo>
                      <a:pt x="1378" y="1187"/>
                    </a:lnTo>
                    <a:lnTo>
                      <a:pt x="1378" y="881"/>
                    </a:lnTo>
                    <a:close/>
                    <a:moveTo>
                      <a:pt x="2642" y="1417"/>
                    </a:moveTo>
                    <a:lnTo>
                      <a:pt x="2871" y="1455"/>
                    </a:lnTo>
                    <a:lnTo>
                      <a:pt x="3101" y="1532"/>
                    </a:lnTo>
                    <a:lnTo>
                      <a:pt x="3331" y="1647"/>
                    </a:lnTo>
                    <a:lnTo>
                      <a:pt x="3484" y="1800"/>
                    </a:lnTo>
                    <a:lnTo>
                      <a:pt x="3637" y="1953"/>
                    </a:lnTo>
                    <a:lnTo>
                      <a:pt x="3752" y="2145"/>
                    </a:lnTo>
                    <a:lnTo>
                      <a:pt x="3828" y="2374"/>
                    </a:lnTo>
                    <a:lnTo>
                      <a:pt x="3828" y="2642"/>
                    </a:lnTo>
                    <a:lnTo>
                      <a:pt x="3828" y="8921"/>
                    </a:lnTo>
                    <a:lnTo>
                      <a:pt x="3828" y="8997"/>
                    </a:lnTo>
                    <a:lnTo>
                      <a:pt x="3790" y="9036"/>
                    </a:lnTo>
                    <a:lnTo>
                      <a:pt x="3714" y="9112"/>
                    </a:lnTo>
                    <a:lnTo>
                      <a:pt x="383" y="9112"/>
                    </a:lnTo>
                    <a:lnTo>
                      <a:pt x="306" y="9036"/>
                    </a:lnTo>
                    <a:lnTo>
                      <a:pt x="268" y="8997"/>
                    </a:lnTo>
                    <a:lnTo>
                      <a:pt x="230" y="8921"/>
                    </a:lnTo>
                    <a:lnTo>
                      <a:pt x="230" y="2642"/>
                    </a:lnTo>
                    <a:lnTo>
                      <a:pt x="268" y="2374"/>
                    </a:lnTo>
                    <a:lnTo>
                      <a:pt x="345" y="2145"/>
                    </a:lnTo>
                    <a:lnTo>
                      <a:pt x="459" y="1953"/>
                    </a:lnTo>
                    <a:lnTo>
                      <a:pt x="574" y="1800"/>
                    </a:lnTo>
                    <a:lnTo>
                      <a:pt x="766" y="1647"/>
                    </a:lnTo>
                    <a:lnTo>
                      <a:pt x="957" y="1532"/>
                    </a:lnTo>
                    <a:lnTo>
                      <a:pt x="1187" y="1455"/>
                    </a:lnTo>
                    <a:lnTo>
                      <a:pt x="1417" y="1417"/>
                    </a:lnTo>
                    <a:close/>
                    <a:moveTo>
                      <a:pt x="919" y="1"/>
                    </a:moveTo>
                    <a:lnTo>
                      <a:pt x="804" y="77"/>
                    </a:lnTo>
                    <a:lnTo>
                      <a:pt x="727" y="192"/>
                    </a:lnTo>
                    <a:lnTo>
                      <a:pt x="689" y="307"/>
                    </a:lnTo>
                    <a:lnTo>
                      <a:pt x="689" y="575"/>
                    </a:lnTo>
                    <a:lnTo>
                      <a:pt x="727" y="690"/>
                    </a:lnTo>
                    <a:lnTo>
                      <a:pt x="804" y="805"/>
                    </a:lnTo>
                    <a:lnTo>
                      <a:pt x="919" y="881"/>
                    </a:lnTo>
                    <a:lnTo>
                      <a:pt x="1149" y="881"/>
                    </a:lnTo>
                    <a:lnTo>
                      <a:pt x="1149" y="1226"/>
                    </a:lnTo>
                    <a:lnTo>
                      <a:pt x="919" y="1302"/>
                    </a:lnTo>
                    <a:lnTo>
                      <a:pt x="689" y="1417"/>
                    </a:lnTo>
                    <a:lnTo>
                      <a:pt x="498" y="1532"/>
                    </a:lnTo>
                    <a:lnTo>
                      <a:pt x="345" y="1723"/>
                    </a:lnTo>
                    <a:lnTo>
                      <a:pt x="191" y="1915"/>
                    </a:lnTo>
                    <a:lnTo>
                      <a:pt x="77" y="2145"/>
                    </a:lnTo>
                    <a:lnTo>
                      <a:pt x="38" y="2374"/>
                    </a:lnTo>
                    <a:lnTo>
                      <a:pt x="0" y="2642"/>
                    </a:lnTo>
                    <a:lnTo>
                      <a:pt x="0" y="8921"/>
                    </a:lnTo>
                    <a:lnTo>
                      <a:pt x="38" y="9074"/>
                    </a:lnTo>
                    <a:lnTo>
                      <a:pt x="153" y="9227"/>
                    </a:lnTo>
                    <a:lnTo>
                      <a:pt x="268" y="9304"/>
                    </a:lnTo>
                    <a:lnTo>
                      <a:pt x="459" y="9342"/>
                    </a:lnTo>
                    <a:lnTo>
                      <a:pt x="3637" y="9342"/>
                    </a:lnTo>
                    <a:lnTo>
                      <a:pt x="3790" y="9304"/>
                    </a:lnTo>
                    <a:lnTo>
                      <a:pt x="3943" y="9227"/>
                    </a:lnTo>
                    <a:lnTo>
                      <a:pt x="4058" y="9074"/>
                    </a:lnTo>
                    <a:lnTo>
                      <a:pt x="4058" y="8921"/>
                    </a:lnTo>
                    <a:lnTo>
                      <a:pt x="4058" y="2642"/>
                    </a:lnTo>
                    <a:lnTo>
                      <a:pt x="4058" y="2374"/>
                    </a:lnTo>
                    <a:lnTo>
                      <a:pt x="3982" y="2145"/>
                    </a:lnTo>
                    <a:lnTo>
                      <a:pt x="3867" y="1915"/>
                    </a:lnTo>
                    <a:lnTo>
                      <a:pt x="3752" y="1723"/>
                    </a:lnTo>
                    <a:lnTo>
                      <a:pt x="3599" y="1532"/>
                    </a:lnTo>
                    <a:lnTo>
                      <a:pt x="3369" y="1417"/>
                    </a:lnTo>
                    <a:lnTo>
                      <a:pt x="3178" y="1302"/>
                    </a:lnTo>
                    <a:lnTo>
                      <a:pt x="2948" y="1226"/>
                    </a:lnTo>
                    <a:lnTo>
                      <a:pt x="2948" y="881"/>
                    </a:lnTo>
                    <a:lnTo>
                      <a:pt x="3178" y="881"/>
                    </a:lnTo>
                    <a:lnTo>
                      <a:pt x="3292" y="805"/>
                    </a:lnTo>
                    <a:lnTo>
                      <a:pt x="3369" y="690"/>
                    </a:lnTo>
                    <a:lnTo>
                      <a:pt x="3369" y="575"/>
                    </a:lnTo>
                    <a:lnTo>
                      <a:pt x="3369" y="307"/>
                    </a:lnTo>
                    <a:lnTo>
                      <a:pt x="3369" y="192"/>
                    </a:lnTo>
                    <a:lnTo>
                      <a:pt x="3292" y="77"/>
                    </a:lnTo>
                    <a:lnTo>
                      <a:pt x="317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33" name="Google Shape;533;p36"/>
              <p:cNvSpPr/>
              <p:nvPr/>
            </p:nvSpPr>
            <p:spPr>
              <a:xfrm>
                <a:off x="10796942" y="8780628"/>
                <a:ext cx="484370" cy="472533"/>
              </a:xfrm>
              <a:custGeom>
                <a:rect b="b" l="l" r="r" t="t"/>
                <a:pathLst>
                  <a:path extrusionOk="0" h="3026" w="3102">
                    <a:moveTo>
                      <a:pt x="1532" y="231"/>
                    </a:moveTo>
                    <a:lnTo>
                      <a:pt x="1647" y="269"/>
                    </a:lnTo>
                    <a:lnTo>
                      <a:pt x="1762" y="307"/>
                    </a:lnTo>
                    <a:lnTo>
                      <a:pt x="1838" y="384"/>
                    </a:lnTo>
                    <a:lnTo>
                      <a:pt x="1915" y="499"/>
                    </a:lnTo>
                    <a:lnTo>
                      <a:pt x="1953" y="499"/>
                    </a:lnTo>
                    <a:lnTo>
                      <a:pt x="2030" y="652"/>
                    </a:lnTo>
                    <a:lnTo>
                      <a:pt x="2145" y="767"/>
                    </a:lnTo>
                    <a:lnTo>
                      <a:pt x="2298" y="843"/>
                    </a:lnTo>
                    <a:lnTo>
                      <a:pt x="2451" y="881"/>
                    </a:lnTo>
                    <a:lnTo>
                      <a:pt x="2489" y="881"/>
                    </a:lnTo>
                    <a:lnTo>
                      <a:pt x="2604" y="920"/>
                    </a:lnTo>
                    <a:lnTo>
                      <a:pt x="2681" y="958"/>
                    </a:lnTo>
                    <a:lnTo>
                      <a:pt x="2757" y="1073"/>
                    </a:lnTo>
                    <a:lnTo>
                      <a:pt x="2834" y="1188"/>
                    </a:lnTo>
                    <a:lnTo>
                      <a:pt x="2834" y="1303"/>
                    </a:lnTo>
                    <a:lnTo>
                      <a:pt x="2834" y="1417"/>
                    </a:lnTo>
                    <a:lnTo>
                      <a:pt x="2795" y="1532"/>
                    </a:lnTo>
                    <a:lnTo>
                      <a:pt x="2719" y="1609"/>
                    </a:lnTo>
                    <a:lnTo>
                      <a:pt x="2719" y="1647"/>
                    </a:lnTo>
                    <a:lnTo>
                      <a:pt x="2604" y="1762"/>
                    </a:lnTo>
                    <a:lnTo>
                      <a:pt x="2527" y="1915"/>
                    </a:lnTo>
                    <a:lnTo>
                      <a:pt x="2489" y="2068"/>
                    </a:lnTo>
                    <a:lnTo>
                      <a:pt x="2527" y="2221"/>
                    </a:lnTo>
                    <a:lnTo>
                      <a:pt x="2527" y="2260"/>
                    </a:lnTo>
                    <a:lnTo>
                      <a:pt x="2527" y="2374"/>
                    </a:lnTo>
                    <a:lnTo>
                      <a:pt x="2489" y="2489"/>
                    </a:lnTo>
                    <a:lnTo>
                      <a:pt x="2451" y="2604"/>
                    </a:lnTo>
                    <a:lnTo>
                      <a:pt x="2336" y="2681"/>
                    </a:lnTo>
                    <a:lnTo>
                      <a:pt x="2221" y="2757"/>
                    </a:lnTo>
                    <a:lnTo>
                      <a:pt x="2106" y="2796"/>
                    </a:lnTo>
                    <a:lnTo>
                      <a:pt x="1992" y="2757"/>
                    </a:lnTo>
                    <a:lnTo>
                      <a:pt x="1877" y="2719"/>
                    </a:lnTo>
                    <a:lnTo>
                      <a:pt x="1724" y="2681"/>
                    </a:lnTo>
                    <a:lnTo>
                      <a:pt x="1532" y="2642"/>
                    </a:lnTo>
                    <a:lnTo>
                      <a:pt x="1379" y="2681"/>
                    </a:lnTo>
                    <a:lnTo>
                      <a:pt x="1226" y="2757"/>
                    </a:lnTo>
                    <a:lnTo>
                      <a:pt x="1111" y="2796"/>
                    </a:lnTo>
                    <a:lnTo>
                      <a:pt x="996" y="2796"/>
                    </a:lnTo>
                    <a:lnTo>
                      <a:pt x="843" y="2757"/>
                    </a:lnTo>
                    <a:lnTo>
                      <a:pt x="766" y="2719"/>
                    </a:lnTo>
                    <a:lnTo>
                      <a:pt x="652" y="2642"/>
                    </a:lnTo>
                    <a:lnTo>
                      <a:pt x="613" y="2528"/>
                    </a:lnTo>
                    <a:lnTo>
                      <a:pt x="575" y="2413"/>
                    </a:lnTo>
                    <a:lnTo>
                      <a:pt x="575" y="2298"/>
                    </a:lnTo>
                    <a:lnTo>
                      <a:pt x="575" y="2260"/>
                    </a:lnTo>
                    <a:lnTo>
                      <a:pt x="575" y="2106"/>
                    </a:lnTo>
                    <a:lnTo>
                      <a:pt x="537" y="1953"/>
                    </a:lnTo>
                    <a:lnTo>
                      <a:pt x="498" y="1800"/>
                    </a:lnTo>
                    <a:lnTo>
                      <a:pt x="384" y="1647"/>
                    </a:lnTo>
                    <a:lnTo>
                      <a:pt x="345" y="1647"/>
                    </a:lnTo>
                    <a:lnTo>
                      <a:pt x="269" y="1532"/>
                    </a:lnTo>
                    <a:lnTo>
                      <a:pt x="230" y="1417"/>
                    </a:lnTo>
                    <a:lnTo>
                      <a:pt x="230" y="1303"/>
                    </a:lnTo>
                    <a:lnTo>
                      <a:pt x="230" y="1188"/>
                    </a:lnTo>
                    <a:lnTo>
                      <a:pt x="307" y="1073"/>
                    </a:lnTo>
                    <a:lnTo>
                      <a:pt x="384" y="996"/>
                    </a:lnTo>
                    <a:lnTo>
                      <a:pt x="460" y="920"/>
                    </a:lnTo>
                    <a:lnTo>
                      <a:pt x="613" y="881"/>
                    </a:lnTo>
                    <a:lnTo>
                      <a:pt x="766" y="843"/>
                    </a:lnTo>
                    <a:lnTo>
                      <a:pt x="920" y="767"/>
                    </a:lnTo>
                    <a:lnTo>
                      <a:pt x="1034" y="652"/>
                    </a:lnTo>
                    <a:lnTo>
                      <a:pt x="1111" y="537"/>
                    </a:lnTo>
                    <a:lnTo>
                      <a:pt x="1149" y="499"/>
                    </a:lnTo>
                    <a:lnTo>
                      <a:pt x="1226" y="384"/>
                    </a:lnTo>
                    <a:lnTo>
                      <a:pt x="1302" y="307"/>
                    </a:lnTo>
                    <a:lnTo>
                      <a:pt x="1417" y="269"/>
                    </a:lnTo>
                    <a:lnTo>
                      <a:pt x="1532" y="231"/>
                    </a:lnTo>
                    <a:close/>
                    <a:moveTo>
                      <a:pt x="1532" y="1"/>
                    </a:moveTo>
                    <a:lnTo>
                      <a:pt x="1341" y="39"/>
                    </a:lnTo>
                    <a:lnTo>
                      <a:pt x="1188" y="116"/>
                    </a:lnTo>
                    <a:lnTo>
                      <a:pt x="1034" y="231"/>
                    </a:lnTo>
                    <a:lnTo>
                      <a:pt x="920" y="384"/>
                    </a:lnTo>
                    <a:lnTo>
                      <a:pt x="920" y="422"/>
                    </a:lnTo>
                    <a:lnTo>
                      <a:pt x="843" y="499"/>
                    </a:lnTo>
                    <a:lnTo>
                      <a:pt x="766" y="575"/>
                    </a:lnTo>
                    <a:lnTo>
                      <a:pt x="690" y="613"/>
                    </a:lnTo>
                    <a:lnTo>
                      <a:pt x="575" y="652"/>
                    </a:lnTo>
                    <a:lnTo>
                      <a:pt x="384" y="728"/>
                    </a:lnTo>
                    <a:lnTo>
                      <a:pt x="230" y="805"/>
                    </a:lnTo>
                    <a:lnTo>
                      <a:pt x="116" y="958"/>
                    </a:lnTo>
                    <a:lnTo>
                      <a:pt x="39" y="1111"/>
                    </a:lnTo>
                    <a:lnTo>
                      <a:pt x="1" y="1303"/>
                    </a:lnTo>
                    <a:lnTo>
                      <a:pt x="1" y="1494"/>
                    </a:lnTo>
                    <a:lnTo>
                      <a:pt x="77" y="1647"/>
                    </a:lnTo>
                    <a:lnTo>
                      <a:pt x="192" y="1800"/>
                    </a:lnTo>
                    <a:lnTo>
                      <a:pt x="230" y="1838"/>
                    </a:lnTo>
                    <a:lnTo>
                      <a:pt x="269" y="1915"/>
                    </a:lnTo>
                    <a:lnTo>
                      <a:pt x="345" y="1992"/>
                    </a:lnTo>
                    <a:lnTo>
                      <a:pt x="345" y="2106"/>
                    </a:lnTo>
                    <a:lnTo>
                      <a:pt x="345" y="2221"/>
                    </a:lnTo>
                    <a:lnTo>
                      <a:pt x="345" y="2260"/>
                    </a:lnTo>
                    <a:lnTo>
                      <a:pt x="345" y="2451"/>
                    </a:lnTo>
                    <a:lnTo>
                      <a:pt x="384" y="2604"/>
                    </a:lnTo>
                    <a:lnTo>
                      <a:pt x="498" y="2757"/>
                    </a:lnTo>
                    <a:lnTo>
                      <a:pt x="613" y="2910"/>
                    </a:lnTo>
                    <a:lnTo>
                      <a:pt x="805" y="2987"/>
                    </a:lnTo>
                    <a:lnTo>
                      <a:pt x="996" y="3025"/>
                    </a:lnTo>
                    <a:lnTo>
                      <a:pt x="1149" y="3025"/>
                    </a:lnTo>
                    <a:lnTo>
                      <a:pt x="1341" y="2949"/>
                    </a:lnTo>
                    <a:lnTo>
                      <a:pt x="1417" y="2910"/>
                    </a:lnTo>
                    <a:lnTo>
                      <a:pt x="1570" y="2872"/>
                    </a:lnTo>
                    <a:lnTo>
                      <a:pt x="1685" y="2910"/>
                    </a:lnTo>
                    <a:lnTo>
                      <a:pt x="1800" y="2949"/>
                    </a:lnTo>
                    <a:lnTo>
                      <a:pt x="1953" y="2987"/>
                    </a:lnTo>
                    <a:lnTo>
                      <a:pt x="2145" y="3025"/>
                    </a:lnTo>
                    <a:lnTo>
                      <a:pt x="2336" y="2987"/>
                    </a:lnTo>
                    <a:lnTo>
                      <a:pt x="2489" y="2872"/>
                    </a:lnTo>
                    <a:lnTo>
                      <a:pt x="2604" y="2757"/>
                    </a:lnTo>
                    <a:lnTo>
                      <a:pt x="2719" y="2604"/>
                    </a:lnTo>
                    <a:lnTo>
                      <a:pt x="2757" y="2413"/>
                    </a:lnTo>
                    <a:lnTo>
                      <a:pt x="2757" y="2221"/>
                    </a:lnTo>
                    <a:lnTo>
                      <a:pt x="2757" y="2183"/>
                    </a:lnTo>
                    <a:lnTo>
                      <a:pt x="2719" y="2106"/>
                    </a:lnTo>
                    <a:lnTo>
                      <a:pt x="2757" y="1992"/>
                    </a:lnTo>
                    <a:lnTo>
                      <a:pt x="2795" y="1877"/>
                    </a:lnTo>
                    <a:lnTo>
                      <a:pt x="2872" y="1800"/>
                    </a:lnTo>
                    <a:lnTo>
                      <a:pt x="2987" y="1647"/>
                    </a:lnTo>
                    <a:lnTo>
                      <a:pt x="3063" y="1456"/>
                    </a:lnTo>
                    <a:lnTo>
                      <a:pt x="3102" y="1303"/>
                    </a:lnTo>
                    <a:lnTo>
                      <a:pt x="3063" y="1111"/>
                    </a:lnTo>
                    <a:lnTo>
                      <a:pt x="2949" y="920"/>
                    </a:lnTo>
                    <a:lnTo>
                      <a:pt x="2834" y="805"/>
                    </a:lnTo>
                    <a:lnTo>
                      <a:pt x="2681" y="690"/>
                    </a:lnTo>
                    <a:lnTo>
                      <a:pt x="2489" y="652"/>
                    </a:lnTo>
                    <a:lnTo>
                      <a:pt x="2374" y="613"/>
                    </a:lnTo>
                    <a:lnTo>
                      <a:pt x="2298" y="575"/>
                    </a:lnTo>
                    <a:lnTo>
                      <a:pt x="2221" y="499"/>
                    </a:lnTo>
                    <a:lnTo>
                      <a:pt x="2145" y="422"/>
                    </a:lnTo>
                    <a:lnTo>
                      <a:pt x="2145" y="384"/>
                    </a:lnTo>
                    <a:lnTo>
                      <a:pt x="2030" y="231"/>
                    </a:lnTo>
                    <a:lnTo>
                      <a:pt x="1877" y="116"/>
                    </a:lnTo>
                    <a:lnTo>
                      <a:pt x="1724" y="39"/>
                    </a:lnTo>
                    <a:lnTo>
                      <a:pt x="1532"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sp>
        <p:nvSpPr>
          <p:cNvPr id="534" name="Google Shape;534;p36"/>
          <p:cNvSpPr txBox="1"/>
          <p:nvPr/>
        </p:nvSpPr>
        <p:spPr>
          <a:xfrm>
            <a:off x="4961197"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LOGISTICS</a:t>
            </a:r>
            <a:endParaRPr b="1" sz="1100">
              <a:solidFill>
                <a:schemeClr val="dk2"/>
              </a:solidFill>
              <a:latin typeface="Montserrat"/>
              <a:ea typeface="Montserrat"/>
              <a:cs typeface="Montserrat"/>
              <a:sym typeface="Montserrat"/>
            </a:endParaRPr>
          </a:p>
        </p:txBody>
      </p:sp>
      <p:grpSp>
        <p:nvGrpSpPr>
          <p:cNvPr id="535" name="Google Shape;535;p36"/>
          <p:cNvGrpSpPr/>
          <p:nvPr/>
        </p:nvGrpSpPr>
        <p:grpSpPr>
          <a:xfrm>
            <a:off x="5232514" y="3695912"/>
            <a:ext cx="514145" cy="696803"/>
            <a:chOff x="15093787" y="8256263"/>
            <a:chExt cx="1171708" cy="1588336"/>
          </a:xfrm>
        </p:grpSpPr>
        <p:sp>
          <p:nvSpPr>
            <p:cNvPr id="536" name="Google Shape;536;p36"/>
            <p:cNvSpPr/>
            <p:nvPr/>
          </p:nvSpPr>
          <p:spPr>
            <a:xfrm>
              <a:off x="15285600" y="9339050"/>
              <a:ext cx="171000" cy="1710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537" name="Google Shape;537;p36"/>
            <p:cNvSpPr/>
            <p:nvPr/>
          </p:nvSpPr>
          <p:spPr>
            <a:xfrm>
              <a:off x="15896175" y="9339050"/>
              <a:ext cx="171000" cy="1710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538" name="Google Shape;538;p36"/>
            <p:cNvSpPr/>
            <p:nvPr/>
          </p:nvSpPr>
          <p:spPr>
            <a:xfrm>
              <a:off x="15505425" y="8533100"/>
              <a:ext cx="342000" cy="122100"/>
            </a:xfrm>
            <a:prstGeom prst="roundRect">
              <a:avLst>
                <a:gd fmla="val 5000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539" name="Google Shape;539;p36"/>
            <p:cNvGrpSpPr/>
            <p:nvPr/>
          </p:nvGrpSpPr>
          <p:grpSpPr>
            <a:xfrm>
              <a:off x="15093787" y="8256263"/>
              <a:ext cx="1171708" cy="1588336"/>
              <a:chOff x="3422275" y="4609441"/>
              <a:chExt cx="232366" cy="314983"/>
            </a:xfrm>
          </p:grpSpPr>
          <p:sp>
            <p:nvSpPr>
              <p:cNvPr id="540" name="Google Shape;540;p36"/>
              <p:cNvSpPr/>
              <p:nvPr/>
            </p:nvSpPr>
            <p:spPr>
              <a:xfrm>
                <a:off x="3422275" y="4609441"/>
                <a:ext cx="232366" cy="314983"/>
              </a:xfrm>
              <a:custGeom>
                <a:rect b="b" l="l" r="r" t="t"/>
                <a:pathLst>
                  <a:path extrusionOk="0" h="10069" w="7428">
                    <a:moveTo>
                      <a:pt x="4901" y="268"/>
                    </a:moveTo>
                    <a:lnTo>
                      <a:pt x="3714" y="843"/>
                    </a:lnTo>
                    <a:lnTo>
                      <a:pt x="2566" y="268"/>
                    </a:lnTo>
                    <a:close/>
                    <a:moveTo>
                      <a:pt x="4365" y="1111"/>
                    </a:moveTo>
                    <a:lnTo>
                      <a:pt x="4977" y="1187"/>
                    </a:lnTo>
                    <a:lnTo>
                      <a:pt x="5437" y="1264"/>
                    </a:lnTo>
                    <a:lnTo>
                      <a:pt x="5858" y="1379"/>
                    </a:lnTo>
                    <a:lnTo>
                      <a:pt x="6203" y="1532"/>
                    </a:lnTo>
                    <a:lnTo>
                      <a:pt x="6471" y="1647"/>
                    </a:lnTo>
                    <a:lnTo>
                      <a:pt x="6700" y="1800"/>
                    </a:lnTo>
                    <a:lnTo>
                      <a:pt x="6853" y="1953"/>
                    </a:lnTo>
                    <a:lnTo>
                      <a:pt x="7045" y="2221"/>
                    </a:lnTo>
                    <a:lnTo>
                      <a:pt x="7160" y="2451"/>
                    </a:lnTo>
                    <a:lnTo>
                      <a:pt x="7198" y="2642"/>
                    </a:lnTo>
                    <a:lnTo>
                      <a:pt x="7198" y="2719"/>
                    </a:lnTo>
                    <a:lnTo>
                      <a:pt x="7198" y="3140"/>
                    </a:lnTo>
                    <a:lnTo>
                      <a:pt x="230" y="3140"/>
                    </a:lnTo>
                    <a:lnTo>
                      <a:pt x="230" y="2680"/>
                    </a:lnTo>
                    <a:lnTo>
                      <a:pt x="230" y="2642"/>
                    </a:lnTo>
                    <a:lnTo>
                      <a:pt x="269" y="2489"/>
                    </a:lnTo>
                    <a:lnTo>
                      <a:pt x="345" y="2221"/>
                    </a:lnTo>
                    <a:lnTo>
                      <a:pt x="575" y="1953"/>
                    </a:lnTo>
                    <a:lnTo>
                      <a:pt x="728" y="1800"/>
                    </a:lnTo>
                    <a:lnTo>
                      <a:pt x="919" y="1647"/>
                    </a:lnTo>
                    <a:lnTo>
                      <a:pt x="1187" y="1532"/>
                    </a:lnTo>
                    <a:lnTo>
                      <a:pt x="1532" y="1379"/>
                    </a:lnTo>
                    <a:lnTo>
                      <a:pt x="1953" y="1264"/>
                    </a:lnTo>
                    <a:lnTo>
                      <a:pt x="2451" y="1187"/>
                    </a:lnTo>
                    <a:lnTo>
                      <a:pt x="3025" y="1111"/>
                    </a:lnTo>
                    <a:close/>
                    <a:moveTo>
                      <a:pt x="7198" y="3408"/>
                    </a:moveTo>
                    <a:lnTo>
                      <a:pt x="7198" y="6011"/>
                    </a:lnTo>
                    <a:lnTo>
                      <a:pt x="230" y="6011"/>
                    </a:lnTo>
                    <a:lnTo>
                      <a:pt x="230" y="3408"/>
                    </a:lnTo>
                    <a:close/>
                    <a:moveTo>
                      <a:pt x="7198" y="6279"/>
                    </a:moveTo>
                    <a:lnTo>
                      <a:pt x="7198" y="7963"/>
                    </a:lnTo>
                    <a:lnTo>
                      <a:pt x="7160" y="8231"/>
                    </a:lnTo>
                    <a:lnTo>
                      <a:pt x="7083" y="8308"/>
                    </a:lnTo>
                    <a:lnTo>
                      <a:pt x="7045" y="8385"/>
                    </a:lnTo>
                    <a:lnTo>
                      <a:pt x="6853" y="8499"/>
                    </a:lnTo>
                    <a:lnTo>
                      <a:pt x="6700" y="8538"/>
                    </a:lnTo>
                    <a:lnTo>
                      <a:pt x="6471" y="8576"/>
                    </a:lnTo>
                    <a:lnTo>
                      <a:pt x="690" y="8576"/>
                    </a:lnTo>
                    <a:lnTo>
                      <a:pt x="498" y="8538"/>
                    </a:lnTo>
                    <a:lnTo>
                      <a:pt x="383" y="8423"/>
                    </a:lnTo>
                    <a:lnTo>
                      <a:pt x="269" y="8308"/>
                    </a:lnTo>
                    <a:lnTo>
                      <a:pt x="230" y="8117"/>
                    </a:lnTo>
                    <a:lnTo>
                      <a:pt x="230" y="6279"/>
                    </a:lnTo>
                    <a:close/>
                    <a:moveTo>
                      <a:pt x="5896" y="8806"/>
                    </a:moveTo>
                    <a:lnTo>
                      <a:pt x="6317" y="9380"/>
                    </a:lnTo>
                    <a:lnTo>
                      <a:pt x="1111" y="9380"/>
                    </a:lnTo>
                    <a:lnTo>
                      <a:pt x="1532" y="8806"/>
                    </a:lnTo>
                    <a:close/>
                    <a:moveTo>
                      <a:pt x="996" y="0"/>
                    </a:moveTo>
                    <a:lnTo>
                      <a:pt x="919" y="39"/>
                    </a:lnTo>
                    <a:lnTo>
                      <a:pt x="881" y="154"/>
                    </a:lnTo>
                    <a:lnTo>
                      <a:pt x="919" y="230"/>
                    </a:lnTo>
                    <a:lnTo>
                      <a:pt x="996" y="268"/>
                    </a:lnTo>
                    <a:lnTo>
                      <a:pt x="1991" y="268"/>
                    </a:lnTo>
                    <a:lnTo>
                      <a:pt x="3216" y="843"/>
                    </a:lnTo>
                    <a:lnTo>
                      <a:pt x="2719" y="881"/>
                    </a:lnTo>
                    <a:lnTo>
                      <a:pt x="2259" y="958"/>
                    </a:lnTo>
                    <a:lnTo>
                      <a:pt x="1838" y="1034"/>
                    </a:lnTo>
                    <a:lnTo>
                      <a:pt x="1455" y="1149"/>
                    </a:lnTo>
                    <a:lnTo>
                      <a:pt x="1149" y="1264"/>
                    </a:lnTo>
                    <a:lnTo>
                      <a:pt x="843" y="1417"/>
                    </a:lnTo>
                    <a:lnTo>
                      <a:pt x="575" y="1608"/>
                    </a:lnTo>
                    <a:lnTo>
                      <a:pt x="383" y="1800"/>
                    </a:lnTo>
                    <a:lnTo>
                      <a:pt x="230" y="1953"/>
                    </a:lnTo>
                    <a:lnTo>
                      <a:pt x="154" y="2144"/>
                    </a:lnTo>
                    <a:lnTo>
                      <a:pt x="39" y="2412"/>
                    </a:lnTo>
                    <a:lnTo>
                      <a:pt x="1" y="2642"/>
                    </a:lnTo>
                    <a:lnTo>
                      <a:pt x="1" y="2719"/>
                    </a:lnTo>
                    <a:lnTo>
                      <a:pt x="1" y="8117"/>
                    </a:lnTo>
                    <a:lnTo>
                      <a:pt x="1" y="8270"/>
                    </a:lnTo>
                    <a:lnTo>
                      <a:pt x="39" y="8385"/>
                    </a:lnTo>
                    <a:lnTo>
                      <a:pt x="115" y="8499"/>
                    </a:lnTo>
                    <a:lnTo>
                      <a:pt x="192" y="8614"/>
                    </a:lnTo>
                    <a:lnTo>
                      <a:pt x="307" y="8691"/>
                    </a:lnTo>
                    <a:lnTo>
                      <a:pt x="422" y="8767"/>
                    </a:lnTo>
                    <a:lnTo>
                      <a:pt x="537" y="8806"/>
                    </a:lnTo>
                    <a:lnTo>
                      <a:pt x="1187" y="8806"/>
                    </a:lnTo>
                    <a:lnTo>
                      <a:pt x="422" y="9839"/>
                    </a:lnTo>
                    <a:lnTo>
                      <a:pt x="422" y="9954"/>
                    </a:lnTo>
                    <a:lnTo>
                      <a:pt x="460" y="10031"/>
                    </a:lnTo>
                    <a:lnTo>
                      <a:pt x="537" y="10069"/>
                    </a:lnTo>
                    <a:lnTo>
                      <a:pt x="575" y="10031"/>
                    </a:lnTo>
                    <a:lnTo>
                      <a:pt x="613" y="9992"/>
                    </a:lnTo>
                    <a:lnTo>
                      <a:pt x="919" y="9610"/>
                    </a:lnTo>
                    <a:lnTo>
                      <a:pt x="6509" y="9610"/>
                    </a:lnTo>
                    <a:lnTo>
                      <a:pt x="6777" y="9992"/>
                    </a:lnTo>
                    <a:lnTo>
                      <a:pt x="6853" y="10031"/>
                    </a:lnTo>
                    <a:lnTo>
                      <a:pt x="6892" y="10069"/>
                    </a:lnTo>
                    <a:lnTo>
                      <a:pt x="6968" y="10031"/>
                    </a:lnTo>
                    <a:lnTo>
                      <a:pt x="7007" y="9954"/>
                    </a:lnTo>
                    <a:lnTo>
                      <a:pt x="7007" y="9839"/>
                    </a:lnTo>
                    <a:lnTo>
                      <a:pt x="6203" y="8806"/>
                    </a:lnTo>
                    <a:lnTo>
                      <a:pt x="6624" y="8806"/>
                    </a:lnTo>
                    <a:lnTo>
                      <a:pt x="6815" y="8767"/>
                    </a:lnTo>
                    <a:lnTo>
                      <a:pt x="7007" y="8729"/>
                    </a:lnTo>
                    <a:lnTo>
                      <a:pt x="7198" y="8576"/>
                    </a:lnTo>
                    <a:lnTo>
                      <a:pt x="7313" y="8461"/>
                    </a:lnTo>
                    <a:lnTo>
                      <a:pt x="7389" y="8308"/>
                    </a:lnTo>
                    <a:lnTo>
                      <a:pt x="7428" y="8155"/>
                    </a:lnTo>
                    <a:lnTo>
                      <a:pt x="7428" y="7963"/>
                    </a:lnTo>
                    <a:lnTo>
                      <a:pt x="7428" y="2719"/>
                    </a:lnTo>
                    <a:lnTo>
                      <a:pt x="7428" y="2642"/>
                    </a:lnTo>
                    <a:lnTo>
                      <a:pt x="7389" y="2412"/>
                    </a:lnTo>
                    <a:lnTo>
                      <a:pt x="7275" y="2144"/>
                    </a:lnTo>
                    <a:lnTo>
                      <a:pt x="7198" y="1953"/>
                    </a:lnTo>
                    <a:lnTo>
                      <a:pt x="7045" y="1800"/>
                    </a:lnTo>
                    <a:lnTo>
                      <a:pt x="6815" y="1608"/>
                    </a:lnTo>
                    <a:lnTo>
                      <a:pt x="6585" y="1417"/>
                    </a:lnTo>
                    <a:lnTo>
                      <a:pt x="6279" y="1264"/>
                    </a:lnTo>
                    <a:lnTo>
                      <a:pt x="5935" y="1149"/>
                    </a:lnTo>
                    <a:lnTo>
                      <a:pt x="5590" y="1034"/>
                    </a:lnTo>
                    <a:lnTo>
                      <a:pt x="5169" y="958"/>
                    </a:lnTo>
                    <a:lnTo>
                      <a:pt x="4748" y="881"/>
                    </a:lnTo>
                    <a:lnTo>
                      <a:pt x="4250" y="843"/>
                    </a:lnTo>
                    <a:lnTo>
                      <a:pt x="5475" y="268"/>
                    </a:lnTo>
                    <a:lnTo>
                      <a:pt x="6432" y="268"/>
                    </a:lnTo>
                    <a:lnTo>
                      <a:pt x="6547" y="230"/>
                    </a:lnTo>
                    <a:lnTo>
                      <a:pt x="6547" y="154"/>
                    </a:lnTo>
                    <a:lnTo>
                      <a:pt x="6547" y="39"/>
                    </a:lnTo>
                    <a:lnTo>
                      <a:pt x="643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41" name="Google Shape;541;p36"/>
              <p:cNvSpPr/>
              <p:nvPr/>
            </p:nvSpPr>
            <p:spPr>
              <a:xfrm>
                <a:off x="3456998" y="4821409"/>
                <a:ext cx="40761" cy="40761"/>
              </a:xfrm>
              <a:custGeom>
                <a:rect b="b" l="l" r="r" t="t"/>
                <a:pathLst>
                  <a:path extrusionOk="0" h="1303" w="1303">
                    <a:moveTo>
                      <a:pt x="652" y="230"/>
                    </a:moveTo>
                    <a:lnTo>
                      <a:pt x="805" y="269"/>
                    </a:lnTo>
                    <a:lnTo>
                      <a:pt x="958" y="345"/>
                    </a:lnTo>
                    <a:lnTo>
                      <a:pt x="1034" y="498"/>
                    </a:lnTo>
                    <a:lnTo>
                      <a:pt x="1073" y="651"/>
                    </a:lnTo>
                    <a:lnTo>
                      <a:pt x="1034" y="805"/>
                    </a:lnTo>
                    <a:lnTo>
                      <a:pt x="958" y="919"/>
                    </a:lnTo>
                    <a:lnTo>
                      <a:pt x="805" y="1034"/>
                    </a:lnTo>
                    <a:lnTo>
                      <a:pt x="499" y="1034"/>
                    </a:lnTo>
                    <a:lnTo>
                      <a:pt x="384" y="919"/>
                    </a:lnTo>
                    <a:lnTo>
                      <a:pt x="269" y="805"/>
                    </a:lnTo>
                    <a:lnTo>
                      <a:pt x="231" y="651"/>
                    </a:lnTo>
                    <a:lnTo>
                      <a:pt x="269" y="498"/>
                    </a:lnTo>
                    <a:lnTo>
                      <a:pt x="384" y="345"/>
                    </a:lnTo>
                    <a:lnTo>
                      <a:pt x="499" y="269"/>
                    </a:lnTo>
                    <a:lnTo>
                      <a:pt x="652" y="230"/>
                    </a:lnTo>
                    <a:close/>
                    <a:moveTo>
                      <a:pt x="537" y="1"/>
                    </a:moveTo>
                    <a:lnTo>
                      <a:pt x="384" y="39"/>
                    </a:lnTo>
                    <a:lnTo>
                      <a:pt x="307" y="77"/>
                    </a:lnTo>
                    <a:lnTo>
                      <a:pt x="192" y="192"/>
                    </a:lnTo>
                    <a:lnTo>
                      <a:pt x="116" y="269"/>
                    </a:lnTo>
                    <a:lnTo>
                      <a:pt x="39" y="383"/>
                    </a:lnTo>
                    <a:lnTo>
                      <a:pt x="1" y="498"/>
                    </a:lnTo>
                    <a:lnTo>
                      <a:pt x="1" y="651"/>
                    </a:lnTo>
                    <a:lnTo>
                      <a:pt x="1" y="766"/>
                    </a:lnTo>
                    <a:lnTo>
                      <a:pt x="39" y="919"/>
                    </a:lnTo>
                    <a:lnTo>
                      <a:pt x="116" y="996"/>
                    </a:lnTo>
                    <a:lnTo>
                      <a:pt x="192" y="1111"/>
                    </a:lnTo>
                    <a:lnTo>
                      <a:pt x="307" y="1187"/>
                    </a:lnTo>
                    <a:lnTo>
                      <a:pt x="384" y="1264"/>
                    </a:lnTo>
                    <a:lnTo>
                      <a:pt x="537" y="1302"/>
                    </a:lnTo>
                    <a:lnTo>
                      <a:pt x="805" y="1302"/>
                    </a:lnTo>
                    <a:lnTo>
                      <a:pt x="920" y="1264"/>
                    </a:lnTo>
                    <a:lnTo>
                      <a:pt x="1034" y="1187"/>
                    </a:lnTo>
                    <a:lnTo>
                      <a:pt x="1111" y="1111"/>
                    </a:lnTo>
                    <a:lnTo>
                      <a:pt x="1226" y="996"/>
                    </a:lnTo>
                    <a:lnTo>
                      <a:pt x="1264" y="919"/>
                    </a:lnTo>
                    <a:lnTo>
                      <a:pt x="1302" y="766"/>
                    </a:lnTo>
                    <a:lnTo>
                      <a:pt x="1302" y="651"/>
                    </a:lnTo>
                    <a:lnTo>
                      <a:pt x="1302" y="498"/>
                    </a:lnTo>
                    <a:lnTo>
                      <a:pt x="1264" y="383"/>
                    </a:lnTo>
                    <a:lnTo>
                      <a:pt x="1226" y="269"/>
                    </a:lnTo>
                    <a:lnTo>
                      <a:pt x="1111" y="192"/>
                    </a:lnTo>
                    <a:lnTo>
                      <a:pt x="1034" y="77"/>
                    </a:lnTo>
                    <a:lnTo>
                      <a:pt x="920" y="39"/>
                    </a:lnTo>
                    <a:lnTo>
                      <a:pt x="80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42" name="Google Shape;542;p36"/>
              <p:cNvSpPr/>
              <p:nvPr/>
            </p:nvSpPr>
            <p:spPr>
              <a:xfrm>
                <a:off x="3577967" y="4821409"/>
                <a:ext cx="41950" cy="40761"/>
              </a:xfrm>
              <a:custGeom>
                <a:rect b="b" l="l" r="r" t="t"/>
                <a:pathLst>
                  <a:path extrusionOk="0" h="1303" w="1341">
                    <a:moveTo>
                      <a:pt x="690" y="230"/>
                    </a:moveTo>
                    <a:lnTo>
                      <a:pt x="843" y="269"/>
                    </a:lnTo>
                    <a:lnTo>
                      <a:pt x="958" y="345"/>
                    </a:lnTo>
                    <a:lnTo>
                      <a:pt x="1034" y="498"/>
                    </a:lnTo>
                    <a:lnTo>
                      <a:pt x="1072" y="651"/>
                    </a:lnTo>
                    <a:lnTo>
                      <a:pt x="1034" y="805"/>
                    </a:lnTo>
                    <a:lnTo>
                      <a:pt x="958" y="919"/>
                    </a:lnTo>
                    <a:lnTo>
                      <a:pt x="843" y="1034"/>
                    </a:lnTo>
                    <a:lnTo>
                      <a:pt x="498" y="1034"/>
                    </a:lnTo>
                    <a:lnTo>
                      <a:pt x="383" y="919"/>
                    </a:lnTo>
                    <a:lnTo>
                      <a:pt x="307" y="805"/>
                    </a:lnTo>
                    <a:lnTo>
                      <a:pt x="268" y="651"/>
                    </a:lnTo>
                    <a:lnTo>
                      <a:pt x="307" y="498"/>
                    </a:lnTo>
                    <a:lnTo>
                      <a:pt x="383" y="345"/>
                    </a:lnTo>
                    <a:lnTo>
                      <a:pt x="498" y="269"/>
                    </a:lnTo>
                    <a:lnTo>
                      <a:pt x="690" y="230"/>
                    </a:lnTo>
                    <a:close/>
                    <a:moveTo>
                      <a:pt x="536" y="1"/>
                    </a:moveTo>
                    <a:lnTo>
                      <a:pt x="422" y="39"/>
                    </a:lnTo>
                    <a:lnTo>
                      <a:pt x="307" y="77"/>
                    </a:lnTo>
                    <a:lnTo>
                      <a:pt x="192" y="192"/>
                    </a:lnTo>
                    <a:lnTo>
                      <a:pt x="115" y="269"/>
                    </a:lnTo>
                    <a:lnTo>
                      <a:pt x="77" y="383"/>
                    </a:lnTo>
                    <a:lnTo>
                      <a:pt x="39" y="498"/>
                    </a:lnTo>
                    <a:lnTo>
                      <a:pt x="0" y="651"/>
                    </a:lnTo>
                    <a:lnTo>
                      <a:pt x="39" y="766"/>
                    </a:lnTo>
                    <a:lnTo>
                      <a:pt x="77" y="919"/>
                    </a:lnTo>
                    <a:lnTo>
                      <a:pt x="115" y="996"/>
                    </a:lnTo>
                    <a:lnTo>
                      <a:pt x="192" y="1111"/>
                    </a:lnTo>
                    <a:lnTo>
                      <a:pt x="307" y="1187"/>
                    </a:lnTo>
                    <a:lnTo>
                      <a:pt x="422" y="1264"/>
                    </a:lnTo>
                    <a:lnTo>
                      <a:pt x="536" y="1302"/>
                    </a:lnTo>
                    <a:lnTo>
                      <a:pt x="804" y="1302"/>
                    </a:lnTo>
                    <a:lnTo>
                      <a:pt x="919" y="1264"/>
                    </a:lnTo>
                    <a:lnTo>
                      <a:pt x="1034" y="1187"/>
                    </a:lnTo>
                    <a:lnTo>
                      <a:pt x="1149" y="1111"/>
                    </a:lnTo>
                    <a:lnTo>
                      <a:pt x="1226" y="996"/>
                    </a:lnTo>
                    <a:lnTo>
                      <a:pt x="1302" y="919"/>
                    </a:lnTo>
                    <a:lnTo>
                      <a:pt x="1340" y="766"/>
                    </a:lnTo>
                    <a:lnTo>
                      <a:pt x="1340" y="651"/>
                    </a:lnTo>
                    <a:lnTo>
                      <a:pt x="1340" y="498"/>
                    </a:lnTo>
                    <a:lnTo>
                      <a:pt x="1302" y="383"/>
                    </a:lnTo>
                    <a:lnTo>
                      <a:pt x="1226" y="269"/>
                    </a:lnTo>
                    <a:lnTo>
                      <a:pt x="1149" y="192"/>
                    </a:lnTo>
                    <a:lnTo>
                      <a:pt x="1034" y="77"/>
                    </a:lnTo>
                    <a:lnTo>
                      <a:pt x="919" y="39"/>
                    </a:lnTo>
                    <a:lnTo>
                      <a:pt x="80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43" name="Google Shape;543;p36"/>
              <p:cNvSpPr/>
              <p:nvPr/>
            </p:nvSpPr>
            <p:spPr>
              <a:xfrm>
                <a:off x="3500136" y="4662120"/>
                <a:ext cx="76673" cy="31189"/>
              </a:xfrm>
              <a:custGeom>
                <a:rect b="b" l="l" r="r" t="t"/>
                <a:pathLst>
                  <a:path extrusionOk="0" h="997" w="2451">
                    <a:moveTo>
                      <a:pt x="2067" y="269"/>
                    </a:moveTo>
                    <a:lnTo>
                      <a:pt x="2106" y="307"/>
                    </a:lnTo>
                    <a:lnTo>
                      <a:pt x="2182" y="384"/>
                    </a:lnTo>
                    <a:lnTo>
                      <a:pt x="2182" y="499"/>
                    </a:lnTo>
                    <a:lnTo>
                      <a:pt x="2182" y="537"/>
                    </a:lnTo>
                    <a:lnTo>
                      <a:pt x="2182" y="613"/>
                    </a:lnTo>
                    <a:lnTo>
                      <a:pt x="2106" y="690"/>
                    </a:lnTo>
                    <a:lnTo>
                      <a:pt x="2067" y="728"/>
                    </a:lnTo>
                    <a:lnTo>
                      <a:pt x="1953" y="767"/>
                    </a:lnTo>
                    <a:lnTo>
                      <a:pt x="498" y="767"/>
                    </a:lnTo>
                    <a:lnTo>
                      <a:pt x="383" y="728"/>
                    </a:lnTo>
                    <a:lnTo>
                      <a:pt x="306" y="690"/>
                    </a:lnTo>
                    <a:lnTo>
                      <a:pt x="268" y="613"/>
                    </a:lnTo>
                    <a:lnTo>
                      <a:pt x="268" y="537"/>
                    </a:lnTo>
                    <a:lnTo>
                      <a:pt x="268" y="499"/>
                    </a:lnTo>
                    <a:lnTo>
                      <a:pt x="268" y="384"/>
                    </a:lnTo>
                    <a:lnTo>
                      <a:pt x="306" y="307"/>
                    </a:lnTo>
                    <a:lnTo>
                      <a:pt x="383" y="269"/>
                    </a:lnTo>
                    <a:close/>
                    <a:moveTo>
                      <a:pt x="498" y="1"/>
                    </a:moveTo>
                    <a:lnTo>
                      <a:pt x="306" y="39"/>
                    </a:lnTo>
                    <a:lnTo>
                      <a:pt x="153" y="154"/>
                    </a:lnTo>
                    <a:lnTo>
                      <a:pt x="38" y="307"/>
                    </a:lnTo>
                    <a:lnTo>
                      <a:pt x="0" y="499"/>
                    </a:lnTo>
                    <a:lnTo>
                      <a:pt x="0" y="537"/>
                    </a:lnTo>
                    <a:lnTo>
                      <a:pt x="38" y="690"/>
                    </a:lnTo>
                    <a:lnTo>
                      <a:pt x="153" y="843"/>
                    </a:lnTo>
                    <a:lnTo>
                      <a:pt x="306" y="958"/>
                    </a:lnTo>
                    <a:lnTo>
                      <a:pt x="498" y="996"/>
                    </a:lnTo>
                    <a:lnTo>
                      <a:pt x="1953" y="996"/>
                    </a:lnTo>
                    <a:lnTo>
                      <a:pt x="2144" y="958"/>
                    </a:lnTo>
                    <a:lnTo>
                      <a:pt x="2297" y="843"/>
                    </a:lnTo>
                    <a:lnTo>
                      <a:pt x="2412" y="690"/>
                    </a:lnTo>
                    <a:lnTo>
                      <a:pt x="2450" y="537"/>
                    </a:lnTo>
                    <a:lnTo>
                      <a:pt x="2450" y="499"/>
                    </a:lnTo>
                    <a:lnTo>
                      <a:pt x="2412" y="307"/>
                    </a:lnTo>
                    <a:lnTo>
                      <a:pt x="2297" y="154"/>
                    </a:lnTo>
                    <a:lnTo>
                      <a:pt x="2144" y="39"/>
                    </a:lnTo>
                    <a:lnTo>
                      <a:pt x="195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cxnSp>
        <p:nvCxnSpPr>
          <p:cNvPr id="544" name="Google Shape;544;p36"/>
          <p:cNvCxnSpPr/>
          <p:nvPr/>
        </p:nvCxnSpPr>
        <p:spPr>
          <a:xfrm>
            <a:off x="6766004" y="-15694"/>
            <a:ext cx="0" cy="51750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Programs">
  <p:cSld name="Contact Us_5">
    <p:spTree>
      <p:nvGrpSpPr>
        <p:cNvPr id="545" name="Shape 545"/>
        <p:cNvGrpSpPr/>
        <p:nvPr/>
      </p:nvGrpSpPr>
      <p:grpSpPr>
        <a:xfrm>
          <a:off x="0" y="0"/>
          <a:ext cx="0" cy="0"/>
          <a:chOff x="0" y="0"/>
          <a:chExt cx="0" cy="0"/>
        </a:xfrm>
      </p:grpSpPr>
      <p:grpSp>
        <p:nvGrpSpPr>
          <p:cNvPr id="546" name="Google Shape;546;p37"/>
          <p:cNvGrpSpPr/>
          <p:nvPr/>
        </p:nvGrpSpPr>
        <p:grpSpPr>
          <a:xfrm>
            <a:off x="2800944" y="1784209"/>
            <a:ext cx="705356" cy="561531"/>
            <a:chOff x="1556339" y="384067"/>
            <a:chExt cx="296331" cy="235957"/>
          </a:xfrm>
        </p:grpSpPr>
        <p:sp>
          <p:nvSpPr>
            <p:cNvPr id="547" name="Google Shape;547;p37"/>
            <p:cNvSpPr/>
            <p:nvPr/>
          </p:nvSpPr>
          <p:spPr>
            <a:xfrm>
              <a:off x="1556339" y="384067"/>
              <a:ext cx="133370" cy="235957"/>
            </a:xfrm>
            <a:custGeom>
              <a:rect b="b" l="l" r="r" t="t"/>
              <a:pathLst>
                <a:path extrusionOk="0" h="7926" w="4480">
                  <a:moveTo>
                    <a:pt x="0" y="1"/>
                  </a:moveTo>
                  <a:lnTo>
                    <a:pt x="0" y="4480"/>
                  </a:lnTo>
                  <a:lnTo>
                    <a:pt x="2374" y="7925"/>
                  </a:lnTo>
                  <a:lnTo>
                    <a:pt x="4097" y="6662"/>
                  </a:lnTo>
                  <a:lnTo>
                    <a:pt x="2603" y="4480"/>
                  </a:lnTo>
                  <a:lnTo>
                    <a:pt x="4479" y="4480"/>
                  </a:lnTo>
                  <a:lnTo>
                    <a:pt x="4479"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48" name="Google Shape;548;p37"/>
            <p:cNvSpPr/>
            <p:nvPr/>
          </p:nvSpPr>
          <p:spPr>
            <a:xfrm>
              <a:off x="1719300" y="384067"/>
              <a:ext cx="133370" cy="235957"/>
            </a:xfrm>
            <a:custGeom>
              <a:rect b="b" l="l" r="r" t="t"/>
              <a:pathLst>
                <a:path extrusionOk="0" h="7926" w="4480">
                  <a:moveTo>
                    <a:pt x="1" y="1"/>
                  </a:moveTo>
                  <a:lnTo>
                    <a:pt x="1" y="4480"/>
                  </a:lnTo>
                  <a:lnTo>
                    <a:pt x="2413" y="7925"/>
                  </a:lnTo>
                  <a:lnTo>
                    <a:pt x="4135" y="6662"/>
                  </a:lnTo>
                  <a:lnTo>
                    <a:pt x="2604" y="4480"/>
                  </a:lnTo>
                  <a:lnTo>
                    <a:pt x="4480" y="4480"/>
                  </a:lnTo>
                  <a:lnTo>
                    <a:pt x="4480"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549" name="Google Shape;549;p37"/>
          <p:cNvSpPr txBox="1"/>
          <p:nvPr/>
        </p:nvSpPr>
        <p:spPr>
          <a:xfrm>
            <a:off x="623218" y="1232067"/>
            <a:ext cx="2850000" cy="327300"/>
          </a:xfrm>
          <a:prstGeom prst="rect">
            <a:avLst/>
          </a:prstGeom>
          <a:solidFill>
            <a:schemeClr val="dk2"/>
          </a:solidFill>
          <a:ln>
            <a:noFill/>
          </a:ln>
        </p:spPr>
        <p:txBody>
          <a:bodyPr anchorCtr="0" anchor="t" bIns="68600" lIns="68600" spcFirstLastPara="1" rIns="68600" wrap="square" tIns="68600">
            <a:noAutofit/>
          </a:bodyPr>
          <a:lstStyle/>
          <a:p>
            <a:pPr indent="0" lvl="0" marL="0" rtl="0" algn="ctr">
              <a:lnSpc>
                <a:spcPct val="100000"/>
              </a:lnSpc>
              <a:spcBef>
                <a:spcPts val="0"/>
              </a:spcBef>
              <a:spcAft>
                <a:spcPts val="0"/>
              </a:spcAft>
              <a:buNone/>
            </a:pPr>
            <a:r>
              <a:rPr b="1" lang="en" sz="1200">
                <a:solidFill>
                  <a:schemeClr val="accent2"/>
                </a:solidFill>
                <a:latin typeface="Montserrat"/>
                <a:ea typeface="Montserrat"/>
                <a:cs typeface="Montserrat"/>
                <a:sym typeface="Montserrat"/>
              </a:rPr>
              <a:t>Transforming the Future of Tech</a:t>
            </a:r>
            <a:endParaRPr b="1" sz="1200">
              <a:solidFill>
                <a:schemeClr val="accent2"/>
              </a:solidFill>
              <a:latin typeface="Montserrat"/>
              <a:ea typeface="Montserrat"/>
              <a:cs typeface="Montserrat"/>
              <a:sym typeface="Montserrat"/>
            </a:endParaRPr>
          </a:p>
        </p:txBody>
      </p:sp>
      <p:sp>
        <p:nvSpPr>
          <p:cNvPr id="550" name="Google Shape;550;p37"/>
          <p:cNvSpPr/>
          <p:nvPr/>
        </p:nvSpPr>
        <p:spPr>
          <a:xfrm>
            <a:off x="2800957" y="1818966"/>
            <a:ext cx="2018700" cy="3046500"/>
          </a:xfrm>
          <a:prstGeom prst="rect">
            <a:avLst/>
          </a:prstGeom>
          <a:noFill/>
          <a:ln>
            <a:noFill/>
          </a:ln>
        </p:spPr>
        <p:txBody>
          <a:bodyPr anchorCtr="0" anchor="b" bIns="205775" lIns="205775" spcFirstLastPara="1" rIns="205775" wrap="square" tIns="205775">
            <a:noAutofit/>
          </a:bodyPr>
          <a:lstStyle/>
          <a:p>
            <a:pPr indent="0" lvl="0" marL="0" rtl="0" algn="l">
              <a:lnSpc>
                <a:spcPct val="115000"/>
              </a:lnSpc>
              <a:spcBef>
                <a:spcPts val="0"/>
              </a:spcBef>
              <a:spcAft>
                <a:spcPts val="0"/>
              </a:spcAft>
              <a:buNone/>
            </a:pPr>
            <a:r>
              <a:rPr b="1" lang="en" sz="1600">
                <a:solidFill>
                  <a:schemeClr val="dk2"/>
                </a:solidFill>
                <a:latin typeface="Open Sans"/>
                <a:ea typeface="Open Sans"/>
                <a:cs typeface="Open Sans"/>
                <a:sym typeface="Open Sans"/>
              </a:rPr>
              <a:t>We are just giving students the opportunity to show what they are capable of. </a:t>
            </a:r>
            <a:endParaRPr b="1" sz="1600">
              <a:solidFill>
                <a:schemeClr val="dk2"/>
              </a:solidFill>
              <a:latin typeface="Open Sans"/>
              <a:ea typeface="Open Sans"/>
              <a:cs typeface="Open Sans"/>
              <a:sym typeface="Open Sans"/>
            </a:endParaRPr>
          </a:p>
          <a:p>
            <a:pPr indent="-88900" lvl="0" marL="88900" rtl="0" algn="l">
              <a:lnSpc>
                <a:spcPct val="100000"/>
              </a:lnSpc>
              <a:spcBef>
                <a:spcPts val="0"/>
              </a:spcBef>
              <a:spcAft>
                <a:spcPts val="0"/>
              </a:spcAft>
              <a:buNone/>
            </a:pPr>
            <a:r>
              <a:t/>
            </a:r>
            <a:endParaRPr b="1" sz="900">
              <a:solidFill>
                <a:schemeClr val="dk2"/>
              </a:solidFill>
              <a:latin typeface="Montserrat"/>
              <a:ea typeface="Montserrat"/>
              <a:cs typeface="Montserrat"/>
              <a:sym typeface="Montserrat"/>
            </a:endParaRPr>
          </a:p>
          <a:p>
            <a:pPr indent="-88900" lvl="0" marL="88900" rtl="0" algn="l">
              <a:lnSpc>
                <a:spcPct val="100000"/>
              </a:lnSpc>
              <a:spcBef>
                <a:spcPts val="0"/>
              </a:spcBef>
              <a:spcAft>
                <a:spcPts val="0"/>
              </a:spcAft>
              <a:buNone/>
            </a:pPr>
            <a:r>
              <a:t/>
            </a:r>
            <a:endParaRPr b="1" sz="900">
              <a:solidFill>
                <a:schemeClr val="dk2"/>
              </a:solidFill>
              <a:latin typeface="Montserrat"/>
              <a:ea typeface="Montserrat"/>
              <a:cs typeface="Montserrat"/>
              <a:sym typeface="Montserrat"/>
            </a:endParaRPr>
          </a:p>
          <a:p>
            <a:pPr indent="-88900" lvl="0" marL="88900" rtl="0" algn="l">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—Judith Spitz, executive director of Break Through Tech, as quoted in </a:t>
            </a:r>
            <a:r>
              <a:rPr i="1" lang="en" sz="900">
                <a:solidFill>
                  <a:schemeClr val="dk2"/>
                </a:solidFill>
                <a:latin typeface="Montserrat SemiBold"/>
                <a:ea typeface="Montserrat SemiBold"/>
                <a:cs typeface="Montserrat SemiBold"/>
                <a:sym typeface="Montserrat SemiBold"/>
              </a:rPr>
              <a:t>The New York Times</a:t>
            </a:r>
            <a:endParaRPr sz="900">
              <a:solidFill>
                <a:schemeClr val="dk2"/>
              </a:solidFill>
              <a:latin typeface="Montserrat SemiBold"/>
              <a:ea typeface="Montserrat SemiBold"/>
              <a:cs typeface="Montserrat SemiBold"/>
              <a:sym typeface="Montserrat SemiBold"/>
            </a:endParaRPr>
          </a:p>
        </p:txBody>
      </p:sp>
      <p:sp>
        <p:nvSpPr>
          <p:cNvPr id="551" name="Google Shape;551;p37"/>
          <p:cNvSpPr/>
          <p:nvPr/>
        </p:nvSpPr>
        <p:spPr>
          <a:xfrm>
            <a:off x="4983816" y="1722403"/>
            <a:ext cx="3557100" cy="1464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l">
              <a:lnSpc>
                <a:spcPct val="115000"/>
              </a:lnSpc>
              <a:spcBef>
                <a:spcPts val="0"/>
              </a:spcBef>
              <a:spcAft>
                <a:spcPts val="0"/>
              </a:spcAft>
              <a:buNone/>
            </a:pPr>
            <a:r>
              <a:rPr b="1" lang="en" sz="1700">
                <a:solidFill>
                  <a:schemeClr val="dk2"/>
                </a:solidFill>
                <a:latin typeface="Open Sans"/>
                <a:ea typeface="Open Sans"/>
                <a:cs typeface="Open Sans"/>
                <a:sym typeface="Open Sans"/>
              </a:rPr>
              <a:t>The AI Program</a:t>
            </a:r>
            <a:endParaRPr b="1" sz="17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~1,000 </a:t>
            </a:r>
            <a:r>
              <a:rPr lang="en" sz="1100">
                <a:solidFill>
                  <a:schemeClr val="dk2"/>
                </a:solidFill>
                <a:latin typeface="Open Sans"/>
                <a:ea typeface="Open Sans"/>
                <a:cs typeface="Open Sans"/>
                <a:sym typeface="Open Sans"/>
              </a:rPr>
              <a:t>undergraduate students served yearly</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80%</a:t>
            </a:r>
            <a:r>
              <a:rPr lang="en" sz="1100">
                <a:solidFill>
                  <a:schemeClr val="dk2"/>
                </a:solidFill>
                <a:latin typeface="Open Sans"/>
                <a:ea typeface="Open Sans"/>
                <a:cs typeface="Open Sans"/>
                <a:sym typeface="Open Sans"/>
              </a:rPr>
              <a:t> placement rate in jobs and paid internships.</a:t>
            </a:r>
            <a:endParaRPr b="1" sz="1100">
              <a:solidFill>
                <a:schemeClr val="dk2"/>
              </a:solidFill>
              <a:latin typeface="Open Sans"/>
              <a:ea typeface="Open Sans"/>
              <a:cs typeface="Open Sans"/>
              <a:sym typeface="Open Sans"/>
            </a:endParaRPr>
          </a:p>
        </p:txBody>
      </p:sp>
      <p:sp>
        <p:nvSpPr>
          <p:cNvPr id="552" name="Google Shape;552;p37"/>
          <p:cNvSpPr/>
          <p:nvPr/>
        </p:nvSpPr>
        <p:spPr>
          <a:xfrm>
            <a:off x="4983816" y="3358378"/>
            <a:ext cx="3557100" cy="1506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l">
              <a:lnSpc>
                <a:spcPct val="115000"/>
              </a:lnSpc>
              <a:spcBef>
                <a:spcPts val="0"/>
              </a:spcBef>
              <a:spcAft>
                <a:spcPts val="0"/>
              </a:spcAft>
              <a:buNone/>
            </a:pPr>
            <a:r>
              <a:rPr b="1" lang="en" sz="1700">
                <a:solidFill>
                  <a:schemeClr val="dk2"/>
                </a:solidFill>
                <a:latin typeface="Open Sans"/>
                <a:ea typeface="Open Sans"/>
                <a:cs typeface="Open Sans"/>
                <a:sym typeface="Open Sans"/>
              </a:rPr>
              <a:t>Sprinternships™</a:t>
            </a:r>
            <a:endParaRPr b="1" sz="17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 years</a:t>
            </a:r>
            <a:r>
              <a:rPr lang="en" sz="1100">
                <a:solidFill>
                  <a:schemeClr val="dk2"/>
                </a:solidFill>
                <a:latin typeface="Open Sans"/>
                <a:ea typeface="Open Sans"/>
                <a:cs typeface="Open Sans"/>
                <a:sym typeface="Open Sans"/>
              </a:rPr>
              <a:t> running micro internships</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10x higher</a:t>
            </a:r>
            <a:r>
              <a:rPr lang="en" sz="1100">
                <a:solidFill>
                  <a:schemeClr val="dk2"/>
                </a:solidFill>
                <a:latin typeface="Open Sans"/>
                <a:ea typeface="Open Sans"/>
                <a:cs typeface="Open Sans"/>
                <a:sym typeface="Open Sans"/>
              </a:rPr>
              <a:t> placement rate than their peers.</a:t>
            </a:r>
            <a:endParaRPr b="1" sz="1100">
              <a:solidFill>
                <a:schemeClr val="dk2"/>
              </a:solidFill>
              <a:latin typeface="Open Sans"/>
              <a:ea typeface="Open Sans"/>
              <a:cs typeface="Open Sans"/>
              <a:sym typeface="Open Sans"/>
            </a:endParaRPr>
          </a:p>
        </p:txBody>
      </p:sp>
      <p:sp>
        <p:nvSpPr>
          <p:cNvPr id="553" name="Google Shape;553;p37"/>
          <p:cNvSpPr txBox="1"/>
          <p:nvPr/>
        </p:nvSpPr>
        <p:spPr>
          <a:xfrm>
            <a:off x="482765" y="278138"/>
            <a:ext cx="5273700" cy="7926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700">
                <a:solidFill>
                  <a:schemeClr val="dk2"/>
                </a:solidFill>
                <a:latin typeface="Open Sans Light"/>
                <a:ea typeface="Open Sans Light"/>
                <a:cs typeface="Open Sans Light"/>
                <a:sym typeface="Open Sans Light"/>
              </a:rPr>
              <a:t>Our Programs </a:t>
            </a:r>
            <a:endParaRPr sz="4700">
              <a:latin typeface="Open Sans Light"/>
              <a:ea typeface="Open Sans Light"/>
              <a:cs typeface="Open Sans Light"/>
              <a:sym typeface="Open Sans Light"/>
            </a:endParaRPr>
          </a:p>
        </p:txBody>
      </p:sp>
      <p:pic>
        <p:nvPicPr>
          <p:cNvPr id="554" name="Google Shape;554;p37"/>
          <p:cNvPicPr preferRelativeResize="0"/>
          <p:nvPr/>
        </p:nvPicPr>
        <p:blipFill rotWithShape="1">
          <a:blip r:embed="rId2">
            <a:alphaModFix/>
          </a:blip>
          <a:srcRect b="0" l="-2689" r="-114229" t="-1224"/>
          <a:stretch/>
        </p:blipFill>
        <p:spPr>
          <a:xfrm>
            <a:off x="623218" y="1722384"/>
            <a:ext cx="4196522" cy="3142959"/>
          </a:xfrm>
          <a:prstGeom prst="rect">
            <a:avLst/>
          </a:prstGeom>
          <a:noFill/>
          <a:ln cap="flat" cmpd="sng" w="28575">
            <a:solidFill>
              <a:srgbClr val="003D56"/>
            </a:solidFill>
            <a:prstDash val="solid"/>
            <a:round/>
            <a:headEnd len="sm" w="sm" type="none"/>
            <a:tailEnd len="sm" w="sm" type="none"/>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3">
  <p:cSld name="Contact Us_4">
    <p:bg>
      <p:bgPr>
        <a:solidFill>
          <a:schemeClr val="dk2"/>
        </a:solidFill>
      </p:bgPr>
    </p:bg>
    <p:spTree>
      <p:nvGrpSpPr>
        <p:cNvPr id="555" name="Shape 555"/>
        <p:cNvGrpSpPr/>
        <p:nvPr/>
      </p:nvGrpSpPr>
      <p:grpSpPr>
        <a:xfrm>
          <a:off x="0" y="0"/>
          <a:ext cx="0" cy="0"/>
          <a:chOff x="0" y="0"/>
          <a:chExt cx="0" cy="0"/>
        </a:xfrm>
      </p:grpSpPr>
      <p:sp>
        <p:nvSpPr>
          <p:cNvPr id="556" name="Google Shape;556;p38"/>
          <p:cNvSpPr/>
          <p:nvPr/>
        </p:nvSpPr>
        <p:spPr>
          <a:xfrm>
            <a:off x="2927560" y="3861562"/>
            <a:ext cx="5624400" cy="86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557" name="Google Shape;557;p38"/>
          <p:cNvGrpSpPr/>
          <p:nvPr/>
        </p:nvGrpSpPr>
        <p:grpSpPr>
          <a:xfrm>
            <a:off x="679466" y="487257"/>
            <a:ext cx="288630" cy="720553"/>
            <a:chOff x="3384375" y="2267500"/>
            <a:chExt cx="203375" cy="507825"/>
          </a:xfrm>
        </p:grpSpPr>
        <p:sp>
          <p:nvSpPr>
            <p:cNvPr id="558" name="Google Shape;558;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59" name="Google Shape;559;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60" name="Google Shape;560;p38"/>
          <p:cNvGrpSpPr/>
          <p:nvPr/>
        </p:nvGrpSpPr>
        <p:grpSpPr>
          <a:xfrm>
            <a:off x="679466" y="1349430"/>
            <a:ext cx="288630" cy="720553"/>
            <a:chOff x="3384375" y="2267500"/>
            <a:chExt cx="203375" cy="507825"/>
          </a:xfrm>
        </p:grpSpPr>
        <p:sp>
          <p:nvSpPr>
            <p:cNvPr id="561" name="Google Shape;561;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62" name="Google Shape;562;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63" name="Google Shape;563;p38"/>
          <p:cNvGrpSpPr/>
          <p:nvPr/>
        </p:nvGrpSpPr>
        <p:grpSpPr>
          <a:xfrm>
            <a:off x="679466" y="2211603"/>
            <a:ext cx="288630" cy="720553"/>
            <a:chOff x="3384375" y="2267500"/>
            <a:chExt cx="203375" cy="507825"/>
          </a:xfrm>
        </p:grpSpPr>
        <p:sp>
          <p:nvSpPr>
            <p:cNvPr id="564" name="Google Shape;564;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65" name="Google Shape;565;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66" name="Google Shape;566;p38"/>
          <p:cNvGrpSpPr/>
          <p:nvPr/>
        </p:nvGrpSpPr>
        <p:grpSpPr>
          <a:xfrm>
            <a:off x="679466" y="3073776"/>
            <a:ext cx="288630" cy="720553"/>
            <a:chOff x="3384375" y="2267500"/>
            <a:chExt cx="203375" cy="507825"/>
          </a:xfrm>
        </p:grpSpPr>
        <p:sp>
          <p:nvSpPr>
            <p:cNvPr id="567" name="Google Shape;567;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68" name="Google Shape;568;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69" name="Google Shape;569;p38"/>
          <p:cNvGrpSpPr/>
          <p:nvPr/>
        </p:nvGrpSpPr>
        <p:grpSpPr>
          <a:xfrm>
            <a:off x="679466" y="3935949"/>
            <a:ext cx="288630" cy="720553"/>
            <a:chOff x="3384375" y="2267500"/>
            <a:chExt cx="203375" cy="507825"/>
          </a:xfrm>
        </p:grpSpPr>
        <p:sp>
          <p:nvSpPr>
            <p:cNvPr id="570" name="Google Shape;570;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71" name="Google Shape;571;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72" name="Google Shape;572;p38"/>
          <p:cNvGrpSpPr/>
          <p:nvPr/>
        </p:nvGrpSpPr>
        <p:grpSpPr>
          <a:xfrm>
            <a:off x="1147991" y="487257"/>
            <a:ext cx="288630" cy="720553"/>
            <a:chOff x="3384375" y="2267500"/>
            <a:chExt cx="203375" cy="507825"/>
          </a:xfrm>
        </p:grpSpPr>
        <p:sp>
          <p:nvSpPr>
            <p:cNvPr id="573" name="Google Shape;573;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74" name="Google Shape;574;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75" name="Google Shape;575;p38"/>
          <p:cNvGrpSpPr/>
          <p:nvPr/>
        </p:nvGrpSpPr>
        <p:grpSpPr>
          <a:xfrm>
            <a:off x="1147991" y="1349430"/>
            <a:ext cx="288630" cy="720553"/>
            <a:chOff x="3384375" y="2267500"/>
            <a:chExt cx="203375" cy="507825"/>
          </a:xfrm>
        </p:grpSpPr>
        <p:sp>
          <p:nvSpPr>
            <p:cNvPr id="576" name="Google Shape;576;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77" name="Google Shape;577;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78" name="Google Shape;578;p38"/>
          <p:cNvGrpSpPr/>
          <p:nvPr/>
        </p:nvGrpSpPr>
        <p:grpSpPr>
          <a:xfrm>
            <a:off x="1147991" y="2211603"/>
            <a:ext cx="288630" cy="720553"/>
            <a:chOff x="3384375" y="2267500"/>
            <a:chExt cx="203375" cy="507825"/>
          </a:xfrm>
        </p:grpSpPr>
        <p:sp>
          <p:nvSpPr>
            <p:cNvPr id="579" name="Google Shape;579;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80" name="Google Shape;580;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81" name="Google Shape;581;p38"/>
          <p:cNvGrpSpPr/>
          <p:nvPr/>
        </p:nvGrpSpPr>
        <p:grpSpPr>
          <a:xfrm>
            <a:off x="1147991" y="3073776"/>
            <a:ext cx="288630" cy="720553"/>
            <a:chOff x="3384375" y="2267500"/>
            <a:chExt cx="203375" cy="507825"/>
          </a:xfrm>
        </p:grpSpPr>
        <p:sp>
          <p:nvSpPr>
            <p:cNvPr id="582" name="Google Shape;582;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83" name="Google Shape;583;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84" name="Google Shape;584;p38"/>
          <p:cNvGrpSpPr/>
          <p:nvPr/>
        </p:nvGrpSpPr>
        <p:grpSpPr>
          <a:xfrm>
            <a:off x="1147991" y="3935949"/>
            <a:ext cx="288630" cy="720553"/>
            <a:chOff x="3384375" y="2267500"/>
            <a:chExt cx="203375" cy="507825"/>
          </a:xfrm>
        </p:grpSpPr>
        <p:sp>
          <p:nvSpPr>
            <p:cNvPr id="585" name="Google Shape;585;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86" name="Google Shape;586;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87" name="Google Shape;587;p38"/>
          <p:cNvGrpSpPr/>
          <p:nvPr/>
        </p:nvGrpSpPr>
        <p:grpSpPr>
          <a:xfrm>
            <a:off x="1616517" y="487257"/>
            <a:ext cx="288630" cy="720553"/>
            <a:chOff x="3384375" y="2267500"/>
            <a:chExt cx="203375" cy="507825"/>
          </a:xfrm>
        </p:grpSpPr>
        <p:sp>
          <p:nvSpPr>
            <p:cNvPr id="588" name="Google Shape;588;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89" name="Google Shape;589;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90" name="Google Shape;590;p38"/>
          <p:cNvGrpSpPr/>
          <p:nvPr/>
        </p:nvGrpSpPr>
        <p:grpSpPr>
          <a:xfrm>
            <a:off x="1616517" y="1349430"/>
            <a:ext cx="288630" cy="720553"/>
            <a:chOff x="3384375" y="2267500"/>
            <a:chExt cx="203375" cy="507825"/>
          </a:xfrm>
        </p:grpSpPr>
        <p:sp>
          <p:nvSpPr>
            <p:cNvPr id="591" name="Google Shape;591;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92" name="Google Shape;592;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93" name="Google Shape;593;p38"/>
          <p:cNvGrpSpPr/>
          <p:nvPr/>
        </p:nvGrpSpPr>
        <p:grpSpPr>
          <a:xfrm>
            <a:off x="1616517" y="2211603"/>
            <a:ext cx="288630" cy="720553"/>
            <a:chOff x="3384375" y="2267500"/>
            <a:chExt cx="203375" cy="507825"/>
          </a:xfrm>
        </p:grpSpPr>
        <p:sp>
          <p:nvSpPr>
            <p:cNvPr id="594" name="Google Shape;594;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95" name="Google Shape;595;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96" name="Google Shape;596;p38"/>
          <p:cNvGrpSpPr/>
          <p:nvPr/>
        </p:nvGrpSpPr>
        <p:grpSpPr>
          <a:xfrm>
            <a:off x="1616517" y="3073776"/>
            <a:ext cx="288630" cy="720553"/>
            <a:chOff x="3384375" y="2267500"/>
            <a:chExt cx="203375" cy="507825"/>
          </a:xfrm>
        </p:grpSpPr>
        <p:sp>
          <p:nvSpPr>
            <p:cNvPr id="597" name="Google Shape;597;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98" name="Google Shape;598;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599" name="Google Shape;599;p38"/>
          <p:cNvGrpSpPr/>
          <p:nvPr/>
        </p:nvGrpSpPr>
        <p:grpSpPr>
          <a:xfrm>
            <a:off x="1616517" y="3935949"/>
            <a:ext cx="288630" cy="720553"/>
            <a:chOff x="3384375" y="2267500"/>
            <a:chExt cx="203375" cy="507825"/>
          </a:xfrm>
        </p:grpSpPr>
        <p:sp>
          <p:nvSpPr>
            <p:cNvPr id="600" name="Google Shape;600;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01" name="Google Shape;601;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02" name="Google Shape;602;p38"/>
          <p:cNvGrpSpPr/>
          <p:nvPr/>
        </p:nvGrpSpPr>
        <p:grpSpPr>
          <a:xfrm>
            <a:off x="2085042" y="487257"/>
            <a:ext cx="288630" cy="720553"/>
            <a:chOff x="3384375" y="2267500"/>
            <a:chExt cx="203375" cy="507825"/>
          </a:xfrm>
        </p:grpSpPr>
        <p:sp>
          <p:nvSpPr>
            <p:cNvPr id="603" name="Google Shape;603;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04" name="Google Shape;604;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05" name="Google Shape;605;p38"/>
          <p:cNvGrpSpPr/>
          <p:nvPr/>
        </p:nvGrpSpPr>
        <p:grpSpPr>
          <a:xfrm>
            <a:off x="2085042" y="1349430"/>
            <a:ext cx="288630" cy="720553"/>
            <a:chOff x="3384375" y="2267500"/>
            <a:chExt cx="203375" cy="507825"/>
          </a:xfrm>
        </p:grpSpPr>
        <p:sp>
          <p:nvSpPr>
            <p:cNvPr id="606" name="Google Shape;606;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07" name="Google Shape;607;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08" name="Google Shape;608;p38"/>
          <p:cNvGrpSpPr/>
          <p:nvPr/>
        </p:nvGrpSpPr>
        <p:grpSpPr>
          <a:xfrm>
            <a:off x="2085042" y="2211603"/>
            <a:ext cx="288630" cy="720553"/>
            <a:chOff x="3384375" y="2267500"/>
            <a:chExt cx="203375" cy="507825"/>
          </a:xfrm>
        </p:grpSpPr>
        <p:sp>
          <p:nvSpPr>
            <p:cNvPr id="609" name="Google Shape;609;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10" name="Google Shape;610;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11" name="Google Shape;611;p38"/>
          <p:cNvGrpSpPr/>
          <p:nvPr/>
        </p:nvGrpSpPr>
        <p:grpSpPr>
          <a:xfrm>
            <a:off x="2085042" y="3073776"/>
            <a:ext cx="288630" cy="720553"/>
            <a:chOff x="3384375" y="2267500"/>
            <a:chExt cx="203375" cy="507825"/>
          </a:xfrm>
        </p:grpSpPr>
        <p:sp>
          <p:nvSpPr>
            <p:cNvPr id="612" name="Google Shape;612;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13" name="Google Shape;613;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14" name="Google Shape;614;p38"/>
          <p:cNvGrpSpPr/>
          <p:nvPr/>
        </p:nvGrpSpPr>
        <p:grpSpPr>
          <a:xfrm>
            <a:off x="2085042" y="3935949"/>
            <a:ext cx="288630" cy="720553"/>
            <a:chOff x="3384375" y="2267500"/>
            <a:chExt cx="203375" cy="507825"/>
          </a:xfrm>
        </p:grpSpPr>
        <p:sp>
          <p:nvSpPr>
            <p:cNvPr id="615" name="Google Shape;615;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16" name="Google Shape;616;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17" name="Google Shape;617;p38"/>
          <p:cNvGrpSpPr/>
          <p:nvPr/>
        </p:nvGrpSpPr>
        <p:grpSpPr>
          <a:xfrm>
            <a:off x="2553567" y="487257"/>
            <a:ext cx="288630" cy="720553"/>
            <a:chOff x="3384375" y="2267500"/>
            <a:chExt cx="203375" cy="507825"/>
          </a:xfrm>
        </p:grpSpPr>
        <p:sp>
          <p:nvSpPr>
            <p:cNvPr id="618" name="Google Shape;618;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19" name="Google Shape;619;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20" name="Google Shape;620;p38"/>
          <p:cNvGrpSpPr/>
          <p:nvPr/>
        </p:nvGrpSpPr>
        <p:grpSpPr>
          <a:xfrm>
            <a:off x="2553567" y="1349430"/>
            <a:ext cx="288630" cy="720553"/>
            <a:chOff x="3384375" y="2267500"/>
            <a:chExt cx="203375" cy="507825"/>
          </a:xfrm>
        </p:grpSpPr>
        <p:sp>
          <p:nvSpPr>
            <p:cNvPr id="621" name="Google Shape;621;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22" name="Google Shape;622;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23" name="Google Shape;623;p38"/>
          <p:cNvGrpSpPr/>
          <p:nvPr/>
        </p:nvGrpSpPr>
        <p:grpSpPr>
          <a:xfrm>
            <a:off x="2553567" y="2211603"/>
            <a:ext cx="288630" cy="720553"/>
            <a:chOff x="3384375" y="2267500"/>
            <a:chExt cx="203375" cy="507825"/>
          </a:xfrm>
        </p:grpSpPr>
        <p:sp>
          <p:nvSpPr>
            <p:cNvPr id="624" name="Google Shape;624;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25" name="Google Shape;625;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26" name="Google Shape;626;p38"/>
          <p:cNvGrpSpPr/>
          <p:nvPr/>
        </p:nvGrpSpPr>
        <p:grpSpPr>
          <a:xfrm>
            <a:off x="2553567" y="3073776"/>
            <a:ext cx="288630" cy="720553"/>
            <a:chOff x="3384375" y="2267500"/>
            <a:chExt cx="203375" cy="507825"/>
          </a:xfrm>
        </p:grpSpPr>
        <p:sp>
          <p:nvSpPr>
            <p:cNvPr id="627" name="Google Shape;627;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28" name="Google Shape;628;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29" name="Google Shape;629;p38"/>
          <p:cNvGrpSpPr/>
          <p:nvPr/>
        </p:nvGrpSpPr>
        <p:grpSpPr>
          <a:xfrm>
            <a:off x="2553567" y="3935949"/>
            <a:ext cx="288630" cy="720553"/>
            <a:chOff x="3384375" y="2267500"/>
            <a:chExt cx="203375" cy="507825"/>
          </a:xfrm>
        </p:grpSpPr>
        <p:sp>
          <p:nvSpPr>
            <p:cNvPr id="630" name="Google Shape;630;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31" name="Google Shape;631;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32" name="Google Shape;632;p38"/>
          <p:cNvGrpSpPr/>
          <p:nvPr/>
        </p:nvGrpSpPr>
        <p:grpSpPr>
          <a:xfrm>
            <a:off x="3022092" y="487257"/>
            <a:ext cx="288630" cy="720553"/>
            <a:chOff x="3384375" y="2267500"/>
            <a:chExt cx="203375" cy="507825"/>
          </a:xfrm>
        </p:grpSpPr>
        <p:sp>
          <p:nvSpPr>
            <p:cNvPr id="633" name="Google Shape;633;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34" name="Google Shape;634;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35" name="Google Shape;635;p38"/>
          <p:cNvGrpSpPr/>
          <p:nvPr/>
        </p:nvGrpSpPr>
        <p:grpSpPr>
          <a:xfrm>
            <a:off x="3022092" y="1349430"/>
            <a:ext cx="288630" cy="720553"/>
            <a:chOff x="3384375" y="2267500"/>
            <a:chExt cx="203375" cy="507825"/>
          </a:xfrm>
        </p:grpSpPr>
        <p:sp>
          <p:nvSpPr>
            <p:cNvPr id="636" name="Google Shape;636;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37" name="Google Shape;637;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38" name="Google Shape;638;p38"/>
          <p:cNvGrpSpPr/>
          <p:nvPr/>
        </p:nvGrpSpPr>
        <p:grpSpPr>
          <a:xfrm>
            <a:off x="3022092" y="2211603"/>
            <a:ext cx="288630" cy="720553"/>
            <a:chOff x="3384375" y="2267500"/>
            <a:chExt cx="203375" cy="507825"/>
          </a:xfrm>
        </p:grpSpPr>
        <p:sp>
          <p:nvSpPr>
            <p:cNvPr id="639" name="Google Shape;639;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40" name="Google Shape;640;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41" name="Google Shape;641;p38"/>
          <p:cNvGrpSpPr/>
          <p:nvPr/>
        </p:nvGrpSpPr>
        <p:grpSpPr>
          <a:xfrm>
            <a:off x="3022092" y="3073776"/>
            <a:ext cx="288630" cy="720553"/>
            <a:chOff x="3384375" y="2267500"/>
            <a:chExt cx="203375" cy="507825"/>
          </a:xfrm>
        </p:grpSpPr>
        <p:sp>
          <p:nvSpPr>
            <p:cNvPr id="642" name="Google Shape;642;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43" name="Google Shape;643;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44" name="Google Shape;644;p38"/>
          <p:cNvGrpSpPr/>
          <p:nvPr/>
        </p:nvGrpSpPr>
        <p:grpSpPr>
          <a:xfrm>
            <a:off x="3022092" y="3935949"/>
            <a:ext cx="288630" cy="720553"/>
            <a:chOff x="3384375" y="2267500"/>
            <a:chExt cx="203375" cy="507825"/>
          </a:xfrm>
        </p:grpSpPr>
        <p:sp>
          <p:nvSpPr>
            <p:cNvPr id="645" name="Google Shape;645;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46" name="Google Shape;646;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47" name="Google Shape;647;p38"/>
          <p:cNvGrpSpPr/>
          <p:nvPr/>
        </p:nvGrpSpPr>
        <p:grpSpPr>
          <a:xfrm>
            <a:off x="3490617" y="487257"/>
            <a:ext cx="288630" cy="720553"/>
            <a:chOff x="3384375" y="2267500"/>
            <a:chExt cx="203375" cy="507825"/>
          </a:xfrm>
        </p:grpSpPr>
        <p:sp>
          <p:nvSpPr>
            <p:cNvPr id="648" name="Google Shape;648;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49" name="Google Shape;649;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50" name="Google Shape;650;p38"/>
          <p:cNvGrpSpPr/>
          <p:nvPr/>
        </p:nvGrpSpPr>
        <p:grpSpPr>
          <a:xfrm>
            <a:off x="3490617" y="1349430"/>
            <a:ext cx="288630" cy="720553"/>
            <a:chOff x="3384375" y="2267500"/>
            <a:chExt cx="203375" cy="507825"/>
          </a:xfrm>
        </p:grpSpPr>
        <p:sp>
          <p:nvSpPr>
            <p:cNvPr id="651" name="Google Shape;651;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52" name="Google Shape;652;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53" name="Google Shape;653;p38"/>
          <p:cNvGrpSpPr/>
          <p:nvPr/>
        </p:nvGrpSpPr>
        <p:grpSpPr>
          <a:xfrm>
            <a:off x="3490617" y="2211603"/>
            <a:ext cx="288630" cy="720553"/>
            <a:chOff x="3384375" y="2267500"/>
            <a:chExt cx="203375" cy="507825"/>
          </a:xfrm>
        </p:grpSpPr>
        <p:sp>
          <p:nvSpPr>
            <p:cNvPr id="654" name="Google Shape;654;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55" name="Google Shape;655;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56" name="Google Shape;656;p38"/>
          <p:cNvGrpSpPr/>
          <p:nvPr/>
        </p:nvGrpSpPr>
        <p:grpSpPr>
          <a:xfrm>
            <a:off x="3490617" y="3073776"/>
            <a:ext cx="288630" cy="720553"/>
            <a:chOff x="3384375" y="2267500"/>
            <a:chExt cx="203375" cy="507825"/>
          </a:xfrm>
        </p:grpSpPr>
        <p:sp>
          <p:nvSpPr>
            <p:cNvPr id="657" name="Google Shape;657;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58" name="Google Shape;658;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59" name="Google Shape;659;p38"/>
          <p:cNvGrpSpPr/>
          <p:nvPr/>
        </p:nvGrpSpPr>
        <p:grpSpPr>
          <a:xfrm>
            <a:off x="3490617" y="3935949"/>
            <a:ext cx="288630" cy="720553"/>
            <a:chOff x="3384375" y="2267500"/>
            <a:chExt cx="203375" cy="507825"/>
          </a:xfrm>
        </p:grpSpPr>
        <p:sp>
          <p:nvSpPr>
            <p:cNvPr id="660" name="Google Shape;660;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61" name="Google Shape;661;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62" name="Google Shape;662;p38"/>
          <p:cNvGrpSpPr/>
          <p:nvPr/>
        </p:nvGrpSpPr>
        <p:grpSpPr>
          <a:xfrm>
            <a:off x="3959143" y="487257"/>
            <a:ext cx="288630" cy="720553"/>
            <a:chOff x="3384375" y="2267500"/>
            <a:chExt cx="203375" cy="507825"/>
          </a:xfrm>
        </p:grpSpPr>
        <p:sp>
          <p:nvSpPr>
            <p:cNvPr id="663" name="Google Shape;663;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64" name="Google Shape;664;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65" name="Google Shape;665;p38"/>
          <p:cNvGrpSpPr/>
          <p:nvPr/>
        </p:nvGrpSpPr>
        <p:grpSpPr>
          <a:xfrm>
            <a:off x="3959143" y="1349430"/>
            <a:ext cx="288630" cy="720553"/>
            <a:chOff x="3384375" y="2267500"/>
            <a:chExt cx="203375" cy="507825"/>
          </a:xfrm>
        </p:grpSpPr>
        <p:sp>
          <p:nvSpPr>
            <p:cNvPr id="666" name="Google Shape;666;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67" name="Google Shape;667;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68" name="Google Shape;668;p38"/>
          <p:cNvGrpSpPr/>
          <p:nvPr/>
        </p:nvGrpSpPr>
        <p:grpSpPr>
          <a:xfrm>
            <a:off x="3959143" y="2211603"/>
            <a:ext cx="288630" cy="720553"/>
            <a:chOff x="3384375" y="2267500"/>
            <a:chExt cx="203375" cy="507825"/>
          </a:xfrm>
        </p:grpSpPr>
        <p:sp>
          <p:nvSpPr>
            <p:cNvPr id="669" name="Google Shape;669;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70" name="Google Shape;670;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71" name="Google Shape;671;p38"/>
          <p:cNvGrpSpPr/>
          <p:nvPr/>
        </p:nvGrpSpPr>
        <p:grpSpPr>
          <a:xfrm>
            <a:off x="3959143" y="3073776"/>
            <a:ext cx="288630" cy="720553"/>
            <a:chOff x="3384375" y="2267500"/>
            <a:chExt cx="203375" cy="507825"/>
          </a:xfrm>
        </p:grpSpPr>
        <p:sp>
          <p:nvSpPr>
            <p:cNvPr id="672" name="Google Shape;672;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73" name="Google Shape;673;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74" name="Google Shape;674;p38"/>
          <p:cNvGrpSpPr/>
          <p:nvPr/>
        </p:nvGrpSpPr>
        <p:grpSpPr>
          <a:xfrm>
            <a:off x="3959143" y="3935949"/>
            <a:ext cx="288630" cy="720553"/>
            <a:chOff x="3384375" y="2267500"/>
            <a:chExt cx="203375" cy="507825"/>
          </a:xfrm>
        </p:grpSpPr>
        <p:sp>
          <p:nvSpPr>
            <p:cNvPr id="675" name="Google Shape;675;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76" name="Google Shape;676;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77" name="Google Shape;677;p38"/>
          <p:cNvGrpSpPr/>
          <p:nvPr/>
        </p:nvGrpSpPr>
        <p:grpSpPr>
          <a:xfrm>
            <a:off x="4427668" y="487253"/>
            <a:ext cx="288630" cy="720553"/>
            <a:chOff x="3384375" y="2267500"/>
            <a:chExt cx="203375" cy="507825"/>
          </a:xfrm>
        </p:grpSpPr>
        <p:sp>
          <p:nvSpPr>
            <p:cNvPr id="678" name="Google Shape;678;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79" name="Google Shape;679;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80" name="Google Shape;680;p38"/>
          <p:cNvGrpSpPr/>
          <p:nvPr/>
        </p:nvGrpSpPr>
        <p:grpSpPr>
          <a:xfrm>
            <a:off x="4427668" y="1349426"/>
            <a:ext cx="288630" cy="720553"/>
            <a:chOff x="3384375" y="2267500"/>
            <a:chExt cx="203375" cy="507825"/>
          </a:xfrm>
        </p:grpSpPr>
        <p:sp>
          <p:nvSpPr>
            <p:cNvPr id="681" name="Google Shape;681;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82" name="Google Shape;682;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83" name="Google Shape;683;p38"/>
          <p:cNvGrpSpPr/>
          <p:nvPr/>
        </p:nvGrpSpPr>
        <p:grpSpPr>
          <a:xfrm>
            <a:off x="4427668" y="2211598"/>
            <a:ext cx="288630" cy="720553"/>
            <a:chOff x="3384375" y="2267500"/>
            <a:chExt cx="203375" cy="507825"/>
          </a:xfrm>
        </p:grpSpPr>
        <p:sp>
          <p:nvSpPr>
            <p:cNvPr id="684" name="Google Shape;684;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85" name="Google Shape;685;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86" name="Google Shape;686;p38"/>
          <p:cNvGrpSpPr/>
          <p:nvPr/>
        </p:nvGrpSpPr>
        <p:grpSpPr>
          <a:xfrm>
            <a:off x="4427668" y="3073771"/>
            <a:ext cx="288630" cy="720553"/>
            <a:chOff x="3384375" y="2267500"/>
            <a:chExt cx="203375" cy="507825"/>
          </a:xfrm>
        </p:grpSpPr>
        <p:sp>
          <p:nvSpPr>
            <p:cNvPr id="687" name="Google Shape;687;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88" name="Google Shape;688;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89" name="Google Shape;689;p38"/>
          <p:cNvGrpSpPr/>
          <p:nvPr/>
        </p:nvGrpSpPr>
        <p:grpSpPr>
          <a:xfrm>
            <a:off x="4427668" y="3935944"/>
            <a:ext cx="288630" cy="720553"/>
            <a:chOff x="3384375" y="2267500"/>
            <a:chExt cx="203375" cy="507825"/>
          </a:xfrm>
        </p:grpSpPr>
        <p:sp>
          <p:nvSpPr>
            <p:cNvPr id="690" name="Google Shape;690;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91" name="Google Shape;691;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92" name="Google Shape;692;p38"/>
          <p:cNvGrpSpPr/>
          <p:nvPr/>
        </p:nvGrpSpPr>
        <p:grpSpPr>
          <a:xfrm>
            <a:off x="4896193" y="487253"/>
            <a:ext cx="288630" cy="720553"/>
            <a:chOff x="3384375" y="2267500"/>
            <a:chExt cx="203375" cy="507825"/>
          </a:xfrm>
        </p:grpSpPr>
        <p:sp>
          <p:nvSpPr>
            <p:cNvPr id="693" name="Google Shape;693;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94" name="Google Shape;694;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95" name="Google Shape;695;p38"/>
          <p:cNvGrpSpPr/>
          <p:nvPr/>
        </p:nvGrpSpPr>
        <p:grpSpPr>
          <a:xfrm>
            <a:off x="4896193" y="1349426"/>
            <a:ext cx="288630" cy="720553"/>
            <a:chOff x="3384375" y="2267500"/>
            <a:chExt cx="203375" cy="507825"/>
          </a:xfrm>
        </p:grpSpPr>
        <p:sp>
          <p:nvSpPr>
            <p:cNvPr id="696" name="Google Shape;696;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697" name="Google Shape;697;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698" name="Google Shape;698;p38"/>
          <p:cNvGrpSpPr/>
          <p:nvPr/>
        </p:nvGrpSpPr>
        <p:grpSpPr>
          <a:xfrm>
            <a:off x="4896193" y="2211598"/>
            <a:ext cx="288630" cy="720553"/>
            <a:chOff x="3384375" y="2267500"/>
            <a:chExt cx="203375" cy="507825"/>
          </a:xfrm>
        </p:grpSpPr>
        <p:sp>
          <p:nvSpPr>
            <p:cNvPr id="699" name="Google Shape;699;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00" name="Google Shape;700;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01" name="Google Shape;701;p38"/>
          <p:cNvGrpSpPr/>
          <p:nvPr/>
        </p:nvGrpSpPr>
        <p:grpSpPr>
          <a:xfrm>
            <a:off x="4896193" y="3073771"/>
            <a:ext cx="288630" cy="720553"/>
            <a:chOff x="3384375" y="2267500"/>
            <a:chExt cx="203375" cy="507825"/>
          </a:xfrm>
        </p:grpSpPr>
        <p:sp>
          <p:nvSpPr>
            <p:cNvPr id="702" name="Google Shape;702;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03" name="Google Shape;703;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04" name="Google Shape;704;p38"/>
          <p:cNvGrpSpPr/>
          <p:nvPr/>
        </p:nvGrpSpPr>
        <p:grpSpPr>
          <a:xfrm>
            <a:off x="4896193" y="3935944"/>
            <a:ext cx="288630" cy="720553"/>
            <a:chOff x="3384375" y="2267500"/>
            <a:chExt cx="203375" cy="507825"/>
          </a:xfrm>
        </p:grpSpPr>
        <p:sp>
          <p:nvSpPr>
            <p:cNvPr id="705" name="Google Shape;705;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06" name="Google Shape;706;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07" name="Google Shape;707;p38"/>
          <p:cNvGrpSpPr/>
          <p:nvPr/>
        </p:nvGrpSpPr>
        <p:grpSpPr>
          <a:xfrm>
            <a:off x="5364718" y="487253"/>
            <a:ext cx="288630" cy="720553"/>
            <a:chOff x="3384375" y="2267500"/>
            <a:chExt cx="203375" cy="507825"/>
          </a:xfrm>
        </p:grpSpPr>
        <p:sp>
          <p:nvSpPr>
            <p:cNvPr id="708" name="Google Shape;708;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09" name="Google Shape;709;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10" name="Google Shape;710;p38"/>
          <p:cNvGrpSpPr/>
          <p:nvPr/>
        </p:nvGrpSpPr>
        <p:grpSpPr>
          <a:xfrm>
            <a:off x="5364718" y="1349426"/>
            <a:ext cx="288630" cy="720553"/>
            <a:chOff x="3384375" y="2267500"/>
            <a:chExt cx="203375" cy="507825"/>
          </a:xfrm>
        </p:grpSpPr>
        <p:sp>
          <p:nvSpPr>
            <p:cNvPr id="711" name="Google Shape;711;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12" name="Google Shape;712;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13" name="Google Shape;713;p38"/>
          <p:cNvGrpSpPr/>
          <p:nvPr/>
        </p:nvGrpSpPr>
        <p:grpSpPr>
          <a:xfrm>
            <a:off x="5364718" y="2211598"/>
            <a:ext cx="288630" cy="720553"/>
            <a:chOff x="3384375" y="2267500"/>
            <a:chExt cx="203375" cy="507825"/>
          </a:xfrm>
        </p:grpSpPr>
        <p:sp>
          <p:nvSpPr>
            <p:cNvPr id="714" name="Google Shape;714;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15" name="Google Shape;715;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16" name="Google Shape;716;p38"/>
          <p:cNvGrpSpPr/>
          <p:nvPr/>
        </p:nvGrpSpPr>
        <p:grpSpPr>
          <a:xfrm>
            <a:off x="5364718" y="3073771"/>
            <a:ext cx="288630" cy="720553"/>
            <a:chOff x="3384375" y="2267500"/>
            <a:chExt cx="203375" cy="507825"/>
          </a:xfrm>
        </p:grpSpPr>
        <p:sp>
          <p:nvSpPr>
            <p:cNvPr id="717" name="Google Shape;717;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18" name="Google Shape;718;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19" name="Google Shape;719;p38"/>
          <p:cNvGrpSpPr/>
          <p:nvPr/>
        </p:nvGrpSpPr>
        <p:grpSpPr>
          <a:xfrm>
            <a:off x="5364718" y="3935944"/>
            <a:ext cx="288630" cy="720553"/>
            <a:chOff x="3384375" y="2267500"/>
            <a:chExt cx="203375" cy="507825"/>
          </a:xfrm>
        </p:grpSpPr>
        <p:sp>
          <p:nvSpPr>
            <p:cNvPr id="720" name="Google Shape;720;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21" name="Google Shape;721;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22" name="Google Shape;722;p38"/>
          <p:cNvGrpSpPr/>
          <p:nvPr/>
        </p:nvGrpSpPr>
        <p:grpSpPr>
          <a:xfrm>
            <a:off x="5833243" y="487253"/>
            <a:ext cx="288630" cy="720553"/>
            <a:chOff x="3384375" y="2267500"/>
            <a:chExt cx="203375" cy="507825"/>
          </a:xfrm>
        </p:grpSpPr>
        <p:sp>
          <p:nvSpPr>
            <p:cNvPr id="723" name="Google Shape;723;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24" name="Google Shape;724;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25" name="Google Shape;725;p38"/>
          <p:cNvGrpSpPr/>
          <p:nvPr/>
        </p:nvGrpSpPr>
        <p:grpSpPr>
          <a:xfrm>
            <a:off x="5833243" y="1349426"/>
            <a:ext cx="288630" cy="720553"/>
            <a:chOff x="3384375" y="2267500"/>
            <a:chExt cx="203375" cy="507825"/>
          </a:xfrm>
        </p:grpSpPr>
        <p:sp>
          <p:nvSpPr>
            <p:cNvPr id="726" name="Google Shape;726;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27" name="Google Shape;727;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28" name="Google Shape;728;p38"/>
          <p:cNvGrpSpPr/>
          <p:nvPr/>
        </p:nvGrpSpPr>
        <p:grpSpPr>
          <a:xfrm>
            <a:off x="5833243" y="2211598"/>
            <a:ext cx="288630" cy="720553"/>
            <a:chOff x="3384375" y="2267500"/>
            <a:chExt cx="203375" cy="507825"/>
          </a:xfrm>
        </p:grpSpPr>
        <p:sp>
          <p:nvSpPr>
            <p:cNvPr id="729" name="Google Shape;729;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30" name="Google Shape;730;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31" name="Google Shape;731;p38"/>
          <p:cNvGrpSpPr/>
          <p:nvPr/>
        </p:nvGrpSpPr>
        <p:grpSpPr>
          <a:xfrm>
            <a:off x="5833243" y="3073771"/>
            <a:ext cx="288630" cy="720553"/>
            <a:chOff x="3384375" y="2267500"/>
            <a:chExt cx="203375" cy="507825"/>
          </a:xfrm>
        </p:grpSpPr>
        <p:sp>
          <p:nvSpPr>
            <p:cNvPr id="732" name="Google Shape;732;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33" name="Google Shape;733;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34" name="Google Shape;734;p38"/>
          <p:cNvGrpSpPr/>
          <p:nvPr/>
        </p:nvGrpSpPr>
        <p:grpSpPr>
          <a:xfrm>
            <a:off x="5833243" y="3935944"/>
            <a:ext cx="288630" cy="720553"/>
            <a:chOff x="3384375" y="2267500"/>
            <a:chExt cx="203375" cy="507825"/>
          </a:xfrm>
        </p:grpSpPr>
        <p:sp>
          <p:nvSpPr>
            <p:cNvPr id="735" name="Google Shape;735;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36" name="Google Shape;736;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37" name="Google Shape;737;p38"/>
          <p:cNvGrpSpPr/>
          <p:nvPr/>
        </p:nvGrpSpPr>
        <p:grpSpPr>
          <a:xfrm>
            <a:off x="6301768" y="487253"/>
            <a:ext cx="288630" cy="720553"/>
            <a:chOff x="3384375" y="2267500"/>
            <a:chExt cx="203375" cy="507825"/>
          </a:xfrm>
        </p:grpSpPr>
        <p:sp>
          <p:nvSpPr>
            <p:cNvPr id="738" name="Google Shape;738;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39" name="Google Shape;739;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40" name="Google Shape;740;p38"/>
          <p:cNvGrpSpPr/>
          <p:nvPr/>
        </p:nvGrpSpPr>
        <p:grpSpPr>
          <a:xfrm>
            <a:off x="6301768" y="1349426"/>
            <a:ext cx="288630" cy="720553"/>
            <a:chOff x="3384375" y="2267500"/>
            <a:chExt cx="203375" cy="507825"/>
          </a:xfrm>
        </p:grpSpPr>
        <p:sp>
          <p:nvSpPr>
            <p:cNvPr id="741" name="Google Shape;741;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42" name="Google Shape;742;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43" name="Google Shape;743;p38"/>
          <p:cNvGrpSpPr/>
          <p:nvPr/>
        </p:nvGrpSpPr>
        <p:grpSpPr>
          <a:xfrm>
            <a:off x="6301768" y="2211598"/>
            <a:ext cx="288630" cy="720553"/>
            <a:chOff x="3384375" y="2267500"/>
            <a:chExt cx="203375" cy="507825"/>
          </a:xfrm>
        </p:grpSpPr>
        <p:sp>
          <p:nvSpPr>
            <p:cNvPr id="744" name="Google Shape;744;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45" name="Google Shape;745;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46" name="Google Shape;746;p38"/>
          <p:cNvGrpSpPr/>
          <p:nvPr/>
        </p:nvGrpSpPr>
        <p:grpSpPr>
          <a:xfrm>
            <a:off x="6301768" y="3073771"/>
            <a:ext cx="288630" cy="720553"/>
            <a:chOff x="3384375" y="2267500"/>
            <a:chExt cx="203375" cy="507825"/>
          </a:xfrm>
        </p:grpSpPr>
        <p:sp>
          <p:nvSpPr>
            <p:cNvPr id="747" name="Google Shape;747;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48" name="Google Shape;748;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49" name="Google Shape;749;p38"/>
          <p:cNvGrpSpPr/>
          <p:nvPr/>
        </p:nvGrpSpPr>
        <p:grpSpPr>
          <a:xfrm>
            <a:off x="6301768" y="3935944"/>
            <a:ext cx="288630" cy="720553"/>
            <a:chOff x="3384375" y="2267500"/>
            <a:chExt cx="203375" cy="507825"/>
          </a:xfrm>
        </p:grpSpPr>
        <p:sp>
          <p:nvSpPr>
            <p:cNvPr id="750" name="Google Shape;750;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51" name="Google Shape;751;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52" name="Google Shape;752;p38"/>
          <p:cNvGrpSpPr/>
          <p:nvPr/>
        </p:nvGrpSpPr>
        <p:grpSpPr>
          <a:xfrm>
            <a:off x="6770294" y="487253"/>
            <a:ext cx="288630" cy="720553"/>
            <a:chOff x="3384375" y="2267500"/>
            <a:chExt cx="203375" cy="507825"/>
          </a:xfrm>
        </p:grpSpPr>
        <p:sp>
          <p:nvSpPr>
            <p:cNvPr id="753" name="Google Shape;753;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54" name="Google Shape;754;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55" name="Google Shape;755;p38"/>
          <p:cNvGrpSpPr/>
          <p:nvPr/>
        </p:nvGrpSpPr>
        <p:grpSpPr>
          <a:xfrm>
            <a:off x="6770294" y="1349426"/>
            <a:ext cx="288630" cy="720553"/>
            <a:chOff x="3384375" y="2267500"/>
            <a:chExt cx="203375" cy="507825"/>
          </a:xfrm>
        </p:grpSpPr>
        <p:sp>
          <p:nvSpPr>
            <p:cNvPr id="756" name="Google Shape;756;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57" name="Google Shape;757;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58" name="Google Shape;758;p38"/>
          <p:cNvGrpSpPr/>
          <p:nvPr/>
        </p:nvGrpSpPr>
        <p:grpSpPr>
          <a:xfrm>
            <a:off x="6770294" y="2211598"/>
            <a:ext cx="288630" cy="720553"/>
            <a:chOff x="3384375" y="2267500"/>
            <a:chExt cx="203375" cy="507825"/>
          </a:xfrm>
        </p:grpSpPr>
        <p:sp>
          <p:nvSpPr>
            <p:cNvPr id="759" name="Google Shape;759;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60" name="Google Shape;760;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61" name="Google Shape;761;p38"/>
          <p:cNvGrpSpPr/>
          <p:nvPr/>
        </p:nvGrpSpPr>
        <p:grpSpPr>
          <a:xfrm>
            <a:off x="6770294" y="3073771"/>
            <a:ext cx="288630" cy="720553"/>
            <a:chOff x="3384375" y="2267500"/>
            <a:chExt cx="203375" cy="507825"/>
          </a:xfrm>
        </p:grpSpPr>
        <p:sp>
          <p:nvSpPr>
            <p:cNvPr id="762" name="Google Shape;762;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63" name="Google Shape;763;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64" name="Google Shape;764;p38"/>
          <p:cNvGrpSpPr/>
          <p:nvPr/>
        </p:nvGrpSpPr>
        <p:grpSpPr>
          <a:xfrm>
            <a:off x="6770294" y="3935944"/>
            <a:ext cx="288630" cy="720553"/>
            <a:chOff x="3384375" y="2267500"/>
            <a:chExt cx="203375" cy="507825"/>
          </a:xfrm>
        </p:grpSpPr>
        <p:sp>
          <p:nvSpPr>
            <p:cNvPr id="765" name="Google Shape;765;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66" name="Google Shape;766;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67" name="Google Shape;767;p38"/>
          <p:cNvGrpSpPr/>
          <p:nvPr/>
        </p:nvGrpSpPr>
        <p:grpSpPr>
          <a:xfrm>
            <a:off x="7238819" y="487253"/>
            <a:ext cx="288630" cy="720553"/>
            <a:chOff x="3384375" y="2267500"/>
            <a:chExt cx="203375" cy="507825"/>
          </a:xfrm>
        </p:grpSpPr>
        <p:sp>
          <p:nvSpPr>
            <p:cNvPr id="768" name="Google Shape;768;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69" name="Google Shape;769;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70" name="Google Shape;770;p38"/>
          <p:cNvGrpSpPr/>
          <p:nvPr/>
        </p:nvGrpSpPr>
        <p:grpSpPr>
          <a:xfrm>
            <a:off x="7238819" y="1349426"/>
            <a:ext cx="288630" cy="720553"/>
            <a:chOff x="3384375" y="2267500"/>
            <a:chExt cx="203375" cy="507825"/>
          </a:xfrm>
        </p:grpSpPr>
        <p:sp>
          <p:nvSpPr>
            <p:cNvPr id="771" name="Google Shape;771;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72" name="Google Shape;772;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73" name="Google Shape;773;p38"/>
          <p:cNvGrpSpPr/>
          <p:nvPr/>
        </p:nvGrpSpPr>
        <p:grpSpPr>
          <a:xfrm>
            <a:off x="7238819" y="2211598"/>
            <a:ext cx="288630" cy="720553"/>
            <a:chOff x="3384375" y="2267500"/>
            <a:chExt cx="203375" cy="507825"/>
          </a:xfrm>
        </p:grpSpPr>
        <p:sp>
          <p:nvSpPr>
            <p:cNvPr id="774" name="Google Shape;774;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75" name="Google Shape;775;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76" name="Google Shape;776;p38"/>
          <p:cNvGrpSpPr/>
          <p:nvPr/>
        </p:nvGrpSpPr>
        <p:grpSpPr>
          <a:xfrm>
            <a:off x="7238819" y="3073771"/>
            <a:ext cx="288630" cy="720553"/>
            <a:chOff x="3384375" y="2267500"/>
            <a:chExt cx="203375" cy="507825"/>
          </a:xfrm>
        </p:grpSpPr>
        <p:sp>
          <p:nvSpPr>
            <p:cNvPr id="777" name="Google Shape;777;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78" name="Google Shape;778;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79" name="Google Shape;779;p38"/>
          <p:cNvGrpSpPr/>
          <p:nvPr/>
        </p:nvGrpSpPr>
        <p:grpSpPr>
          <a:xfrm>
            <a:off x="7238819" y="3935944"/>
            <a:ext cx="288630" cy="720553"/>
            <a:chOff x="3384375" y="2267500"/>
            <a:chExt cx="203375" cy="507825"/>
          </a:xfrm>
        </p:grpSpPr>
        <p:sp>
          <p:nvSpPr>
            <p:cNvPr id="780" name="Google Shape;780;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81" name="Google Shape;781;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82" name="Google Shape;782;p38"/>
          <p:cNvGrpSpPr/>
          <p:nvPr/>
        </p:nvGrpSpPr>
        <p:grpSpPr>
          <a:xfrm>
            <a:off x="7707344" y="487253"/>
            <a:ext cx="288630" cy="720553"/>
            <a:chOff x="3384375" y="2267500"/>
            <a:chExt cx="203375" cy="507825"/>
          </a:xfrm>
        </p:grpSpPr>
        <p:sp>
          <p:nvSpPr>
            <p:cNvPr id="783" name="Google Shape;783;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84" name="Google Shape;784;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85" name="Google Shape;785;p38"/>
          <p:cNvGrpSpPr/>
          <p:nvPr/>
        </p:nvGrpSpPr>
        <p:grpSpPr>
          <a:xfrm>
            <a:off x="7707344" y="1349426"/>
            <a:ext cx="288630" cy="720553"/>
            <a:chOff x="3384375" y="2267500"/>
            <a:chExt cx="203375" cy="507825"/>
          </a:xfrm>
        </p:grpSpPr>
        <p:sp>
          <p:nvSpPr>
            <p:cNvPr id="786" name="Google Shape;786;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87" name="Google Shape;787;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88" name="Google Shape;788;p38"/>
          <p:cNvGrpSpPr/>
          <p:nvPr/>
        </p:nvGrpSpPr>
        <p:grpSpPr>
          <a:xfrm>
            <a:off x="7707344" y="2211598"/>
            <a:ext cx="288630" cy="720553"/>
            <a:chOff x="3384375" y="2267500"/>
            <a:chExt cx="203375" cy="507825"/>
          </a:xfrm>
        </p:grpSpPr>
        <p:sp>
          <p:nvSpPr>
            <p:cNvPr id="789" name="Google Shape;789;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90" name="Google Shape;790;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91" name="Google Shape;791;p38"/>
          <p:cNvGrpSpPr/>
          <p:nvPr/>
        </p:nvGrpSpPr>
        <p:grpSpPr>
          <a:xfrm>
            <a:off x="7707344" y="3073771"/>
            <a:ext cx="288630" cy="720553"/>
            <a:chOff x="3384375" y="2267500"/>
            <a:chExt cx="203375" cy="507825"/>
          </a:xfrm>
        </p:grpSpPr>
        <p:sp>
          <p:nvSpPr>
            <p:cNvPr id="792" name="Google Shape;792;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93" name="Google Shape;793;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94" name="Google Shape;794;p38"/>
          <p:cNvGrpSpPr/>
          <p:nvPr/>
        </p:nvGrpSpPr>
        <p:grpSpPr>
          <a:xfrm>
            <a:off x="7707344" y="3935944"/>
            <a:ext cx="288630" cy="720553"/>
            <a:chOff x="3384375" y="2267500"/>
            <a:chExt cx="203375" cy="507825"/>
          </a:xfrm>
        </p:grpSpPr>
        <p:sp>
          <p:nvSpPr>
            <p:cNvPr id="795" name="Google Shape;795;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96" name="Google Shape;796;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797" name="Google Shape;797;p38"/>
          <p:cNvGrpSpPr/>
          <p:nvPr/>
        </p:nvGrpSpPr>
        <p:grpSpPr>
          <a:xfrm>
            <a:off x="8175869" y="487253"/>
            <a:ext cx="288630" cy="720553"/>
            <a:chOff x="3384375" y="2267500"/>
            <a:chExt cx="203375" cy="507825"/>
          </a:xfrm>
        </p:grpSpPr>
        <p:sp>
          <p:nvSpPr>
            <p:cNvPr id="798" name="Google Shape;798;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99" name="Google Shape;799;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800" name="Google Shape;800;p38"/>
          <p:cNvGrpSpPr/>
          <p:nvPr/>
        </p:nvGrpSpPr>
        <p:grpSpPr>
          <a:xfrm>
            <a:off x="8175869" y="1349426"/>
            <a:ext cx="288630" cy="720553"/>
            <a:chOff x="3384375" y="2267500"/>
            <a:chExt cx="203375" cy="507825"/>
          </a:xfrm>
        </p:grpSpPr>
        <p:sp>
          <p:nvSpPr>
            <p:cNvPr id="801" name="Google Shape;801;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02" name="Google Shape;802;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803" name="Google Shape;803;p38"/>
          <p:cNvGrpSpPr/>
          <p:nvPr/>
        </p:nvGrpSpPr>
        <p:grpSpPr>
          <a:xfrm>
            <a:off x="8175869" y="2211598"/>
            <a:ext cx="288630" cy="720553"/>
            <a:chOff x="3384375" y="2267500"/>
            <a:chExt cx="203375" cy="507825"/>
          </a:xfrm>
        </p:grpSpPr>
        <p:sp>
          <p:nvSpPr>
            <p:cNvPr id="804" name="Google Shape;804;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05" name="Google Shape;805;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806" name="Google Shape;806;p38"/>
          <p:cNvGrpSpPr/>
          <p:nvPr/>
        </p:nvGrpSpPr>
        <p:grpSpPr>
          <a:xfrm>
            <a:off x="8175869" y="3073771"/>
            <a:ext cx="288630" cy="720553"/>
            <a:chOff x="3384375" y="2267500"/>
            <a:chExt cx="203375" cy="507825"/>
          </a:xfrm>
        </p:grpSpPr>
        <p:sp>
          <p:nvSpPr>
            <p:cNvPr id="807" name="Google Shape;807;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08" name="Google Shape;808;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809" name="Google Shape;809;p38"/>
          <p:cNvGrpSpPr/>
          <p:nvPr/>
        </p:nvGrpSpPr>
        <p:grpSpPr>
          <a:xfrm>
            <a:off x="8175869" y="3935944"/>
            <a:ext cx="288630" cy="720553"/>
            <a:chOff x="3384375" y="2267500"/>
            <a:chExt cx="203375" cy="507825"/>
          </a:xfrm>
        </p:grpSpPr>
        <p:sp>
          <p:nvSpPr>
            <p:cNvPr id="810" name="Google Shape;810;p3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11" name="Google Shape;811;p3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2">
  <p:cSld name="Contact Us_3">
    <p:bg>
      <p:bgPr>
        <a:solidFill>
          <a:schemeClr val="dk2"/>
        </a:solidFill>
      </p:bgPr>
    </p:bg>
    <p:spTree>
      <p:nvGrpSpPr>
        <p:cNvPr id="812" name="Shape 812"/>
        <p:cNvGrpSpPr/>
        <p:nvPr/>
      </p:nvGrpSpPr>
      <p:grpSpPr>
        <a:xfrm>
          <a:off x="0" y="0"/>
          <a:ext cx="0" cy="0"/>
          <a:chOff x="0" y="0"/>
          <a:chExt cx="0" cy="0"/>
        </a:xfrm>
      </p:grpSpPr>
      <p:sp>
        <p:nvSpPr>
          <p:cNvPr id="813" name="Google Shape;813;p39"/>
          <p:cNvSpPr txBox="1"/>
          <p:nvPr/>
        </p:nvSpPr>
        <p:spPr>
          <a:xfrm>
            <a:off x="1354365" y="2510372"/>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UNLOCK ACCESS TO SCARE ACADEMIC RESOURCES</a:t>
            </a:r>
            <a:endParaRPr i="0" sz="1200" u="none" cap="none" strike="noStrike">
              <a:solidFill>
                <a:schemeClr val="lt1"/>
              </a:solidFill>
              <a:latin typeface="Montserrat SemiBold"/>
              <a:ea typeface="Montserrat SemiBold"/>
              <a:cs typeface="Montserrat SemiBold"/>
              <a:sym typeface="Montserrat SemiBold"/>
            </a:endParaRPr>
          </a:p>
        </p:txBody>
      </p:sp>
      <p:sp>
        <p:nvSpPr>
          <p:cNvPr id="814" name="Google Shape;814;p39"/>
          <p:cNvSpPr txBox="1"/>
          <p:nvPr/>
        </p:nvSpPr>
        <p:spPr>
          <a:xfrm>
            <a:off x="1354365" y="3624141"/>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PROFESSIONAL READINESS &amp; LEADERSHIP </a:t>
            </a:r>
            <a:endParaRPr i="0" sz="1200" u="none" cap="none" strike="noStrike">
              <a:solidFill>
                <a:schemeClr val="lt1"/>
              </a:solidFill>
              <a:latin typeface="Montserrat SemiBold"/>
              <a:ea typeface="Montserrat SemiBold"/>
              <a:cs typeface="Montserrat SemiBold"/>
              <a:sym typeface="Montserrat SemiBold"/>
            </a:endParaRPr>
          </a:p>
        </p:txBody>
      </p:sp>
      <p:sp>
        <p:nvSpPr>
          <p:cNvPr id="815" name="Google Shape;815;p39"/>
          <p:cNvSpPr txBox="1"/>
          <p:nvPr/>
        </p:nvSpPr>
        <p:spPr>
          <a:xfrm>
            <a:off x="5595214" y="2510372"/>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SYSTEMIC PARTNERSHIPS WITH INDUSTRY ET AL </a:t>
            </a:r>
            <a:endParaRPr i="0" sz="1200" u="none" cap="none" strike="noStrike">
              <a:solidFill>
                <a:schemeClr val="lt1"/>
              </a:solidFill>
              <a:latin typeface="Montserrat SemiBold"/>
              <a:ea typeface="Montserrat SemiBold"/>
              <a:cs typeface="Montserrat SemiBold"/>
              <a:sym typeface="Montserrat SemiBold"/>
            </a:endParaRPr>
          </a:p>
        </p:txBody>
      </p:sp>
      <p:sp>
        <p:nvSpPr>
          <p:cNvPr id="816" name="Google Shape;816;p39"/>
          <p:cNvSpPr txBox="1"/>
          <p:nvPr/>
        </p:nvSpPr>
        <p:spPr>
          <a:xfrm>
            <a:off x="5595214" y="3624141"/>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A COMMUNITY THAT LIFTS AS THEY CLIMB</a:t>
            </a:r>
            <a:endParaRPr i="0" sz="1200" u="none" cap="none" strike="noStrike">
              <a:solidFill>
                <a:schemeClr val="lt1"/>
              </a:solidFill>
              <a:latin typeface="Montserrat SemiBold"/>
              <a:ea typeface="Montserrat SemiBold"/>
              <a:cs typeface="Montserrat SemiBold"/>
              <a:sym typeface="Montserrat SemiBold"/>
            </a:endParaRPr>
          </a:p>
        </p:txBody>
      </p:sp>
      <p:sp>
        <p:nvSpPr>
          <p:cNvPr id="817" name="Google Shape;817;p39"/>
          <p:cNvSpPr txBox="1"/>
          <p:nvPr/>
        </p:nvSpPr>
        <p:spPr>
          <a:xfrm>
            <a:off x="555092" y="557213"/>
            <a:ext cx="7063800" cy="1239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en" sz="3800">
                <a:solidFill>
                  <a:schemeClr val="lt1"/>
                </a:solidFill>
                <a:latin typeface="Open Sans Light"/>
                <a:ea typeface="Open Sans Light"/>
                <a:cs typeface="Open Sans Light"/>
                <a:sym typeface="Open Sans Light"/>
              </a:rPr>
              <a:t>4 Things to Democratize Privileged Access</a:t>
            </a:r>
            <a:endParaRPr i="0" sz="3800" u="none" cap="none" strike="noStrike">
              <a:solidFill>
                <a:schemeClr val="lt1"/>
              </a:solidFill>
              <a:latin typeface="Open Sans Light"/>
              <a:ea typeface="Open Sans Light"/>
              <a:cs typeface="Open Sans Light"/>
              <a:sym typeface="Open Sans Light"/>
            </a:endParaRPr>
          </a:p>
        </p:txBody>
      </p:sp>
      <p:grpSp>
        <p:nvGrpSpPr>
          <p:cNvPr id="818" name="Google Shape;818;p39"/>
          <p:cNvGrpSpPr/>
          <p:nvPr/>
        </p:nvGrpSpPr>
        <p:grpSpPr>
          <a:xfrm>
            <a:off x="695917" y="2567051"/>
            <a:ext cx="551802" cy="410991"/>
            <a:chOff x="372178" y="2393364"/>
            <a:chExt cx="344231" cy="256469"/>
          </a:xfrm>
        </p:grpSpPr>
        <p:sp>
          <p:nvSpPr>
            <p:cNvPr id="819" name="Google Shape;819;p39"/>
            <p:cNvSpPr/>
            <p:nvPr/>
          </p:nvSpPr>
          <p:spPr>
            <a:xfrm>
              <a:off x="398376" y="2393364"/>
              <a:ext cx="291806" cy="242804"/>
            </a:xfrm>
            <a:custGeom>
              <a:rect b="b" l="l" r="r" t="t"/>
              <a:pathLst>
                <a:path extrusionOk="0" h="8156" w="9802">
                  <a:moveTo>
                    <a:pt x="2566" y="192"/>
                  </a:moveTo>
                  <a:lnTo>
                    <a:pt x="2566" y="2374"/>
                  </a:lnTo>
                  <a:lnTo>
                    <a:pt x="2183" y="2030"/>
                  </a:lnTo>
                  <a:lnTo>
                    <a:pt x="2145" y="1991"/>
                  </a:lnTo>
                  <a:lnTo>
                    <a:pt x="2068" y="2030"/>
                  </a:lnTo>
                  <a:lnTo>
                    <a:pt x="1685" y="2374"/>
                  </a:lnTo>
                  <a:lnTo>
                    <a:pt x="1685" y="192"/>
                  </a:lnTo>
                  <a:close/>
                  <a:moveTo>
                    <a:pt x="9572" y="192"/>
                  </a:moveTo>
                  <a:lnTo>
                    <a:pt x="9572" y="7198"/>
                  </a:lnTo>
                  <a:lnTo>
                    <a:pt x="5667" y="7198"/>
                  </a:lnTo>
                  <a:lnTo>
                    <a:pt x="5475" y="7236"/>
                  </a:lnTo>
                  <a:lnTo>
                    <a:pt x="5284" y="7313"/>
                  </a:lnTo>
                  <a:lnTo>
                    <a:pt x="5131" y="7389"/>
                  </a:lnTo>
                  <a:lnTo>
                    <a:pt x="4978" y="7542"/>
                  </a:lnTo>
                  <a:lnTo>
                    <a:pt x="4978" y="881"/>
                  </a:lnTo>
                  <a:lnTo>
                    <a:pt x="5016" y="728"/>
                  </a:lnTo>
                  <a:lnTo>
                    <a:pt x="5054" y="613"/>
                  </a:lnTo>
                  <a:lnTo>
                    <a:pt x="5093" y="498"/>
                  </a:lnTo>
                  <a:lnTo>
                    <a:pt x="5169" y="383"/>
                  </a:lnTo>
                  <a:lnTo>
                    <a:pt x="5284" y="307"/>
                  </a:lnTo>
                  <a:lnTo>
                    <a:pt x="5399" y="269"/>
                  </a:lnTo>
                  <a:lnTo>
                    <a:pt x="5514" y="230"/>
                  </a:lnTo>
                  <a:lnTo>
                    <a:pt x="5667" y="192"/>
                  </a:lnTo>
                  <a:close/>
                  <a:moveTo>
                    <a:pt x="77" y="1"/>
                  </a:moveTo>
                  <a:lnTo>
                    <a:pt x="39" y="39"/>
                  </a:lnTo>
                  <a:lnTo>
                    <a:pt x="1" y="115"/>
                  </a:lnTo>
                  <a:lnTo>
                    <a:pt x="1" y="7313"/>
                  </a:lnTo>
                  <a:lnTo>
                    <a:pt x="39" y="7389"/>
                  </a:lnTo>
                  <a:lnTo>
                    <a:pt x="4136" y="7389"/>
                  </a:lnTo>
                  <a:lnTo>
                    <a:pt x="4250" y="7428"/>
                  </a:lnTo>
                  <a:lnTo>
                    <a:pt x="4365" y="7466"/>
                  </a:lnTo>
                  <a:lnTo>
                    <a:pt x="4480" y="7504"/>
                  </a:lnTo>
                  <a:lnTo>
                    <a:pt x="4595" y="7619"/>
                  </a:lnTo>
                  <a:lnTo>
                    <a:pt x="4671" y="7696"/>
                  </a:lnTo>
                  <a:lnTo>
                    <a:pt x="4748" y="7810"/>
                  </a:lnTo>
                  <a:lnTo>
                    <a:pt x="4786" y="7925"/>
                  </a:lnTo>
                  <a:lnTo>
                    <a:pt x="4786" y="8078"/>
                  </a:lnTo>
                  <a:lnTo>
                    <a:pt x="4825" y="8155"/>
                  </a:lnTo>
                  <a:lnTo>
                    <a:pt x="4978" y="8155"/>
                  </a:lnTo>
                  <a:lnTo>
                    <a:pt x="4978" y="8078"/>
                  </a:lnTo>
                  <a:lnTo>
                    <a:pt x="5016" y="7925"/>
                  </a:lnTo>
                  <a:lnTo>
                    <a:pt x="5054" y="7810"/>
                  </a:lnTo>
                  <a:lnTo>
                    <a:pt x="5093" y="7696"/>
                  </a:lnTo>
                  <a:lnTo>
                    <a:pt x="5169" y="7619"/>
                  </a:lnTo>
                  <a:lnTo>
                    <a:pt x="5284" y="7504"/>
                  </a:lnTo>
                  <a:lnTo>
                    <a:pt x="5399" y="7466"/>
                  </a:lnTo>
                  <a:lnTo>
                    <a:pt x="5514" y="7428"/>
                  </a:lnTo>
                  <a:lnTo>
                    <a:pt x="5667" y="7389"/>
                  </a:lnTo>
                  <a:lnTo>
                    <a:pt x="9763" y="7389"/>
                  </a:lnTo>
                  <a:lnTo>
                    <a:pt x="9802" y="7313"/>
                  </a:lnTo>
                  <a:lnTo>
                    <a:pt x="9802" y="115"/>
                  </a:lnTo>
                  <a:lnTo>
                    <a:pt x="9763" y="39"/>
                  </a:lnTo>
                  <a:lnTo>
                    <a:pt x="9687" y="1"/>
                  </a:lnTo>
                  <a:lnTo>
                    <a:pt x="5667" y="1"/>
                  </a:lnTo>
                  <a:lnTo>
                    <a:pt x="5399" y="39"/>
                  </a:lnTo>
                  <a:lnTo>
                    <a:pt x="5207" y="154"/>
                  </a:lnTo>
                  <a:lnTo>
                    <a:pt x="5016" y="307"/>
                  </a:lnTo>
                  <a:lnTo>
                    <a:pt x="4901" y="498"/>
                  </a:lnTo>
                  <a:lnTo>
                    <a:pt x="4748" y="307"/>
                  </a:lnTo>
                  <a:lnTo>
                    <a:pt x="4595" y="154"/>
                  </a:lnTo>
                  <a:lnTo>
                    <a:pt x="4365" y="39"/>
                  </a:lnTo>
                  <a:lnTo>
                    <a:pt x="4136" y="1"/>
                  </a:lnTo>
                  <a:lnTo>
                    <a:pt x="1609" y="1"/>
                  </a:lnTo>
                  <a:lnTo>
                    <a:pt x="1532" y="39"/>
                  </a:lnTo>
                  <a:lnTo>
                    <a:pt x="1494" y="115"/>
                  </a:lnTo>
                  <a:lnTo>
                    <a:pt x="1494" y="2566"/>
                  </a:lnTo>
                  <a:lnTo>
                    <a:pt x="1494" y="2642"/>
                  </a:lnTo>
                  <a:lnTo>
                    <a:pt x="1570" y="2680"/>
                  </a:lnTo>
                  <a:lnTo>
                    <a:pt x="1609" y="2680"/>
                  </a:lnTo>
                  <a:lnTo>
                    <a:pt x="1647" y="2642"/>
                  </a:lnTo>
                  <a:lnTo>
                    <a:pt x="2145" y="2221"/>
                  </a:lnTo>
                  <a:lnTo>
                    <a:pt x="2604" y="2642"/>
                  </a:lnTo>
                  <a:lnTo>
                    <a:pt x="2681" y="2680"/>
                  </a:lnTo>
                  <a:lnTo>
                    <a:pt x="2719" y="2680"/>
                  </a:lnTo>
                  <a:lnTo>
                    <a:pt x="2757" y="2642"/>
                  </a:lnTo>
                  <a:lnTo>
                    <a:pt x="2757" y="2566"/>
                  </a:lnTo>
                  <a:lnTo>
                    <a:pt x="2757" y="192"/>
                  </a:lnTo>
                  <a:lnTo>
                    <a:pt x="4136" y="192"/>
                  </a:lnTo>
                  <a:lnTo>
                    <a:pt x="4250" y="230"/>
                  </a:lnTo>
                  <a:lnTo>
                    <a:pt x="4365" y="269"/>
                  </a:lnTo>
                  <a:lnTo>
                    <a:pt x="4480" y="307"/>
                  </a:lnTo>
                  <a:lnTo>
                    <a:pt x="4595" y="383"/>
                  </a:lnTo>
                  <a:lnTo>
                    <a:pt x="4671" y="498"/>
                  </a:lnTo>
                  <a:lnTo>
                    <a:pt x="4748" y="613"/>
                  </a:lnTo>
                  <a:lnTo>
                    <a:pt x="4786" y="728"/>
                  </a:lnTo>
                  <a:lnTo>
                    <a:pt x="4786" y="881"/>
                  </a:lnTo>
                  <a:lnTo>
                    <a:pt x="4786" y="7542"/>
                  </a:lnTo>
                  <a:lnTo>
                    <a:pt x="4671" y="7389"/>
                  </a:lnTo>
                  <a:lnTo>
                    <a:pt x="4518" y="7313"/>
                  </a:lnTo>
                  <a:lnTo>
                    <a:pt x="4327" y="7236"/>
                  </a:lnTo>
                  <a:lnTo>
                    <a:pt x="4136" y="7198"/>
                  </a:lnTo>
                  <a:lnTo>
                    <a:pt x="192" y="7198"/>
                  </a:lnTo>
                  <a:lnTo>
                    <a:pt x="192" y="192"/>
                  </a:lnTo>
                  <a:lnTo>
                    <a:pt x="958" y="192"/>
                  </a:lnTo>
                  <a:lnTo>
                    <a:pt x="996" y="115"/>
                  </a:lnTo>
                  <a:lnTo>
                    <a:pt x="958" y="39"/>
                  </a:lnTo>
                  <a:lnTo>
                    <a:pt x="920"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820" name="Google Shape;820;p39"/>
            <p:cNvSpPr/>
            <p:nvPr/>
          </p:nvSpPr>
          <p:spPr>
            <a:xfrm>
              <a:off x="372178" y="2430963"/>
              <a:ext cx="344231" cy="218869"/>
            </a:xfrm>
            <a:custGeom>
              <a:rect b="b" l="l" r="r" t="t"/>
              <a:pathLst>
                <a:path extrusionOk="0" h="7352" w="11563">
                  <a:moveTo>
                    <a:pt x="77" y="1"/>
                  </a:moveTo>
                  <a:lnTo>
                    <a:pt x="39" y="39"/>
                  </a:lnTo>
                  <a:lnTo>
                    <a:pt x="0" y="78"/>
                  </a:lnTo>
                  <a:lnTo>
                    <a:pt x="0" y="6815"/>
                  </a:lnTo>
                  <a:lnTo>
                    <a:pt x="39" y="6892"/>
                  </a:lnTo>
                  <a:lnTo>
                    <a:pt x="5016" y="6892"/>
                  </a:lnTo>
                  <a:lnTo>
                    <a:pt x="5016" y="7275"/>
                  </a:lnTo>
                  <a:lnTo>
                    <a:pt x="5054" y="7313"/>
                  </a:lnTo>
                  <a:lnTo>
                    <a:pt x="5130" y="7351"/>
                  </a:lnTo>
                  <a:lnTo>
                    <a:pt x="6432" y="7351"/>
                  </a:lnTo>
                  <a:lnTo>
                    <a:pt x="6470" y="7313"/>
                  </a:lnTo>
                  <a:lnTo>
                    <a:pt x="6509" y="7275"/>
                  </a:lnTo>
                  <a:lnTo>
                    <a:pt x="6509" y="6892"/>
                  </a:lnTo>
                  <a:lnTo>
                    <a:pt x="11524" y="6892"/>
                  </a:lnTo>
                  <a:lnTo>
                    <a:pt x="11562" y="6815"/>
                  </a:lnTo>
                  <a:lnTo>
                    <a:pt x="11562" y="78"/>
                  </a:lnTo>
                  <a:lnTo>
                    <a:pt x="11524" y="39"/>
                  </a:lnTo>
                  <a:lnTo>
                    <a:pt x="11447" y="1"/>
                  </a:lnTo>
                  <a:lnTo>
                    <a:pt x="10988" y="1"/>
                  </a:lnTo>
                  <a:lnTo>
                    <a:pt x="10911" y="39"/>
                  </a:lnTo>
                  <a:lnTo>
                    <a:pt x="10911" y="78"/>
                  </a:lnTo>
                  <a:lnTo>
                    <a:pt x="10911" y="154"/>
                  </a:lnTo>
                  <a:lnTo>
                    <a:pt x="10988" y="192"/>
                  </a:lnTo>
                  <a:lnTo>
                    <a:pt x="11371" y="192"/>
                  </a:lnTo>
                  <a:lnTo>
                    <a:pt x="11371" y="6701"/>
                  </a:lnTo>
                  <a:lnTo>
                    <a:pt x="6432" y="6701"/>
                  </a:lnTo>
                  <a:lnTo>
                    <a:pt x="6355" y="6739"/>
                  </a:lnTo>
                  <a:lnTo>
                    <a:pt x="6317" y="6815"/>
                  </a:lnTo>
                  <a:lnTo>
                    <a:pt x="6317" y="7160"/>
                  </a:lnTo>
                  <a:lnTo>
                    <a:pt x="5207" y="7160"/>
                  </a:lnTo>
                  <a:lnTo>
                    <a:pt x="5207" y="6815"/>
                  </a:lnTo>
                  <a:lnTo>
                    <a:pt x="5207" y="6739"/>
                  </a:lnTo>
                  <a:lnTo>
                    <a:pt x="5130" y="6701"/>
                  </a:lnTo>
                  <a:lnTo>
                    <a:pt x="192" y="6701"/>
                  </a:lnTo>
                  <a:lnTo>
                    <a:pt x="192" y="192"/>
                  </a:lnTo>
                  <a:lnTo>
                    <a:pt x="536" y="192"/>
                  </a:lnTo>
                  <a:lnTo>
                    <a:pt x="613" y="154"/>
                  </a:lnTo>
                  <a:lnTo>
                    <a:pt x="651" y="78"/>
                  </a:lnTo>
                  <a:lnTo>
                    <a:pt x="613" y="39"/>
                  </a:lnTo>
                  <a:lnTo>
                    <a:pt x="536"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821" name="Google Shape;821;p39"/>
            <p:cNvSpPr/>
            <p:nvPr/>
          </p:nvSpPr>
          <p:spPr>
            <a:xfrm>
              <a:off x="562498" y="2430963"/>
              <a:ext cx="103748" cy="5746"/>
            </a:xfrm>
            <a:custGeom>
              <a:rect b="b" l="l" r="r" t="t"/>
              <a:pathLst>
                <a:path extrusionOk="0" h="193" w="3485">
                  <a:moveTo>
                    <a:pt x="39" y="1"/>
                  </a:moveTo>
                  <a:lnTo>
                    <a:pt x="1" y="78"/>
                  </a:lnTo>
                  <a:lnTo>
                    <a:pt x="39" y="154"/>
                  </a:lnTo>
                  <a:lnTo>
                    <a:pt x="116" y="192"/>
                  </a:lnTo>
                  <a:lnTo>
                    <a:pt x="3370" y="192"/>
                  </a:lnTo>
                  <a:lnTo>
                    <a:pt x="3446" y="154"/>
                  </a:lnTo>
                  <a:lnTo>
                    <a:pt x="3485" y="78"/>
                  </a:lnTo>
                  <a:lnTo>
                    <a:pt x="3446"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822" name="Google Shape;822;p39"/>
            <p:cNvSpPr/>
            <p:nvPr/>
          </p:nvSpPr>
          <p:spPr>
            <a:xfrm>
              <a:off x="562498" y="2464038"/>
              <a:ext cx="103748" cy="5716"/>
            </a:xfrm>
            <a:custGeom>
              <a:rect b="b" l="l" r="r" t="t"/>
              <a:pathLst>
                <a:path extrusionOk="0" h="192" w="3485">
                  <a:moveTo>
                    <a:pt x="116" y="0"/>
                  </a:moveTo>
                  <a:lnTo>
                    <a:pt x="39" y="38"/>
                  </a:lnTo>
                  <a:lnTo>
                    <a:pt x="1" y="115"/>
                  </a:lnTo>
                  <a:lnTo>
                    <a:pt x="39" y="192"/>
                  </a:lnTo>
                  <a:lnTo>
                    <a:pt x="3446" y="192"/>
                  </a:lnTo>
                  <a:lnTo>
                    <a:pt x="3485" y="115"/>
                  </a:lnTo>
                  <a:lnTo>
                    <a:pt x="3446" y="38"/>
                  </a:lnTo>
                  <a:lnTo>
                    <a:pt x="3370"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823" name="Google Shape;823;p39"/>
            <p:cNvSpPr/>
            <p:nvPr/>
          </p:nvSpPr>
          <p:spPr>
            <a:xfrm>
              <a:off x="562498" y="2498214"/>
              <a:ext cx="103748" cy="5746"/>
            </a:xfrm>
            <a:custGeom>
              <a:rect b="b" l="l" r="r" t="t"/>
              <a:pathLst>
                <a:path extrusionOk="0" h="193" w="3485">
                  <a:moveTo>
                    <a:pt x="116" y="1"/>
                  </a:moveTo>
                  <a:lnTo>
                    <a:pt x="39" y="39"/>
                  </a:lnTo>
                  <a:lnTo>
                    <a:pt x="1" y="116"/>
                  </a:lnTo>
                  <a:lnTo>
                    <a:pt x="39" y="192"/>
                  </a:lnTo>
                  <a:lnTo>
                    <a:pt x="3446" y="192"/>
                  </a:lnTo>
                  <a:lnTo>
                    <a:pt x="3485" y="116"/>
                  </a:lnTo>
                  <a:lnTo>
                    <a:pt x="3446" y="39"/>
                  </a:lnTo>
                  <a:lnTo>
                    <a:pt x="3370"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824" name="Google Shape;824;p39"/>
            <p:cNvSpPr/>
            <p:nvPr/>
          </p:nvSpPr>
          <p:spPr>
            <a:xfrm>
              <a:off x="562498" y="2532419"/>
              <a:ext cx="103748" cy="5716"/>
            </a:xfrm>
            <a:custGeom>
              <a:rect b="b" l="l" r="r" t="t"/>
              <a:pathLst>
                <a:path extrusionOk="0" h="192" w="3485">
                  <a:moveTo>
                    <a:pt x="116" y="0"/>
                  </a:moveTo>
                  <a:lnTo>
                    <a:pt x="39" y="39"/>
                  </a:lnTo>
                  <a:lnTo>
                    <a:pt x="1" y="115"/>
                  </a:lnTo>
                  <a:lnTo>
                    <a:pt x="39" y="153"/>
                  </a:lnTo>
                  <a:lnTo>
                    <a:pt x="116" y="192"/>
                  </a:lnTo>
                  <a:lnTo>
                    <a:pt x="3370" y="192"/>
                  </a:lnTo>
                  <a:lnTo>
                    <a:pt x="3446" y="153"/>
                  </a:lnTo>
                  <a:lnTo>
                    <a:pt x="3485" y="115"/>
                  </a:lnTo>
                  <a:lnTo>
                    <a:pt x="3446" y="39"/>
                  </a:lnTo>
                  <a:lnTo>
                    <a:pt x="3370"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825" name="Google Shape;825;p39"/>
            <p:cNvSpPr/>
            <p:nvPr/>
          </p:nvSpPr>
          <p:spPr>
            <a:xfrm>
              <a:off x="562498" y="2566595"/>
              <a:ext cx="59302" cy="5746"/>
            </a:xfrm>
            <a:custGeom>
              <a:rect b="b" l="l" r="r" t="t"/>
              <a:pathLst>
                <a:path extrusionOk="0" h="193" w="1992">
                  <a:moveTo>
                    <a:pt x="116" y="1"/>
                  </a:moveTo>
                  <a:lnTo>
                    <a:pt x="39" y="39"/>
                  </a:lnTo>
                  <a:lnTo>
                    <a:pt x="1" y="77"/>
                  </a:lnTo>
                  <a:lnTo>
                    <a:pt x="39" y="154"/>
                  </a:lnTo>
                  <a:lnTo>
                    <a:pt x="116" y="192"/>
                  </a:lnTo>
                  <a:lnTo>
                    <a:pt x="1877" y="192"/>
                  </a:lnTo>
                  <a:lnTo>
                    <a:pt x="1953" y="154"/>
                  </a:lnTo>
                  <a:lnTo>
                    <a:pt x="1991" y="77"/>
                  </a:lnTo>
                  <a:lnTo>
                    <a:pt x="1953" y="39"/>
                  </a:lnTo>
                  <a:lnTo>
                    <a:pt x="1877"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grpSp>
      <p:grpSp>
        <p:nvGrpSpPr>
          <p:cNvPr id="826" name="Google Shape;826;p39"/>
          <p:cNvGrpSpPr/>
          <p:nvPr/>
        </p:nvGrpSpPr>
        <p:grpSpPr>
          <a:xfrm>
            <a:off x="695731" y="3649696"/>
            <a:ext cx="473430" cy="473287"/>
            <a:chOff x="2195710" y="2914220"/>
            <a:chExt cx="284958" cy="284958"/>
          </a:xfrm>
        </p:grpSpPr>
        <p:sp>
          <p:nvSpPr>
            <p:cNvPr id="827" name="Google Shape;827;p39"/>
            <p:cNvSpPr/>
            <p:nvPr/>
          </p:nvSpPr>
          <p:spPr>
            <a:xfrm>
              <a:off x="2195710" y="2914220"/>
              <a:ext cx="284958" cy="284958"/>
            </a:xfrm>
            <a:custGeom>
              <a:rect b="b" l="l" r="r" t="t"/>
              <a:pathLst>
                <a:path extrusionOk="0" h="9572" w="9572">
                  <a:moveTo>
                    <a:pt x="4786" y="4211"/>
                  </a:moveTo>
                  <a:lnTo>
                    <a:pt x="5130" y="4250"/>
                  </a:lnTo>
                  <a:lnTo>
                    <a:pt x="5437" y="4326"/>
                  </a:lnTo>
                  <a:lnTo>
                    <a:pt x="5743" y="4479"/>
                  </a:lnTo>
                  <a:lnTo>
                    <a:pt x="5973" y="4709"/>
                  </a:lnTo>
                  <a:lnTo>
                    <a:pt x="6202" y="4977"/>
                  </a:lnTo>
                  <a:lnTo>
                    <a:pt x="6355" y="5245"/>
                  </a:lnTo>
                  <a:lnTo>
                    <a:pt x="6470" y="5590"/>
                  </a:lnTo>
                  <a:lnTo>
                    <a:pt x="6509" y="5934"/>
                  </a:lnTo>
                  <a:lnTo>
                    <a:pt x="6470" y="6279"/>
                  </a:lnTo>
                  <a:lnTo>
                    <a:pt x="6355" y="6585"/>
                  </a:lnTo>
                  <a:lnTo>
                    <a:pt x="6202" y="6891"/>
                  </a:lnTo>
                  <a:lnTo>
                    <a:pt x="5973" y="7159"/>
                  </a:lnTo>
                  <a:lnTo>
                    <a:pt x="5743" y="7351"/>
                  </a:lnTo>
                  <a:lnTo>
                    <a:pt x="5437" y="7504"/>
                  </a:lnTo>
                  <a:lnTo>
                    <a:pt x="5130" y="7619"/>
                  </a:lnTo>
                  <a:lnTo>
                    <a:pt x="4786" y="7657"/>
                  </a:lnTo>
                  <a:lnTo>
                    <a:pt x="4403" y="7619"/>
                  </a:lnTo>
                  <a:lnTo>
                    <a:pt x="4097" y="7504"/>
                  </a:lnTo>
                  <a:lnTo>
                    <a:pt x="3790" y="7351"/>
                  </a:lnTo>
                  <a:lnTo>
                    <a:pt x="3561" y="7159"/>
                  </a:lnTo>
                  <a:lnTo>
                    <a:pt x="3331" y="6891"/>
                  </a:lnTo>
                  <a:lnTo>
                    <a:pt x="3178" y="6585"/>
                  </a:lnTo>
                  <a:lnTo>
                    <a:pt x="3063" y="6279"/>
                  </a:lnTo>
                  <a:lnTo>
                    <a:pt x="3025" y="5934"/>
                  </a:lnTo>
                  <a:lnTo>
                    <a:pt x="3063" y="5590"/>
                  </a:lnTo>
                  <a:lnTo>
                    <a:pt x="3178" y="5245"/>
                  </a:lnTo>
                  <a:lnTo>
                    <a:pt x="3331" y="4977"/>
                  </a:lnTo>
                  <a:lnTo>
                    <a:pt x="3561" y="4709"/>
                  </a:lnTo>
                  <a:lnTo>
                    <a:pt x="3790" y="4479"/>
                  </a:lnTo>
                  <a:lnTo>
                    <a:pt x="4097" y="4326"/>
                  </a:lnTo>
                  <a:lnTo>
                    <a:pt x="4403" y="4250"/>
                  </a:lnTo>
                  <a:lnTo>
                    <a:pt x="4786" y="4211"/>
                  </a:lnTo>
                  <a:close/>
                  <a:moveTo>
                    <a:pt x="9342" y="230"/>
                  </a:moveTo>
                  <a:lnTo>
                    <a:pt x="9342" y="8231"/>
                  </a:lnTo>
                  <a:lnTo>
                    <a:pt x="5896" y="8231"/>
                  </a:lnTo>
                  <a:lnTo>
                    <a:pt x="5896" y="7542"/>
                  </a:lnTo>
                  <a:lnTo>
                    <a:pt x="6049" y="7389"/>
                  </a:lnTo>
                  <a:lnTo>
                    <a:pt x="6241" y="7236"/>
                  </a:lnTo>
                  <a:lnTo>
                    <a:pt x="6394" y="7044"/>
                  </a:lnTo>
                  <a:lnTo>
                    <a:pt x="6509" y="6853"/>
                  </a:lnTo>
                  <a:lnTo>
                    <a:pt x="6585" y="6662"/>
                  </a:lnTo>
                  <a:lnTo>
                    <a:pt x="6662" y="6432"/>
                  </a:lnTo>
                  <a:lnTo>
                    <a:pt x="6738" y="6164"/>
                  </a:lnTo>
                  <a:lnTo>
                    <a:pt x="6738" y="5934"/>
                  </a:lnTo>
                  <a:lnTo>
                    <a:pt x="6700" y="5551"/>
                  </a:lnTo>
                  <a:lnTo>
                    <a:pt x="6585" y="5168"/>
                  </a:lnTo>
                  <a:lnTo>
                    <a:pt x="6394" y="4824"/>
                  </a:lnTo>
                  <a:lnTo>
                    <a:pt x="6164" y="4556"/>
                  </a:lnTo>
                  <a:lnTo>
                    <a:pt x="5858" y="4288"/>
                  </a:lnTo>
                  <a:lnTo>
                    <a:pt x="5552" y="4135"/>
                  </a:lnTo>
                  <a:lnTo>
                    <a:pt x="5169" y="4020"/>
                  </a:lnTo>
                  <a:lnTo>
                    <a:pt x="4786" y="3943"/>
                  </a:lnTo>
                  <a:lnTo>
                    <a:pt x="4365" y="4020"/>
                  </a:lnTo>
                  <a:lnTo>
                    <a:pt x="4020" y="4135"/>
                  </a:lnTo>
                  <a:lnTo>
                    <a:pt x="3676" y="4288"/>
                  </a:lnTo>
                  <a:lnTo>
                    <a:pt x="3369" y="4556"/>
                  </a:lnTo>
                  <a:lnTo>
                    <a:pt x="3140" y="4824"/>
                  </a:lnTo>
                  <a:lnTo>
                    <a:pt x="2948" y="5168"/>
                  </a:lnTo>
                  <a:lnTo>
                    <a:pt x="2833" y="5551"/>
                  </a:lnTo>
                  <a:lnTo>
                    <a:pt x="2795" y="5934"/>
                  </a:lnTo>
                  <a:lnTo>
                    <a:pt x="2833" y="6164"/>
                  </a:lnTo>
                  <a:lnTo>
                    <a:pt x="2872" y="6394"/>
                  </a:lnTo>
                  <a:lnTo>
                    <a:pt x="2910" y="6623"/>
                  </a:lnTo>
                  <a:lnTo>
                    <a:pt x="3025" y="6815"/>
                  </a:lnTo>
                  <a:lnTo>
                    <a:pt x="3140" y="7006"/>
                  </a:lnTo>
                  <a:lnTo>
                    <a:pt x="3254" y="7198"/>
                  </a:lnTo>
                  <a:lnTo>
                    <a:pt x="3408" y="7351"/>
                  </a:lnTo>
                  <a:lnTo>
                    <a:pt x="3561" y="7504"/>
                  </a:lnTo>
                  <a:lnTo>
                    <a:pt x="3561" y="8231"/>
                  </a:lnTo>
                  <a:lnTo>
                    <a:pt x="230" y="8231"/>
                  </a:lnTo>
                  <a:lnTo>
                    <a:pt x="230" y="230"/>
                  </a:lnTo>
                  <a:close/>
                  <a:moveTo>
                    <a:pt x="3829" y="7657"/>
                  </a:moveTo>
                  <a:lnTo>
                    <a:pt x="4173" y="7810"/>
                  </a:lnTo>
                  <a:lnTo>
                    <a:pt x="4403" y="7848"/>
                  </a:lnTo>
                  <a:lnTo>
                    <a:pt x="4594" y="7887"/>
                  </a:lnTo>
                  <a:lnTo>
                    <a:pt x="4594" y="8882"/>
                  </a:lnTo>
                  <a:lnTo>
                    <a:pt x="3829" y="9265"/>
                  </a:lnTo>
                  <a:lnTo>
                    <a:pt x="3829" y="7657"/>
                  </a:lnTo>
                  <a:close/>
                  <a:moveTo>
                    <a:pt x="5628" y="7695"/>
                  </a:moveTo>
                  <a:lnTo>
                    <a:pt x="5628" y="9265"/>
                  </a:lnTo>
                  <a:lnTo>
                    <a:pt x="4862" y="8882"/>
                  </a:lnTo>
                  <a:lnTo>
                    <a:pt x="4862" y="7887"/>
                  </a:lnTo>
                  <a:lnTo>
                    <a:pt x="5245" y="7848"/>
                  </a:lnTo>
                  <a:lnTo>
                    <a:pt x="5628" y="7695"/>
                  </a:lnTo>
                  <a:close/>
                  <a:moveTo>
                    <a:pt x="115" y="0"/>
                  </a:moveTo>
                  <a:lnTo>
                    <a:pt x="39" y="38"/>
                  </a:lnTo>
                  <a:lnTo>
                    <a:pt x="0" y="115"/>
                  </a:lnTo>
                  <a:lnTo>
                    <a:pt x="0" y="8346"/>
                  </a:lnTo>
                  <a:lnTo>
                    <a:pt x="39" y="8423"/>
                  </a:lnTo>
                  <a:lnTo>
                    <a:pt x="115" y="8461"/>
                  </a:lnTo>
                  <a:lnTo>
                    <a:pt x="3561" y="8461"/>
                  </a:lnTo>
                  <a:lnTo>
                    <a:pt x="3561" y="9456"/>
                  </a:lnTo>
                  <a:lnTo>
                    <a:pt x="3599" y="9495"/>
                  </a:lnTo>
                  <a:lnTo>
                    <a:pt x="3637" y="9533"/>
                  </a:lnTo>
                  <a:lnTo>
                    <a:pt x="3676" y="9571"/>
                  </a:lnTo>
                  <a:lnTo>
                    <a:pt x="3752" y="9571"/>
                  </a:lnTo>
                  <a:lnTo>
                    <a:pt x="4709" y="9112"/>
                  </a:lnTo>
                  <a:lnTo>
                    <a:pt x="5705" y="9571"/>
                  </a:lnTo>
                  <a:lnTo>
                    <a:pt x="5743" y="9571"/>
                  </a:lnTo>
                  <a:lnTo>
                    <a:pt x="5819" y="9533"/>
                  </a:lnTo>
                  <a:lnTo>
                    <a:pt x="5858" y="9495"/>
                  </a:lnTo>
                  <a:lnTo>
                    <a:pt x="5896" y="9456"/>
                  </a:lnTo>
                  <a:lnTo>
                    <a:pt x="5896" y="8461"/>
                  </a:lnTo>
                  <a:lnTo>
                    <a:pt x="9456" y="8461"/>
                  </a:lnTo>
                  <a:lnTo>
                    <a:pt x="9533" y="8423"/>
                  </a:lnTo>
                  <a:lnTo>
                    <a:pt x="9571" y="8346"/>
                  </a:lnTo>
                  <a:lnTo>
                    <a:pt x="9571" y="115"/>
                  </a:lnTo>
                  <a:lnTo>
                    <a:pt x="9533" y="38"/>
                  </a:lnTo>
                  <a:lnTo>
                    <a:pt x="9456"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28" name="Google Shape;828;p39"/>
            <p:cNvSpPr/>
            <p:nvPr/>
          </p:nvSpPr>
          <p:spPr>
            <a:xfrm>
              <a:off x="2303983" y="3055538"/>
              <a:ext cx="68411" cy="64988"/>
            </a:xfrm>
            <a:custGeom>
              <a:rect b="b" l="l" r="r" t="t"/>
              <a:pathLst>
                <a:path extrusionOk="0" h="2183" w="2298">
                  <a:moveTo>
                    <a:pt x="1149" y="383"/>
                  </a:moveTo>
                  <a:lnTo>
                    <a:pt x="1340" y="804"/>
                  </a:lnTo>
                  <a:lnTo>
                    <a:pt x="1379" y="843"/>
                  </a:lnTo>
                  <a:lnTo>
                    <a:pt x="1417" y="881"/>
                  </a:lnTo>
                  <a:lnTo>
                    <a:pt x="1915" y="919"/>
                  </a:lnTo>
                  <a:lnTo>
                    <a:pt x="1570" y="1264"/>
                  </a:lnTo>
                  <a:lnTo>
                    <a:pt x="1532" y="1302"/>
                  </a:lnTo>
                  <a:lnTo>
                    <a:pt x="1532" y="1379"/>
                  </a:lnTo>
                  <a:lnTo>
                    <a:pt x="1608" y="1838"/>
                  </a:lnTo>
                  <a:lnTo>
                    <a:pt x="1187" y="1608"/>
                  </a:lnTo>
                  <a:lnTo>
                    <a:pt x="1072" y="1608"/>
                  </a:lnTo>
                  <a:lnTo>
                    <a:pt x="651" y="1838"/>
                  </a:lnTo>
                  <a:lnTo>
                    <a:pt x="728" y="1379"/>
                  </a:lnTo>
                  <a:lnTo>
                    <a:pt x="728" y="1302"/>
                  </a:lnTo>
                  <a:lnTo>
                    <a:pt x="689" y="1264"/>
                  </a:lnTo>
                  <a:lnTo>
                    <a:pt x="345" y="919"/>
                  </a:lnTo>
                  <a:lnTo>
                    <a:pt x="843" y="881"/>
                  </a:lnTo>
                  <a:lnTo>
                    <a:pt x="881" y="843"/>
                  </a:lnTo>
                  <a:lnTo>
                    <a:pt x="919" y="804"/>
                  </a:lnTo>
                  <a:lnTo>
                    <a:pt x="1149" y="383"/>
                  </a:lnTo>
                  <a:close/>
                  <a:moveTo>
                    <a:pt x="1072" y="0"/>
                  </a:moveTo>
                  <a:lnTo>
                    <a:pt x="1034" y="39"/>
                  </a:lnTo>
                  <a:lnTo>
                    <a:pt x="728" y="651"/>
                  </a:lnTo>
                  <a:lnTo>
                    <a:pt x="77" y="728"/>
                  </a:lnTo>
                  <a:lnTo>
                    <a:pt x="39" y="766"/>
                  </a:lnTo>
                  <a:lnTo>
                    <a:pt x="0" y="804"/>
                  </a:lnTo>
                  <a:lnTo>
                    <a:pt x="0" y="881"/>
                  </a:lnTo>
                  <a:lnTo>
                    <a:pt x="0" y="919"/>
                  </a:lnTo>
                  <a:lnTo>
                    <a:pt x="498" y="1379"/>
                  </a:lnTo>
                  <a:lnTo>
                    <a:pt x="383" y="2029"/>
                  </a:lnTo>
                  <a:lnTo>
                    <a:pt x="383" y="2106"/>
                  </a:lnTo>
                  <a:lnTo>
                    <a:pt x="421" y="2144"/>
                  </a:lnTo>
                  <a:lnTo>
                    <a:pt x="498" y="2183"/>
                  </a:lnTo>
                  <a:lnTo>
                    <a:pt x="536" y="2183"/>
                  </a:lnTo>
                  <a:lnTo>
                    <a:pt x="1149" y="1876"/>
                  </a:lnTo>
                  <a:lnTo>
                    <a:pt x="1723" y="2183"/>
                  </a:lnTo>
                  <a:lnTo>
                    <a:pt x="1761" y="2183"/>
                  </a:lnTo>
                  <a:lnTo>
                    <a:pt x="1838" y="2144"/>
                  </a:lnTo>
                  <a:lnTo>
                    <a:pt x="1876" y="2106"/>
                  </a:lnTo>
                  <a:lnTo>
                    <a:pt x="1876" y="2029"/>
                  </a:lnTo>
                  <a:lnTo>
                    <a:pt x="1761" y="1379"/>
                  </a:lnTo>
                  <a:lnTo>
                    <a:pt x="2259" y="919"/>
                  </a:lnTo>
                  <a:lnTo>
                    <a:pt x="2297" y="881"/>
                  </a:lnTo>
                  <a:lnTo>
                    <a:pt x="2259" y="804"/>
                  </a:lnTo>
                  <a:lnTo>
                    <a:pt x="2259" y="766"/>
                  </a:lnTo>
                  <a:lnTo>
                    <a:pt x="2182" y="728"/>
                  </a:lnTo>
                  <a:lnTo>
                    <a:pt x="1532" y="651"/>
                  </a:lnTo>
                  <a:lnTo>
                    <a:pt x="1225" y="39"/>
                  </a:lnTo>
                  <a:lnTo>
                    <a:pt x="1187"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29" name="Google Shape;829;p39"/>
            <p:cNvSpPr/>
            <p:nvPr/>
          </p:nvSpPr>
          <p:spPr>
            <a:xfrm>
              <a:off x="2259537" y="2956374"/>
              <a:ext cx="156173" cy="8008"/>
            </a:xfrm>
            <a:custGeom>
              <a:rect b="b" l="l" r="r" t="t"/>
              <a:pathLst>
                <a:path extrusionOk="0" h="269" w="5246">
                  <a:moveTo>
                    <a:pt x="115" y="1"/>
                  </a:moveTo>
                  <a:lnTo>
                    <a:pt x="39" y="39"/>
                  </a:lnTo>
                  <a:lnTo>
                    <a:pt x="0" y="154"/>
                  </a:lnTo>
                  <a:lnTo>
                    <a:pt x="39" y="230"/>
                  </a:lnTo>
                  <a:lnTo>
                    <a:pt x="115" y="269"/>
                  </a:lnTo>
                  <a:lnTo>
                    <a:pt x="5130" y="269"/>
                  </a:lnTo>
                  <a:lnTo>
                    <a:pt x="5207" y="230"/>
                  </a:lnTo>
                  <a:lnTo>
                    <a:pt x="5245" y="154"/>
                  </a:lnTo>
                  <a:lnTo>
                    <a:pt x="5207" y="39"/>
                  </a:lnTo>
                  <a:lnTo>
                    <a:pt x="5130"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30" name="Google Shape;830;p39"/>
            <p:cNvSpPr/>
            <p:nvPr/>
          </p:nvSpPr>
          <p:spPr>
            <a:xfrm>
              <a:off x="2259537" y="2994003"/>
              <a:ext cx="156173" cy="8008"/>
            </a:xfrm>
            <a:custGeom>
              <a:rect b="b" l="l" r="r" t="t"/>
              <a:pathLst>
                <a:path extrusionOk="0" h="269" w="5246">
                  <a:moveTo>
                    <a:pt x="115" y="0"/>
                  </a:moveTo>
                  <a:lnTo>
                    <a:pt x="39" y="38"/>
                  </a:lnTo>
                  <a:lnTo>
                    <a:pt x="0" y="153"/>
                  </a:lnTo>
                  <a:lnTo>
                    <a:pt x="39" y="230"/>
                  </a:lnTo>
                  <a:lnTo>
                    <a:pt x="115" y="268"/>
                  </a:lnTo>
                  <a:lnTo>
                    <a:pt x="5130" y="268"/>
                  </a:lnTo>
                  <a:lnTo>
                    <a:pt x="5207" y="230"/>
                  </a:lnTo>
                  <a:lnTo>
                    <a:pt x="5245" y="153"/>
                  </a:lnTo>
                  <a:lnTo>
                    <a:pt x="5207" y="38"/>
                  </a:lnTo>
                  <a:lnTo>
                    <a:pt x="5130"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831" name="Google Shape;831;p39"/>
          <p:cNvSpPr/>
          <p:nvPr/>
        </p:nvSpPr>
        <p:spPr>
          <a:xfrm>
            <a:off x="4833098" y="2579496"/>
            <a:ext cx="597113" cy="386222"/>
          </a:xfrm>
          <a:custGeom>
            <a:rect b="b" l="l" r="r" t="t"/>
            <a:pathLst>
              <a:path extrusionOk="0" h="6738" w="10414">
                <a:moveTo>
                  <a:pt x="6126" y="268"/>
                </a:moveTo>
                <a:lnTo>
                  <a:pt x="6317" y="306"/>
                </a:lnTo>
                <a:lnTo>
                  <a:pt x="6470" y="383"/>
                </a:lnTo>
                <a:lnTo>
                  <a:pt x="7083" y="651"/>
                </a:lnTo>
                <a:lnTo>
                  <a:pt x="7274" y="689"/>
                </a:lnTo>
                <a:lnTo>
                  <a:pt x="7466" y="727"/>
                </a:lnTo>
                <a:lnTo>
                  <a:pt x="7657" y="766"/>
                </a:lnTo>
                <a:lnTo>
                  <a:pt x="7848" y="766"/>
                </a:lnTo>
                <a:lnTo>
                  <a:pt x="8040" y="727"/>
                </a:lnTo>
                <a:lnTo>
                  <a:pt x="8231" y="651"/>
                </a:lnTo>
                <a:lnTo>
                  <a:pt x="8423" y="574"/>
                </a:lnTo>
                <a:lnTo>
                  <a:pt x="8576" y="498"/>
                </a:lnTo>
                <a:lnTo>
                  <a:pt x="8691" y="421"/>
                </a:lnTo>
                <a:lnTo>
                  <a:pt x="8767" y="421"/>
                </a:lnTo>
                <a:lnTo>
                  <a:pt x="8882" y="459"/>
                </a:lnTo>
                <a:lnTo>
                  <a:pt x="8920" y="536"/>
                </a:lnTo>
                <a:lnTo>
                  <a:pt x="10107" y="2220"/>
                </a:lnTo>
                <a:lnTo>
                  <a:pt x="10145" y="2297"/>
                </a:lnTo>
                <a:lnTo>
                  <a:pt x="10145" y="2412"/>
                </a:lnTo>
                <a:lnTo>
                  <a:pt x="10145" y="2488"/>
                </a:lnTo>
                <a:lnTo>
                  <a:pt x="10069" y="2565"/>
                </a:lnTo>
                <a:lnTo>
                  <a:pt x="9418" y="3101"/>
                </a:lnTo>
                <a:lnTo>
                  <a:pt x="7006" y="1378"/>
                </a:lnTo>
                <a:lnTo>
                  <a:pt x="6815" y="1302"/>
                </a:lnTo>
                <a:lnTo>
                  <a:pt x="6662" y="1225"/>
                </a:lnTo>
                <a:lnTo>
                  <a:pt x="6432" y="1187"/>
                </a:lnTo>
                <a:lnTo>
                  <a:pt x="6240" y="1149"/>
                </a:lnTo>
                <a:lnTo>
                  <a:pt x="6049" y="1187"/>
                </a:lnTo>
                <a:lnTo>
                  <a:pt x="5858" y="1225"/>
                </a:lnTo>
                <a:lnTo>
                  <a:pt x="5666" y="1302"/>
                </a:lnTo>
                <a:lnTo>
                  <a:pt x="5475" y="1378"/>
                </a:lnTo>
                <a:lnTo>
                  <a:pt x="4365" y="2182"/>
                </a:lnTo>
                <a:lnTo>
                  <a:pt x="4211" y="2259"/>
                </a:lnTo>
                <a:lnTo>
                  <a:pt x="4020" y="2259"/>
                </a:lnTo>
                <a:lnTo>
                  <a:pt x="3867" y="2182"/>
                </a:lnTo>
                <a:lnTo>
                  <a:pt x="3714" y="2067"/>
                </a:lnTo>
                <a:lnTo>
                  <a:pt x="3637" y="1876"/>
                </a:lnTo>
                <a:lnTo>
                  <a:pt x="3637" y="1723"/>
                </a:lnTo>
                <a:lnTo>
                  <a:pt x="3714" y="1531"/>
                </a:lnTo>
                <a:lnTo>
                  <a:pt x="3829" y="1417"/>
                </a:lnTo>
                <a:lnTo>
                  <a:pt x="5092" y="536"/>
                </a:lnTo>
                <a:lnTo>
                  <a:pt x="5245" y="421"/>
                </a:lnTo>
                <a:lnTo>
                  <a:pt x="5398" y="345"/>
                </a:lnTo>
                <a:lnTo>
                  <a:pt x="5781" y="268"/>
                </a:lnTo>
                <a:close/>
                <a:moveTo>
                  <a:pt x="1723" y="3101"/>
                </a:moveTo>
                <a:lnTo>
                  <a:pt x="1876" y="3178"/>
                </a:lnTo>
                <a:lnTo>
                  <a:pt x="2029" y="3331"/>
                </a:lnTo>
                <a:lnTo>
                  <a:pt x="2068" y="3484"/>
                </a:lnTo>
                <a:lnTo>
                  <a:pt x="2068" y="3637"/>
                </a:lnTo>
                <a:lnTo>
                  <a:pt x="1991" y="3828"/>
                </a:lnTo>
                <a:lnTo>
                  <a:pt x="1838" y="4020"/>
                </a:lnTo>
                <a:lnTo>
                  <a:pt x="1685" y="4211"/>
                </a:lnTo>
                <a:lnTo>
                  <a:pt x="1570" y="4364"/>
                </a:lnTo>
                <a:lnTo>
                  <a:pt x="1417" y="4403"/>
                </a:lnTo>
                <a:lnTo>
                  <a:pt x="1225" y="4403"/>
                </a:lnTo>
                <a:lnTo>
                  <a:pt x="1072" y="4326"/>
                </a:lnTo>
                <a:lnTo>
                  <a:pt x="1034" y="4326"/>
                </a:lnTo>
                <a:lnTo>
                  <a:pt x="919" y="4173"/>
                </a:lnTo>
                <a:lnTo>
                  <a:pt x="881" y="4020"/>
                </a:lnTo>
                <a:lnTo>
                  <a:pt x="881" y="3867"/>
                </a:lnTo>
                <a:lnTo>
                  <a:pt x="957" y="3675"/>
                </a:lnTo>
                <a:lnTo>
                  <a:pt x="1225" y="3254"/>
                </a:lnTo>
                <a:lnTo>
                  <a:pt x="1302" y="3178"/>
                </a:lnTo>
                <a:lnTo>
                  <a:pt x="1417" y="3139"/>
                </a:lnTo>
                <a:lnTo>
                  <a:pt x="1493" y="3101"/>
                </a:lnTo>
                <a:close/>
                <a:moveTo>
                  <a:pt x="2718" y="3599"/>
                </a:moveTo>
                <a:lnTo>
                  <a:pt x="2833" y="3637"/>
                </a:lnTo>
                <a:lnTo>
                  <a:pt x="2948" y="3675"/>
                </a:lnTo>
                <a:lnTo>
                  <a:pt x="2986" y="3714"/>
                </a:lnTo>
                <a:lnTo>
                  <a:pt x="3101" y="3828"/>
                </a:lnTo>
                <a:lnTo>
                  <a:pt x="3178" y="3982"/>
                </a:lnTo>
                <a:lnTo>
                  <a:pt x="3178" y="4173"/>
                </a:lnTo>
                <a:lnTo>
                  <a:pt x="3101" y="4326"/>
                </a:lnTo>
                <a:lnTo>
                  <a:pt x="2527" y="5092"/>
                </a:lnTo>
                <a:lnTo>
                  <a:pt x="2412" y="5207"/>
                </a:lnTo>
                <a:lnTo>
                  <a:pt x="2259" y="5283"/>
                </a:lnTo>
                <a:lnTo>
                  <a:pt x="2068" y="5283"/>
                </a:lnTo>
                <a:lnTo>
                  <a:pt x="1914" y="5207"/>
                </a:lnTo>
                <a:lnTo>
                  <a:pt x="1876" y="5168"/>
                </a:lnTo>
                <a:lnTo>
                  <a:pt x="1761" y="5053"/>
                </a:lnTo>
                <a:lnTo>
                  <a:pt x="1723" y="4900"/>
                </a:lnTo>
                <a:lnTo>
                  <a:pt x="1723" y="4709"/>
                </a:lnTo>
                <a:lnTo>
                  <a:pt x="1800" y="4556"/>
                </a:lnTo>
                <a:lnTo>
                  <a:pt x="2068" y="4173"/>
                </a:lnTo>
                <a:lnTo>
                  <a:pt x="2221" y="3982"/>
                </a:lnTo>
                <a:lnTo>
                  <a:pt x="2336" y="3790"/>
                </a:lnTo>
                <a:lnTo>
                  <a:pt x="2450" y="3675"/>
                </a:lnTo>
                <a:lnTo>
                  <a:pt x="2642" y="3599"/>
                </a:lnTo>
                <a:close/>
                <a:moveTo>
                  <a:pt x="3675" y="4288"/>
                </a:moveTo>
                <a:lnTo>
                  <a:pt x="3790" y="4326"/>
                </a:lnTo>
                <a:lnTo>
                  <a:pt x="3943" y="4364"/>
                </a:lnTo>
                <a:lnTo>
                  <a:pt x="3943" y="4403"/>
                </a:lnTo>
                <a:lnTo>
                  <a:pt x="4097" y="4517"/>
                </a:lnTo>
                <a:lnTo>
                  <a:pt x="4135" y="4671"/>
                </a:lnTo>
                <a:lnTo>
                  <a:pt x="4135" y="4862"/>
                </a:lnTo>
                <a:lnTo>
                  <a:pt x="4058" y="5015"/>
                </a:lnTo>
                <a:lnTo>
                  <a:pt x="3943" y="5207"/>
                </a:lnTo>
                <a:lnTo>
                  <a:pt x="3637" y="5628"/>
                </a:lnTo>
                <a:lnTo>
                  <a:pt x="3522" y="5781"/>
                </a:lnTo>
                <a:lnTo>
                  <a:pt x="3369" y="5896"/>
                </a:lnTo>
                <a:lnTo>
                  <a:pt x="3216" y="5972"/>
                </a:lnTo>
                <a:lnTo>
                  <a:pt x="3063" y="5972"/>
                </a:lnTo>
                <a:lnTo>
                  <a:pt x="2872" y="5896"/>
                </a:lnTo>
                <a:lnTo>
                  <a:pt x="2872" y="5857"/>
                </a:lnTo>
                <a:lnTo>
                  <a:pt x="2757" y="5743"/>
                </a:lnTo>
                <a:lnTo>
                  <a:pt x="2680" y="5589"/>
                </a:lnTo>
                <a:lnTo>
                  <a:pt x="2680" y="5398"/>
                </a:lnTo>
                <a:lnTo>
                  <a:pt x="2757" y="5245"/>
                </a:lnTo>
                <a:lnTo>
                  <a:pt x="3293" y="4479"/>
                </a:lnTo>
                <a:lnTo>
                  <a:pt x="3446" y="4364"/>
                </a:lnTo>
                <a:lnTo>
                  <a:pt x="3599" y="4288"/>
                </a:lnTo>
                <a:close/>
                <a:moveTo>
                  <a:pt x="4671" y="268"/>
                </a:moveTo>
                <a:lnTo>
                  <a:pt x="4901" y="345"/>
                </a:lnTo>
                <a:lnTo>
                  <a:pt x="3675" y="1187"/>
                </a:lnTo>
                <a:lnTo>
                  <a:pt x="3561" y="1302"/>
                </a:lnTo>
                <a:lnTo>
                  <a:pt x="3484" y="1417"/>
                </a:lnTo>
                <a:lnTo>
                  <a:pt x="3407" y="1531"/>
                </a:lnTo>
                <a:lnTo>
                  <a:pt x="3369" y="1684"/>
                </a:lnTo>
                <a:lnTo>
                  <a:pt x="3369" y="1799"/>
                </a:lnTo>
                <a:lnTo>
                  <a:pt x="3407" y="1952"/>
                </a:lnTo>
                <a:lnTo>
                  <a:pt x="3446" y="2067"/>
                </a:lnTo>
                <a:lnTo>
                  <a:pt x="3522" y="2220"/>
                </a:lnTo>
                <a:lnTo>
                  <a:pt x="3599" y="2335"/>
                </a:lnTo>
                <a:lnTo>
                  <a:pt x="3714" y="2412"/>
                </a:lnTo>
                <a:lnTo>
                  <a:pt x="3829" y="2488"/>
                </a:lnTo>
                <a:lnTo>
                  <a:pt x="3982" y="2527"/>
                </a:lnTo>
                <a:lnTo>
                  <a:pt x="4135" y="2527"/>
                </a:lnTo>
                <a:lnTo>
                  <a:pt x="4250" y="2488"/>
                </a:lnTo>
                <a:lnTo>
                  <a:pt x="4403" y="2450"/>
                </a:lnTo>
                <a:lnTo>
                  <a:pt x="4518" y="2374"/>
                </a:lnTo>
                <a:lnTo>
                  <a:pt x="5628" y="1608"/>
                </a:lnTo>
                <a:lnTo>
                  <a:pt x="5781" y="1531"/>
                </a:lnTo>
                <a:lnTo>
                  <a:pt x="5934" y="1455"/>
                </a:lnTo>
                <a:lnTo>
                  <a:pt x="6087" y="1417"/>
                </a:lnTo>
                <a:lnTo>
                  <a:pt x="6394" y="1417"/>
                </a:lnTo>
                <a:lnTo>
                  <a:pt x="6547" y="1455"/>
                </a:lnTo>
                <a:lnTo>
                  <a:pt x="6700" y="1531"/>
                </a:lnTo>
                <a:lnTo>
                  <a:pt x="6853" y="1608"/>
                </a:lnTo>
                <a:lnTo>
                  <a:pt x="9341" y="3369"/>
                </a:lnTo>
                <a:lnTo>
                  <a:pt x="9495" y="3484"/>
                </a:lnTo>
                <a:lnTo>
                  <a:pt x="9533" y="3637"/>
                </a:lnTo>
                <a:lnTo>
                  <a:pt x="9533" y="3828"/>
                </a:lnTo>
                <a:lnTo>
                  <a:pt x="9456" y="4020"/>
                </a:lnTo>
                <a:lnTo>
                  <a:pt x="9341" y="4135"/>
                </a:lnTo>
                <a:lnTo>
                  <a:pt x="9150" y="4211"/>
                </a:lnTo>
                <a:lnTo>
                  <a:pt x="8997" y="4173"/>
                </a:lnTo>
                <a:lnTo>
                  <a:pt x="8805" y="4135"/>
                </a:lnTo>
                <a:lnTo>
                  <a:pt x="8423" y="3828"/>
                </a:lnTo>
                <a:lnTo>
                  <a:pt x="7159" y="2948"/>
                </a:lnTo>
                <a:lnTo>
                  <a:pt x="7083" y="2948"/>
                </a:lnTo>
                <a:lnTo>
                  <a:pt x="7006" y="2986"/>
                </a:lnTo>
                <a:lnTo>
                  <a:pt x="6968" y="3101"/>
                </a:lnTo>
                <a:lnTo>
                  <a:pt x="7006" y="3178"/>
                </a:lnTo>
                <a:lnTo>
                  <a:pt x="7198" y="3292"/>
                </a:lnTo>
                <a:lnTo>
                  <a:pt x="8270" y="4058"/>
                </a:lnTo>
                <a:lnTo>
                  <a:pt x="8384" y="4173"/>
                </a:lnTo>
                <a:lnTo>
                  <a:pt x="8461" y="4326"/>
                </a:lnTo>
                <a:lnTo>
                  <a:pt x="8461" y="4517"/>
                </a:lnTo>
                <a:lnTo>
                  <a:pt x="8384" y="4671"/>
                </a:lnTo>
                <a:lnTo>
                  <a:pt x="8231" y="4824"/>
                </a:lnTo>
                <a:lnTo>
                  <a:pt x="8078" y="4862"/>
                </a:lnTo>
                <a:lnTo>
                  <a:pt x="7887" y="4862"/>
                </a:lnTo>
                <a:lnTo>
                  <a:pt x="7734" y="4785"/>
                </a:lnTo>
                <a:lnTo>
                  <a:pt x="7427" y="4594"/>
                </a:lnTo>
                <a:lnTo>
                  <a:pt x="6470" y="3943"/>
                </a:lnTo>
                <a:lnTo>
                  <a:pt x="6394" y="3905"/>
                </a:lnTo>
                <a:lnTo>
                  <a:pt x="6317" y="3982"/>
                </a:lnTo>
                <a:lnTo>
                  <a:pt x="6279" y="4058"/>
                </a:lnTo>
                <a:lnTo>
                  <a:pt x="6355" y="4135"/>
                </a:lnTo>
                <a:lnTo>
                  <a:pt x="7274" y="4824"/>
                </a:lnTo>
                <a:lnTo>
                  <a:pt x="7389" y="4939"/>
                </a:lnTo>
                <a:lnTo>
                  <a:pt x="7466" y="5092"/>
                </a:lnTo>
                <a:lnTo>
                  <a:pt x="7466" y="5283"/>
                </a:lnTo>
                <a:lnTo>
                  <a:pt x="7389" y="5475"/>
                </a:lnTo>
                <a:lnTo>
                  <a:pt x="7274" y="5589"/>
                </a:lnTo>
                <a:lnTo>
                  <a:pt x="7083" y="5666"/>
                </a:lnTo>
                <a:lnTo>
                  <a:pt x="6891" y="5628"/>
                </a:lnTo>
                <a:lnTo>
                  <a:pt x="6738" y="5551"/>
                </a:lnTo>
                <a:lnTo>
                  <a:pt x="6202" y="5168"/>
                </a:lnTo>
                <a:lnTo>
                  <a:pt x="5972" y="5053"/>
                </a:lnTo>
                <a:lnTo>
                  <a:pt x="5819" y="4900"/>
                </a:lnTo>
                <a:lnTo>
                  <a:pt x="5705" y="4900"/>
                </a:lnTo>
                <a:lnTo>
                  <a:pt x="5628" y="4939"/>
                </a:lnTo>
                <a:lnTo>
                  <a:pt x="5590" y="5053"/>
                </a:lnTo>
                <a:lnTo>
                  <a:pt x="5666" y="5130"/>
                </a:lnTo>
                <a:lnTo>
                  <a:pt x="6049" y="5398"/>
                </a:lnTo>
                <a:lnTo>
                  <a:pt x="6240" y="5513"/>
                </a:lnTo>
                <a:lnTo>
                  <a:pt x="6355" y="5666"/>
                </a:lnTo>
                <a:lnTo>
                  <a:pt x="6394" y="5819"/>
                </a:lnTo>
                <a:lnTo>
                  <a:pt x="6394" y="6011"/>
                </a:lnTo>
                <a:lnTo>
                  <a:pt x="6317" y="6164"/>
                </a:lnTo>
                <a:lnTo>
                  <a:pt x="6202" y="6279"/>
                </a:lnTo>
                <a:lnTo>
                  <a:pt x="6049" y="6355"/>
                </a:lnTo>
                <a:lnTo>
                  <a:pt x="5858" y="6355"/>
                </a:lnTo>
                <a:lnTo>
                  <a:pt x="5705" y="6279"/>
                </a:lnTo>
                <a:lnTo>
                  <a:pt x="5169" y="5934"/>
                </a:lnTo>
                <a:lnTo>
                  <a:pt x="5245" y="5743"/>
                </a:lnTo>
                <a:lnTo>
                  <a:pt x="5245" y="5513"/>
                </a:lnTo>
                <a:lnTo>
                  <a:pt x="5207" y="5360"/>
                </a:lnTo>
                <a:lnTo>
                  <a:pt x="5130" y="5245"/>
                </a:lnTo>
                <a:lnTo>
                  <a:pt x="5054" y="5130"/>
                </a:lnTo>
                <a:lnTo>
                  <a:pt x="4939" y="5053"/>
                </a:lnTo>
                <a:lnTo>
                  <a:pt x="4939" y="5015"/>
                </a:lnTo>
                <a:lnTo>
                  <a:pt x="4824" y="4977"/>
                </a:lnTo>
                <a:lnTo>
                  <a:pt x="4671" y="4900"/>
                </a:lnTo>
                <a:lnTo>
                  <a:pt x="4403" y="4900"/>
                </a:lnTo>
                <a:lnTo>
                  <a:pt x="4403" y="4709"/>
                </a:lnTo>
                <a:lnTo>
                  <a:pt x="4365" y="4517"/>
                </a:lnTo>
                <a:lnTo>
                  <a:pt x="4250" y="4326"/>
                </a:lnTo>
                <a:lnTo>
                  <a:pt x="4097" y="4173"/>
                </a:lnTo>
                <a:lnTo>
                  <a:pt x="3943" y="4096"/>
                </a:lnTo>
                <a:lnTo>
                  <a:pt x="3829" y="4058"/>
                </a:lnTo>
                <a:lnTo>
                  <a:pt x="3675" y="4020"/>
                </a:lnTo>
                <a:lnTo>
                  <a:pt x="3561" y="4058"/>
                </a:lnTo>
                <a:lnTo>
                  <a:pt x="3446" y="4058"/>
                </a:lnTo>
                <a:lnTo>
                  <a:pt x="3446" y="3943"/>
                </a:lnTo>
                <a:lnTo>
                  <a:pt x="3407" y="3828"/>
                </a:lnTo>
                <a:lnTo>
                  <a:pt x="3331" y="3675"/>
                </a:lnTo>
                <a:lnTo>
                  <a:pt x="3254" y="3599"/>
                </a:lnTo>
                <a:lnTo>
                  <a:pt x="3139" y="3484"/>
                </a:lnTo>
                <a:lnTo>
                  <a:pt x="3101" y="3484"/>
                </a:lnTo>
                <a:lnTo>
                  <a:pt x="2986" y="3407"/>
                </a:lnTo>
                <a:lnTo>
                  <a:pt x="2872" y="3369"/>
                </a:lnTo>
                <a:lnTo>
                  <a:pt x="2718" y="3331"/>
                </a:lnTo>
                <a:lnTo>
                  <a:pt x="2604" y="3331"/>
                </a:lnTo>
                <a:lnTo>
                  <a:pt x="2450" y="3369"/>
                </a:lnTo>
                <a:lnTo>
                  <a:pt x="2336" y="3446"/>
                </a:lnTo>
                <a:lnTo>
                  <a:pt x="2297" y="3292"/>
                </a:lnTo>
                <a:lnTo>
                  <a:pt x="2221" y="3178"/>
                </a:lnTo>
                <a:lnTo>
                  <a:pt x="2144" y="3063"/>
                </a:lnTo>
                <a:lnTo>
                  <a:pt x="2029" y="2986"/>
                </a:lnTo>
                <a:lnTo>
                  <a:pt x="2029" y="2948"/>
                </a:lnTo>
                <a:lnTo>
                  <a:pt x="1914" y="2871"/>
                </a:lnTo>
                <a:lnTo>
                  <a:pt x="1800" y="2833"/>
                </a:lnTo>
                <a:lnTo>
                  <a:pt x="1532" y="2833"/>
                </a:lnTo>
                <a:lnTo>
                  <a:pt x="1302" y="2910"/>
                </a:lnTo>
                <a:lnTo>
                  <a:pt x="1187" y="2986"/>
                </a:lnTo>
                <a:lnTo>
                  <a:pt x="1072" y="3063"/>
                </a:lnTo>
                <a:lnTo>
                  <a:pt x="383" y="2565"/>
                </a:lnTo>
                <a:lnTo>
                  <a:pt x="306" y="2488"/>
                </a:lnTo>
                <a:lnTo>
                  <a:pt x="268" y="2412"/>
                </a:lnTo>
                <a:lnTo>
                  <a:pt x="268" y="2297"/>
                </a:lnTo>
                <a:lnTo>
                  <a:pt x="306" y="2220"/>
                </a:lnTo>
                <a:lnTo>
                  <a:pt x="1455" y="536"/>
                </a:lnTo>
                <a:lnTo>
                  <a:pt x="1532" y="459"/>
                </a:lnTo>
                <a:lnTo>
                  <a:pt x="1646" y="421"/>
                </a:lnTo>
                <a:lnTo>
                  <a:pt x="1723" y="421"/>
                </a:lnTo>
                <a:lnTo>
                  <a:pt x="1838" y="498"/>
                </a:lnTo>
                <a:lnTo>
                  <a:pt x="1991" y="574"/>
                </a:lnTo>
                <a:lnTo>
                  <a:pt x="2182" y="651"/>
                </a:lnTo>
                <a:lnTo>
                  <a:pt x="2374" y="727"/>
                </a:lnTo>
                <a:lnTo>
                  <a:pt x="2565" y="766"/>
                </a:lnTo>
                <a:lnTo>
                  <a:pt x="2757" y="766"/>
                </a:lnTo>
                <a:lnTo>
                  <a:pt x="2948" y="727"/>
                </a:lnTo>
                <a:lnTo>
                  <a:pt x="3139" y="689"/>
                </a:lnTo>
                <a:lnTo>
                  <a:pt x="3331" y="651"/>
                </a:lnTo>
                <a:lnTo>
                  <a:pt x="3943" y="383"/>
                </a:lnTo>
                <a:lnTo>
                  <a:pt x="4173" y="306"/>
                </a:lnTo>
                <a:lnTo>
                  <a:pt x="4441" y="268"/>
                </a:lnTo>
                <a:close/>
                <a:moveTo>
                  <a:pt x="4633" y="5168"/>
                </a:moveTo>
                <a:lnTo>
                  <a:pt x="4786" y="5245"/>
                </a:lnTo>
                <a:lnTo>
                  <a:pt x="4939" y="5398"/>
                </a:lnTo>
                <a:lnTo>
                  <a:pt x="4977" y="5551"/>
                </a:lnTo>
                <a:lnTo>
                  <a:pt x="4977" y="5743"/>
                </a:lnTo>
                <a:lnTo>
                  <a:pt x="4901" y="5896"/>
                </a:lnTo>
                <a:lnTo>
                  <a:pt x="4594" y="6317"/>
                </a:lnTo>
                <a:lnTo>
                  <a:pt x="4479" y="6432"/>
                </a:lnTo>
                <a:lnTo>
                  <a:pt x="4326" y="6470"/>
                </a:lnTo>
                <a:lnTo>
                  <a:pt x="4135" y="6470"/>
                </a:lnTo>
                <a:lnTo>
                  <a:pt x="3982" y="6393"/>
                </a:lnTo>
                <a:lnTo>
                  <a:pt x="3943" y="6393"/>
                </a:lnTo>
                <a:lnTo>
                  <a:pt x="3829" y="6240"/>
                </a:lnTo>
                <a:lnTo>
                  <a:pt x="3790" y="6087"/>
                </a:lnTo>
                <a:lnTo>
                  <a:pt x="3790" y="5934"/>
                </a:lnTo>
                <a:lnTo>
                  <a:pt x="3867" y="5781"/>
                </a:lnTo>
                <a:lnTo>
                  <a:pt x="4097" y="5398"/>
                </a:lnTo>
                <a:lnTo>
                  <a:pt x="4135" y="5360"/>
                </a:lnTo>
                <a:lnTo>
                  <a:pt x="4288" y="5245"/>
                </a:lnTo>
                <a:lnTo>
                  <a:pt x="4441" y="5168"/>
                </a:lnTo>
                <a:close/>
                <a:moveTo>
                  <a:pt x="4518" y="0"/>
                </a:moveTo>
                <a:lnTo>
                  <a:pt x="4173" y="38"/>
                </a:lnTo>
                <a:lnTo>
                  <a:pt x="3829" y="153"/>
                </a:lnTo>
                <a:lnTo>
                  <a:pt x="3216" y="383"/>
                </a:lnTo>
                <a:lnTo>
                  <a:pt x="2910" y="498"/>
                </a:lnTo>
                <a:lnTo>
                  <a:pt x="2565" y="498"/>
                </a:lnTo>
                <a:lnTo>
                  <a:pt x="2259" y="421"/>
                </a:lnTo>
                <a:lnTo>
                  <a:pt x="1991" y="268"/>
                </a:lnTo>
                <a:lnTo>
                  <a:pt x="1800" y="191"/>
                </a:lnTo>
                <a:lnTo>
                  <a:pt x="1608" y="191"/>
                </a:lnTo>
                <a:lnTo>
                  <a:pt x="1417" y="268"/>
                </a:lnTo>
                <a:lnTo>
                  <a:pt x="1264" y="383"/>
                </a:lnTo>
                <a:lnTo>
                  <a:pt x="77" y="2067"/>
                </a:lnTo>
                <a:lnTo>
                  <a:pt x="0" y="2259"/>
                </a:lnTo>
                <a:lnTo>
                  <a:pt x="0" y="2450"/>
                </a:lnTo>
                <a:lnTo>
                  <a:pt x="77" y="2642"/>
                </a:lnTo>
                <a:lnTo>
                  <a:pt x="230" y="2756"/>
                </a:lnTo>
                <a:lnTo>
                  <a:pt x="919" y="3254"/>
                </a:lnTo>
                <a:lnTo>
                  <a:pt x="728" y="3522"/>
                </a:lnTo>
                <a:lnTo>
                  <a:pt x="651" y="3675"/>
                </a:lnTo>
                <a:lnTo>
                  <a:pt x="613" y="3790"/>
                </a:lnTo>
                <a:lnTo>
                  <a:pt x="613" y="3943"/>
                </a:lnTo>
                <a:lnTo>
                  <a:pt x="613" y="4058"/>
                </a:lnTo>
                <a:lnTo>
                  <a:pt x="651" y="4211"/>
                </a:lnTo>
                <a:lnTo>
                  <a:pt x="689" y="4326"/>
                </a:lnTo>
                <a:lnTo>
                  <a:pt x="804" y="4441"/>
                </a:lnTo>
                <a:lnTo>
                  <a:pt x="881" y="4517"/>
                </a:lnTo>
                <a:lnTo>
                  <a:pt x="919" y="4556"/>
                </a:lnTo>
                <a:lnTo>
                  <a:pt x="1110" y="4632"/>
                </a:lnTo>
                <a:lnTo>
                  <a:pt x="1340" y="4671"/>
                </a:lnTo>
                <a:lnTo>
                  <a:pt x="1455" y="4671"/>
                </a:lnTo>
                <a:lnTo>
                  <a:pt x="1455" y="4785"/>
                </a:lnTo>
                <a:lnTo>
                  <a:pt x="1455" y="4939"/>
                </a:lnTo>
                <a:lnTo>
                  <a:pt x="1493" y="5053"/>
                </a:lnTo>
                <a:lnTo>
                  <a:pt x="1570" y="5207"/>
                </a:lnTo>
                <a:lnTo>
                  <a:pt x="1646" y="5283"/>
                </a:lnTo>
                <a:lnTo>
                  <a:pt x="1723" y="5398"/>
                </a:lnTo>
                <a:lnTo>
                  <a:pt x="1761" y="5398"/>
                </a:lnTo>
                <a:lnTo>
                  <a:pt x="1953" y="5513"/>
                </a:lnTo>
                <a:lnTo>
                  <a:pt x="2182" y="5551"/>
                </a:lnTo>
                <a:lnTo>
                  <a:pt x="2412" y="5513"/>
                </a:lnTo>
                <a:lnTo>
                  <a:pt x="2450" y="5666"/>
                </a:lnTo>
                <a:lnTo>
                  <a:pt x="2489" y="5819"/>
                </a:lnTo>
                <a:lnTo>
                  <a:pt x="2565" y="5972"/>
                </a:lnTo>
                <a:lnTo>
                  <a:pt x="2718" y="6087"/>
                </a:lnTo>
                <a:lnTo>
                  <a:pt x="2757" y="6087"/>
                </a:lnTo>
                <a:lnTo>
                  <a:pt x="2948" y="6202"/>
                </a:lnTo>
                <a:lnTo>
                  <a:pt x="3139" y="6240"/>
                </a:lnTo>
                <a:lnTo>
                  <a:pt x="3331" y="6202"/>
                </a:lnTo>
                <a:lnTo>
                  <a:pt x="3522" y="6125"/>
                </a:lnTo>
                <a:lnTo>
                  <a:pt x="3561" y="6279"/>
                </a:lnTo>
                <a:lnTo>
                  <a:pt x="3599" y="6393"/>
                </a:lnTo>
                <a:lnTo>
                  <a:pt x="3714" y="6508"/>
                </a:lnTo>
                <a:lnTo>
                  <a:pt x="3790" y="6585"/>
                </a:lnTo>
                <a:lnTo>
                  <a:pt x="3829" y="6623"/>
                </a:lnTo>
                <a:lnTo>
                  <a:pt x="4020" y="6700"/>
                </a:lnTo>
                <a:lnTo>
                  <a:pt x="4250" y="6738"/>
                </a:lnTo>
                <a:lnTo>
                  <a:pt x="4365" y="6738"/>
                </a:lnTo>
                <a:lnTo>
                  <a:pt x="4479" y="6700"/>
                </a:lnTo>
                <a:lnTo>
                  <a:pt x="4633" y="6661"/>
                </a:lnTo>
                <a:lnTo>
                  <a:pt x="4747" y="6546"/>
                </a:lnTo>
                <a:lnTo>
                  <a:pt x="4824" y="6470"/>
                </a:lnTo>
                <a:lnTo>
                  <a:pt x="5054" y="6164"/>
                </a:lnTo>
                <a:lnTo>
                  <a:pt x="5551" y="6508"/>
                </a:lnTo>
                <a:lnTo>
                  <a:pt x="5743" y="6585"/>
                </a:lnTo>
                <a:lnTo>
                  <a:pt x="5934" y="6623"/>
                </a:lnTo>
                <a:lnTo>
                  <a:pt x="6087" y="6623"/>
                </a:lnTo>
                <a:lnTo>
                  <a:pt x="6202" y="6585"/>
                </a:lnTo>
                <a:lnTo>
                  <a:pt x="6355" y="6508"/>
                </a:lnTo>
                <a:lnTo>
                  <a:pt x="6470" y="6432"/>
                </a:lnTo>
                <a:lnTo>
                  <a:pt x="6547" y="6317"/>
                </a:lnTo>
                <a:lnTo>
                  <a:pt x="6623" y="6202"/>
                </a:lnTo>
                <a:lnTo>
                  <a:pt x="6662" y="6087"/>
                </a:lnTo>
                <a:lnTo>
                  <a:pt x="6662" y="5819"/>
                </a:lnTo>
                <a:lnTo>
                  <a:pt x="6853" y="5896"/>
                </a:lnTo>
                <a:lnTo>
                  <a:pt x="7006" y="5934"/>
                </a:lnTo>
                <a:lnTo>
                  <a:pt x="7121" y="5896"/>
                </a:lnTo>
                <a:lnTo>
                  <a:pt x="7274" y="5857"/>
                </a:lnTo>
                <a:lnTo>
                  <a:pt x="7389" y="5819"/>
                </a:lnTo>
                <a:lnTo>
                  <a:pt x="7504" y="5704"/>
                </a:lnTo>
                <a:lnTo>
                  <a:pt x="7619" y="5589"/>
                </a:lnTo>
                <a:lnTo>
                  <a:pt x="7657" y="5475"/>
                </a:lnTo>
                <a:lnTo>
                  <a:pt x="7734" y="5360"/>
                </a:lnTo>
                <a:lnTo>
                  <a:pt x="7734" y="5245"/>
                </a:lnTo>
                <a:lnTo>
                  <a:pt x="7734" y="5092"/>
                </a:lnTo>
                <a:lnTo>
                  <a:pt x="7848" y="5130"/>
                </a:lnTo>
                <a:lnTo>
                  <a:pt x="8155" y="5130"/>
                </a:lnTo>
                <a:lnTo>
                  <a:pt x="8308" y="5053"/>
                </a:lnTo>
                <a:lnTo>
                  <a:pt x="8461" y="4977"/>
                </a:lnTo>
                <a:lnTo>
                  <a:pt x="8576" y="4824"/>
                </a:lnTo>
                <a:lnTo>
                  <a:pt x="8652" y="4709"/>
                </a:lnTo>
                <a:lnTo>
                  <a:pt x="8691" y="4594"/>
                </a:lnTo>
                <a:lnTo>
                  <a:pt x="8691" y="4364"/>
                </a:lnTo>
                <a:lnTo>
                  <a:pt x="8882" y="4441"/>
                </a:lnTo>
                <a:lnTo>
                  <a:pt x="9073" y="4479"/>
                </a:lnTo>
                <a:lnTo>
                  <a:pt x="9265" y="4441"/>
                </a:lnTo>
                <a:lnTo>
                  <a:pt x="9418" y="4364"/>
                </a:lnTo>
                <a:lnTo>
                  <a:pt x="9571" y="4288"/>
                </a:lnTo>
                <a:lnTo>
                  <a:pt x="9686" y="4135"/>
                </a:lnTo>
                <a:lnTo>
                  <a:pt x="9801" y="3943"/>
                </a:lnTo>
                <a:lnTo>
                  <a:pt x="9801" y="3675"/>
                </a:lnTo>
                <a:lnTo>
                  <a:pt x="9763" y="3446"/>
                </a:lnTo>
                <a:lnTo>
                  <a:pt x="9609" y="3254"/>
                </a:lnTo>
                <a:lnTo>
                  <a:pt x="10222" y="2795"/>
                </a:lnTo>
                <a:lnTo>
                  <a:pt x="10375" y="2642"/>
                </a:lnTo>
                <a:lnTo>
                  <a:pt x="10413" y="2450"/>
                </a:lnTo>
                <a:lnTo>
                  <a:pt x="10413" y="2259"/>
                </a:lnTo>
                <a:lnTo>
                  <a:pt x="10337" y="2067"/>
                </a:lnTo>
                <a:lnTo>
                  <a:pt x="9150" y="383"/>
                </a:lnTo>
                <a:lnTo>
                  <a:pt x="8997" y="268"/>
                </a:lnTo>
                <a:lnTo>
                  <a:pt x="8805" y="191"/>
                </a:lnTo>
                <a:lnTo>
                  <a:pt x="8614" y="191"/>
                </a:lnTo>
                <a:lnTo>
                  <a:pt x="8423" y="268"/>
                </a:lnTo>
                <a:lnTo>
                  <a:pt x="8155" y="421"/>
                </a:lnTo>
                <a:lnTo>
                  <a:pt x="7848" y="498"/>
                </a:lnTo>
                <a:lnTo>
                  <a:pt x="7504" y="498"/>
                </a:lnTo>
                <a:lnTo>
                  <a:pt x="7198" y="383"/>
                </a:lnTo>
                <a:lnTo>
                  <a:pt x="6585" y="153"/>
                </a:lnTo>
                <a:lnTo>
                  <a:pt x="6240" y="38"/>
                </a:lnTo>
                <a:lnTo>
                  <a:pt x="5896" y="0"/>
                </a:lnTo>
                <a:lnTo>
                  <a:pt x="5551" y="38"/>
                </a:lnTo>
                <a:lnTo>
                  <a:pt x="5207" y="153"/>
                </a:lnTo>
                <a:lnTo>
                  <a:pt x="4862" y="38"/>
                </a:lnTo>
                <a:lnTo>
                  <a:pt x="4518"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832" name="Google Shape;832;p39"/>
          <p:cNvSpPr/>
          <p:nvPr/>
        </p:nvSpPr>
        <p:spPr>
          <a:xfrm>
            <a:off x="4894938" y="3649735"/>
            <a:ext cx="473435" cy="473288"/>
          </a:xfrm>
          <a:custGeom>
            <a:rect b="b" l="l" r="r" t="t"/>
            <a:pathLst>
              <a:path extrusionOk="0" h="10031" w="10032">
                <a:moveTo>
                  <a:pt x="5207" y="345"/>
                </a:moveTo>
                <a:lnTo>
                  <a:pt x="5207" y="1723"/>
                </a:lnTo>
                <a:lnTo>
                  <a:pt x="3829" y="1723"/>
                </a:lnTo>
                <a:lnTo>
                  <a:pt x="3829" y="345"/>
                </a:lnTo>
                <a:close/>
                <a:moveTo>
                  <a:pt x="6854" y="996"/>
                </a:moveTo>
                <a:lnTo>
                  <a:pt x="6586" y="1608"/>
                </a:lnTo>
                <a:lnTo>
                  <a:pt x="6547" y="1685"/>
                </a:lnTo>
                <a:lnTo>
                  <a:pt x="6586" y="1762"/>
                </a:lnTo>
                <a:lnTo>
                  <a:pt x="6854" y="2374"/>
                </a:lnTo>
                <a:lnTo>
                  <a:pt x="5552" y="2374"/>
                </a:lnTo>
                <a:lnTo>
                  <a:pt x="5552" y="1915"/>
                </a:lnTo>
                <a:lnTo>
                  <a:pt x="5552" y="996"/>
                </a:lnTo>
                <a:close/>
                <a:moveTo>
                  <a:pt x="3638" y="3676"/>
                </a:moveTo>
                <a:lnTo>
                  <a:pt x="5207" y="6662"/>
                </a:lnTo>
                <a:lnTo>
                  <a:pt x="4557" y="7083"/>
                </a:lnTo>
                <a:lnTo>
                  <a:pt x="3714" y="6547"/>
                </a:lnTo>
                <a:lnTo>
                  <a:pt x="3638" y="6509"/>
                </a:lnTo>
                <a:lnTo>
                  <a:pt x="3561" y="6547"/>
                </a:lnTo>
                <a:lnTo>
                  <a:pt x="2719" y="7083"/>
                </a:lnTo>
                <a:lnTo>
                  <a:pt x="2068" y="6662"/>
                </a:lnTo>
                <a:lnTo>
                  <a:pt x="3638" y="3676"/>
                </a:lnTo>
                <a:close/>
                <a:moveTo>
                  <a:pt x="3638" y="6892"/>
                </a:moveTo>
                <a:lnTo>
                  <a:pt x="4480" y="7428"/>
                </a:lnTo>
                <a:lnTo>
                  <a:pt x="4557" y="7466"/>
                </a:lnTo>
                <a:lnTo>
                  <a:pt x="4671" y="7428"/>
                </a:lnTo>
                <a:lnTo>
                  <a:pt x="5399" y="6968"/>
                </a:lnTo>
                <a:lnTo>
                  <a:pt x="5629" y="7466"/>
                </a:lnTo>
                <a:lnTo>
                  <a:pt x="6815" y="9686"/>
                </a:lnTo>
                <a:lnTo>
                  <a:pt x="460" y="9686"/>
                </a:lnTo>
                <a:lnTo>
                  <a:pt x="1877" y="6968"/>
                </a:lnTo>
                <a:lnTo>
                  <a:pt x="2604" y="7428"/>
                </a:lnTo>
                <a:lnTo>
                  <a:pt x="2719" y="7466"/>
                </a:lnTo>
                <a:lnTo>
                  <a:pt x="2796" y="7428"/>
                </a:lnTo>
                <a:lnTo>
                  <a:pt x="3638" y="6892"/>
                </a:lnTo>
                <a:close/>
                <a:moveTo>
                  <a:pt x="7160" y="5169"/>
                </a:moveTo>
                <a:lnTo>
                  <a:pt x="9572" y="9686"/>
                </a:lnTo>
                <a:lnTo>
                  <a:pt x="7198" y="9686"/>
                </a:lnTo>
                <a:lnTo>
                  <a:pt x="6011" y="7389"/>
                </a:lnTo>
                <a:lnTo>
                  <a:pt x="7160" y="5169"/>
                </a:lnTo>
                <a:close/>
                <a:moveTo>
                  <a:pt x="3561" y="0"/>
                </a:moveTo>
                <a:lnTo>
                  <a:pt x="3523" y="39"/>
                </a:lnTo>
                <a:lnTo>
                  <a:pt x="3485" y="115"/>
                </a:lnTo>
                <a:lnTo>
                  <a:pt x="3446" y="192"/>
                </a:lnTo>
                <a:lnTo>
                  <a:pt x="3446" y="1915"/>
                </a:lnTo>
                <a:lnTo>
                  <a:pt x="3446" y="3255"/>
                </a:lnTo>
                <a:lnTo>
                  <a:pt x="1" y="9801"/>
                </a:lnTo>
                <a:lnTo>
                  <a:pt x="1" y="9839"/>
                </a:lnTo>
                <a:lnTo>
                  <a:pt x="1" y="9916"/>
                </a:lnTo>
                <a:lnTo>
                  <a:pt x="39" y="9954"/>
                </a:lnTo>
                <a:lnTo>
                  <a:pt x="77" y="10031"/>
                </a:lnTo>
                <a:lnTo>
                  <a:pt x="9916" y="10031"/>
                </a:lnTo>
                <a:lnTo>
                  <a:pt x="9993" y="9992"/>
                </a:lnTo>
                <a:lnTo>
                  <a:pt x="10031" y="9916"/>
                </a:lnTo>
                <a:lnTo>
                  <a:pt x="10031" y="9878"/>
                </a:lnTo>
                <a:lnTo>
                  <a:pt x="9993" y="9763"/>
                </a:lnTo>
                <a:lnTo>
                  <a:pt x="7313" y="4709"/>
                </a:lnTo>
                <a:lnTo>
                  <a:pt x="7275" y="4633"/>
                </a:lnTo>
                <a:lnTo>
                  <a:pt x="7083" y="4633"/>
                </a:lnTo>
                <a:lnTo>
                  <a:pt x="7007" y="4709"/>
                </a:lnTo>
                <a:lnTo>
                  <a:pt x="5782" y="7006"/>
                </a:lnTo>
                <a:lnTo>
                  <a:pt x="3829" y="3255"/>
                </a:lnTo>
                <a:lnTo>
                  <a:pt x="3829" y="2068"/>
                </a:lnTo>
                <a:lnTo>
                  <a:pt x="5207" y="2068"/>
                </a:lnTo>
                <a:lnTo>
                  <a:pt x="5207" y="2527"/>
                </a:lnTo>
                <a:lnTo>
                  <a:pt x="5246" y="2604"/>
                </a:lnTo>
                <a:lnTo>
                  <a:pt x="5246" y="2680"/>
                </a:lnTo>
                <a:lnTo>
                  <a:pt x="5322" y="2719"/>
                </a:lnTo>
                <a:lnTo>
                  <a:pt x="7198" y="2719"/>
                </a:lnTo>
                <a:lnTo>
                  <a:pt x="7275" y="2680"/>
                </a:lnTo>
                <a:lnTo>
                  <a:pt x="7313" y="2604"/>
                </a:lnTo>
                <a:lnTo>
                  <a:pt x="7313" y="2527"/>
                </a:lnTo>
                <a:lnTo>
                  <a:pt x="7275" y="2451"/>
                </a:lnTo>
                <a:lnTo>
                  <a:pt x="6930" y="1685"/>
                </a:lnTo>
                <a:lnTo>
                  <a:pt x="7275" y="881"/>
                </a:lnTo>
                <a:lnTo>
                  <a:pt x="7313" y="804"/>
                </a:lnTo>
                <a:lnTo>
                  <a:pt x="7313" y="766"/>
                </a:lnTo>
                <a:lnTo>
                  <a:pt x="7275" y="690"/>
                </a:lnTo>
                <a:lnTo>
                  <a:pt x="7198" y="651"/>
                </a:lnTo>
                <a:lnTo>
                  <a:pt x="5552" y="651"/>
                </a:lnTo>
                <a:lnTo>
                  <a:pt x="5552" y="192"/>
                </a:lnTo>
                <a:lnTo>
                  <a:pt x="5552" y="115"/>
                </a:lnTo>
                <a:lnTo>
                  <a:pt x="5514" y="39"/>
                </a:lnTo>
                <a:lnTo>
                  <a:pt x="5437"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33" name="Google Shape;833;p39"/>
          <p:cNvSpPr/>
          <p:nvPr/>
        </p:nvSpPr>
        <p:spPr>
          <a:xfrm>
            <a:off x="7579090" y="557212"/>
            <a:ext cx="1004888" cy="570776"/>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1">
  <p:cSld name="Contact Us_2">
    <p:bg>
      <p:bgPr>
        <a:solidFill>
          <a:schemeClr val="dk2"/>
        </a:solidFill>
      </p:bgPr>
    </p:bg>
    <p:spTree>
      <p:nvGrpSpPr>
        <p:cNvPr id="834" name="Shape 834"/>
        <p:cNvGrpSpPr/>
        <p:nvPr/>
      </p:nvGrpSpPr>
      <p:grpSpPr>
        <a:xfrm>
          <a:off x="0" y="0"/>
          <a:ext cx="0" cy="0"/>
          <a:chOff x="0" y="0"/>
          <a:chExt cx="0" cy="0"/>
        </a:xfrm>
      </p:grpSpPr>
      <p:sp>
        <p:nvSpPr>
          <p:cNvPr id="835" name="Google Shape;835;p40"/>
          <p:cNvSpPr/>
          <p:nvPr/>
        </p:nvSpPr>
        <p:spPr>
          <a:xfrm rot="10800000">
            <a:off x="989708" y="884381"/>
            <a:ext cx="3146700" cy="3146100"/>
          </a:xfrm>
          <a:prstGeom prst="blockArc">
            <a:avLst>
              <a:gd fmla="val 11023505" name="adj1"/>
              <a:gd fmla="val 8957978" name="adj2"/>
              <a:gd fmla="val 20811" name="adj3"/>
            </a:avLst>
          </a:prstGeom>
          <a:solidFill>
            <a:schemeClr val="accent6"/>
          </a:solidFill>
          <a:ln>
            <a:noFill/>
          </a:ln>
          <a:effectLst>
            <a:outerShdw blurRad="342900" rotWithShape="0" algn="bl" dir="5400000" dist="304800">
              <a:srgbClr val="000000">
                <a:alpha val="20000"/>
              </a:srgbClr>
            </a:outerShdw>
          </a:effectLst>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36" name="Google Shape;836;p40"/>
          <p:cNvSpPr/>
          <p:nvPr/>
        </p:nvSpPr>
        <p:spPr>
          <a:xfrm rot="10800000">
            <a:off x="989708" y="884381"/>
            <a:ext cx="3146700" cy="3146100"/>
          </a:xfrm>
          <a:prstGeom prst="blockArc">
            <a:avLst>
              <a:gd fmla="val 8221042" name="adj1"/>
              <a:gd fmla="val 12362235" name="adj2"/>
              <a:gd fmla="val 22311" name="adj3"/>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37" name="Google Shape;837;p40"/>
          <p:cNvSpPr/>
          <p:nvPr/>
        </p:nvSpPr>
        <p:spPr>
          <a:xfrm rot="10800000">
            <a:off x="989708" y="884381"/>
            <a:ext cx="3146700" cy="3146100"/>
          </a:xfrm>
          <a:prstGeom prst="blockArc">
            <a:avLst>
              <a:gd fmla="val 12354426" name="adj1"/>
              <a:gd fmla="val 14042175" name="adj2"/>
              <a:gd fmla="val 22486" name="adj3"/>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38" name="Google Shape;838;p40"/>
          <p:cNvSpPr txBox="1"/>
          <p:nvPr/>
        </p:nvSpPr>
        <p:spPr>
          <a:xfrm>
            <a:off x="4595792" y="1127259"/>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lt1"/>
                </a:solidFill>
                <a:latin typeface="Montserrat"/>
                <a:ea typeface="Montserrat"/>
                <a:cs typeface="Montserrat"/>
                <a:sym typeface="Montserrat"/>
              </a:rPr>
              <a:t>3K</a:t>
            </a:r>
            <a:endParaRPr b="1" sz="4600">
              <a:solidFill>
                <a:schemeClr val="lt1"/>
              </a:solidFill>
              <a:latin typeface="Montserrat"/>
              <a:ea typeface="Montserrat"/>
              <a:cs typeface="Montserrat"/>
              <a:sym typeface="Montserrat"/>
            </a:endParaRPr>
          </a:p>
        </p:txBody>
      </p:sp>
      <p:sp>
        <p:nvSpPr>
          <p:cNvPr id="839" name="Google Shape;839;p40"/>
          <p:cNvSpPr txBox="1"/>
          <p:nvPr/>
        </p:nvSpPr>
        <p:spPr>
          <a:xfrm>
            <a:off x="4595795" y="2061591"/>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accent1"/>
                </a:solidFill>
                <a:latin typeface="Montserrat"/>
                <a:ea typeface="Montserrat"/>
                <a:cs typeface="Montserrat"/>
                <a:sym typeface="Montserrat"/>
              </a:rPr>
              <a:t>1K</a:t>
            </a:r>
            <a:endParaRPr b="1" sz="4600">
              <a:solidFill>
                <a:schemeClr val="accent1"/>
              </a:solidFill>
              <a:latin typeface="Montserrat"/>
              <a:ea typeface="Montserrat"/>
              <a:cs typeface="Montserrat"/>
              <a:sym typeface="Montserrat"/>
            </a:endParaRPr>
          </a:p>
        </p:txBody>
      </p:sp>
      <p:sp>
        <p:nvSpPr>
          <p:cNvPr id="840" name="Google Shape;840;p40"/>
          <p:cNvSpPr txBox="1"/>
          <p:nvPr/>
        </p:nvSpPr>
        <p:spPr>
          <a:xfrm>
            <a:off x="5812165" y="1367503"/>
            <a:ext cx="2072100" cy="270000"/>
          </a:xfrm>
          <a:prstGeom prst="rect">
            <a:avLst/>
          </a:prstGeom>
          <a:noFill/>
          <a:ln>
            <a:noFill/>
          </a:ln>
        </p:spPr>
        <p:txBody>
          <a:bodyPr anchorCtr="0" anchor="ctr" bIns="34300" lIns="34300" spcFirstLastPara="1" rIns="34300" wrap="square" tIns="34300">
            <a:noAutofit/>
          </a:bodyPr>
          <a:lstStyle/>
          <a:p>
            <a:pPr indent="0" lvl="0" marL="0" rtl="0" algn="l">
              <a:lnSpc>
                <a:spcPct val="130000"/>
              </a:lnSpc>
              <a:spcBef>
                <a:spcPts val="0"/>
              </a:spcBef>
              <a:spcAft>
                <a:spcPts val="0"/>
              </a:spcAft>
              <a:buNone/>
            </a:pPr>
            <a:r>
              <a:rPr lang="en" sz="1500">
                <a:solidFill>
                  <a:schemeClr val="lt1"/>
                </a:solidFill>
                <a:latin typeface="Open Sans"/>
                <a:ea typeface="Open Sans"/>
                <a:cs typeface="Open Sans"/>
                <a:sym typeface="Open Sans"/>
              </a:rPr>
              <a:t>Women</a:t>
            </a:r>
            <a:endParaRPr sz="1500">
              <a:solidFill>
                <a:schemeClr val="lt1"/>
              </a:solidFill>
              <a:latin typeface="Open Sans"/>
              <a:ea typeface="Open Sans"/>
              <a:cs typeface="Open Sans"/>
              <a:sym typeface="Open Sans"/>
            </a:endParaRPr>
          </a:p>
        </p:txBody>
      </p:sp>
      <p:sp>
        <p:nvSpPr>
          <p:cNvPr id="841" name="Google Shape;841;p40"/>
          <p:cNvSpPr txBox="1"/>
          <p:nvPr/>
        </p:nvSpPr>
        <p:spPr>
          <a:xfrm>
            <a:off x="5812165" y="2289572"/>
            <a:ext cx="2072100" cy="300300"/>
          </a:xfrm>
          <a:prstGeom prst="rect">
            <a:avLst/>
          </a:prstGeom>
          <a:noFill/>
          <a:ln>
            <a:noFill/>
          </a:ln>
        </p:spPr>
        <p:txBody>
          <a:bodyPr anchorCtr="0" anchor="ctr" bIns="34300" lIns="34300" spcFirstLastPara="1" rIns="34300" wrap="square" tIns="34300">
            <a:spAutoFit/>
          </a:bodyPr>
          <a:lstStyle/>
          <a:p>
            <a:pPr indent="0" lvl="0" marL="0" rtl="0" algn="l">
              <a:lnSpc>
                <a:spcPct val="100000"/>
              </a:lnSpc>
              <a:spcBef>
                <a:spcPts val="0"/>
              </a:spcBef>
              <a:spcAft>
                <a:spcPts val="0"/>
              </a:spcAft>
              <a:buNone/>
            </a:pPr>
            <a:r>
              <a:rPr lang="en" sz="1500">
                <a:solidFill>
                  <a:schemeClr val="accent1"/>
                </a:solidFill>
                <a:latin typeface="Open Sans"/>
                <a:ea typeface="Open Sans"/>
                <a:cs typeface="Open Sans"/>
                <a:sym typeface="Open Sans"/>
              </a:rPr>
              <a:t>Trained in 2024</a:t>
            </a:r>
            <a:endParaRPr sz="1500">
              <a:solidFill>
                <a:schemeClr val="accent1"/>
              </a:solidFill>
              <a:latin typeface="Open Sans"/>
              <a:ea typeface="Open Sans"/>
              <a:cs typeface="Open Sans"/>
              <a:sym typeface="Open Sans"/>
            </a:endParaRPr>
          </a:p>
        </p:txBody>
      </p:sp>
      <p:sp>
        <p:nvSpPr>
          <p:cNvPr id="842" name="Google Shape;842;p40"/>
          <p:cNvSpPr txBox="1"/>
          <p:nvPr/>
        </p:nvSpPr>
        <p:spPr>
          <a:xfrm>
            <a:off x="4595795" y="3043003"/>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lt2"/>
                </a:solidFill>
                <a:latin typeface="Montserrat"/>
                <a:ea typeface="Montserrat"/>
                <a:cs typeface="Montserrat"/>
                <a:sym typeface="Montserrat"/>
              </a:rPr>
              <a:t>13K</a:t>
            </a:r>
            <a:endParaRPr b="1" sz="4600">
              <a:solidFill>
                <a:schemeClr val="lt2"/>
              </a:solidFill>
              <a:latin typeface="Montserrat"/>
              <a:ea typeface="Montserrat"/>
              <a:cs typeface="Montserrat"/>
              <a:sym typeface="Montserrat"/>
            </a:endParaRPr>
          </a:p>
        </p:txBody>
      </p:sp>
      <p:sp>
        <p:nvSpPr>
          <p:cNvPr id="843" name="Google Shape;843;p40"/>
          <p:cNvSpPr txBox="1"/>
          <p:nvPr/>
        </p:nvSpPr>
        <p:spPr>
          <a:xfrm>
            <a:off x="5812165" y="3270984"/>
            <a:ext cx="2456700" cy="531000"/>
          </a:xfrm>
          <a:prstGeom prst="rect">
            <a:avLst/>
          </a:prstGeom>
          <a:noFill/>
          <a:ln>
            <a:noFill/>
          </a:ln>
        </p:spPr>
        <p:txBody>
          <a:bodyPr anchorCtr="0" anchor="ctr" bIns="34300" lIns="34300" spcFirstLastPara="1" rIns="34300" wrap="square" tIns="34300">
            <a:spAutoFit/>
          </a:bodyPr>
          <a:lstStyle/>
          <a:p>
            <a:pPr indent="0" lvl="0" marL="0" rtl="0" algn="l">
              <a:lnSpc>
                <a:spcPct val="100000"/>
              </a:lnSpc>
              <a:spcBef>
                <a:spcPts val="0"/>
              </a:spcBef>
              <a:spcAft>
                <a:spcPts val="0"/>
              </a:spcAft>
              <a:buNone/>
            </a:pPr>
            <a:r>
              <a:rPr lang="en" sz="1500">
                <a:solidFill>
                  <a:schemeClr val="lt2"/>
                </a:solidFill>
                <a:latin typeface="Open Sans"/>
                <a:ea typeface="Open Sans"/>
                <a:cs typeface="Open Sans"/>
                <a:sym typeface="Open Sans"/>
              </a:rPr>
              <a:t>Entry level AI jobs in the US</a:t>
            </a:r>
            <a:endParaRPr sz="1500">
              <a:solidFill>
                <a:schemeClr val="lt2"/>
              </a:solidFill>
              <a:latin typeface="Open Sans"/>
              <a:ea typeface="Open Sans"/>
              <a:cs typeface="Open Sans"/>
              <a:sym typeface="Open Sans"/>
            </a:endParaRPr>
          </a:p>
        </p:txBody>
      </p:sp>
      <p:sp>
        <p:nvSpPr>
          <p:cNvPr id="844" name="Google Shape;844;p40"/>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845" name="Google Shape;845;p40"/>
          <p:cNvGrpSpPr/>
          <p:nvPr/>
        </p:nvGrpSpPr>
        <p:grpSpPr>
          <a:xfrm>
            <a:off x="7400336" y="4552525"/>
            <a:ext cx="1267247" cy="302231"/>
            <a:chOff x="8742999" y="4304275"/>
            <a:chExt cx="3378425" cy="805950"/>
          </a:xfrm>
        </p:grpSpPr>
        <p:sp>
          <p:nvSpPr>
            <p:cNvPr id="846" name="Google Shape;846;p40"/>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47" name="Google Shape;847;p40"/>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48" name="Google Shape;848;p40"/>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Lower Half">
  <p:cSld name="Contact Us_1">
    <p:spTree>
      <p:nvGrpSpPr>
        <p:cNvPr id="849" name="Shape 849"/>
        <p:cNvGrpSpPr/>
        <p:nvPr/>
      </p:nvGrpSpPr>
      <p:grpSpPr>
        <a:xfrm>
          <a:off x="0" y="0"/>
          <a:ext cx="0" cy="0"/>
          <a:chOff x="0" y="0"/>
          <a:chExt cx="0" cy="0"/>
        </a:xfrm>
      </p:grpSpPr>
      <p:sp>
        <p:nvSpPr>
          <p:cNvPr id="850" name="Google Shape;850;p41"/>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851" name="Google Shape;851;p41"/>
          <p:cNvSpPr/>
          <p:nvPr/>
        </p:nvSpPr>
        <p:spPr>
          <a:xfrm>
            <a:off x="-19" y="3323972"/>
            <a:ext cx="9144000" cy="18195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 Our Approach">
  <p:cSld name="Contact Us_1_1">
    <p:spTree>
      <p:nvGrpSpPr>
        <p:cNvPr id="852" name="Shape 852"/>
        <p:cNvGrpSpPr/>
        <p:nvPr/>
      </p:nvGrpSpPr>
      <p:grpSpPr>
        <a:xfrm>
          <a:off x="0" y="0"/>
          <a:ext cx="0" cy="0"/>
          <a:chOff x="0" y="0"/>
          <a:chExt cx="0" cy="0"/>
        </a:xfrm>
      </p:grpSpPr>
      <p:sp>
        <p:nvSpPr>
          <p:cNvPr id="853" name="Google Shape;853;p42"/>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854" name="Google Shape;854;p42"/>
          <p:cNvSpPr/>
          <p:nvPr/>
        </p:nvSpPr>
        <p:spPr>
          <a:xfrm>
            <a:off x="-19" y="3323972"/>
            <a:ext cx="9144000" cy="18195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55" name="Google Shape;855;p42"/>
          <p:cNvSpPr txBox="1"/>
          <p:nvPr/>
        </p:nvSpPr>
        <p:spPr>
          <a:xfrm>
            <a:off x="764216" y="264609"/>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dk2"/>
                </a:solidFill>
                <a:latin typeface="Open Sans Light"/>
                <a:ea typeface="Open Sans Light"/>
                <a:cs typeface="Open Sans Light"/>
                <a:sym typeface="Open Sans Light"/>
              </a:rPr>
              <a:t>Our Approach</a:t>
            </a:r>
            <a:endParaRPr sz="4700">
              <a:solidFill>
                <a:schemeClr val="dk2"/>
              </a:solidFill>
              <a:latin typeface="Open Sans Light"/>
              <a:ea typeface="Open Sans Light"/>
              <a:cs typeface="Open Sans Light"/>
              <a:sym typeface="Open Sans Light"/>
            </a:endParaRPr>
          </a:p>
        </p:txBody>
      </p:sp>
      <p:sp>
        <p:nvSpPr>
          <p:cNvPr id="856" name="Google Shape;856;p42"/>
          <p:cNvSpPr txBox="1"/>
          <p:nvPr/>
        </p:nvSpPr>
        <p:spPr>
          <a:xfrm>
            <a:off x="588550"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Technical </a:t>
            </a:r>
            <a:endParaRPr sz="900">
              <a:solidFill>
                <a:schemeClr val="dk2"/>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Skills</a:t>
            </a:r>
            <a:endParaRPr sz="900">
              <a:solidFill>
                <a:schemeClr val="dk2"/>
              </a:solidFill>
              <a:latin typeface="Montserrat SemiBold"/>
              <a:ea typeface="Montserrat SemiBold"/>
              <a:cs typeface="Montserrat SemiBold"/>
              <a:sym typeface="Montserrat SemiBold"/>
            </a:endParaRPr>
          </a:p>
        </p:txBody>
      </p:sp>
      <p:sp>
        <p:nvSpPr>
          <p:cNvPr id="857" name="Google Shape;857;p42"/>
          <p:cNvSpPr txBox="1"/>
          <p:nvPr/>
        </p:nvSpPr>
        <p:spPr>
          <a:xfrm>
            <a:off x="1936731"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Real-world Experience</a:t>
            </a:r>
            <a:endParaRPr sz="900">
              <a:solidFill>
                <a:schemeClr val="dk2"/>
              </a:solidFill>
              <a:latin typeface="Montserrat SemiBold"/>
              <a:ea typeface="Montserrat SemiBold"/>
              <a:cs typeface="Montserrat SemiBold"/>
              <a:sym typeface="Montserrat SemiBold"/>
            </a:endParaRPr>
          </a:p>
        </p:txBody>
      </p:sp>
      <p:sp>
        <p:nvSpPr>
          <p:cNvPr id="858" name="Google Shape;858;p42"/>
          <p:cNvSpPr txBox="1"/>
          <p:nvPr/>
        </p:nvSpPr>
        <p:spPr>
          <a:xfrm>
            <a:off x="3284912"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Career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Readiness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Support</a:t>
            </a:r>
            <a:endParaRPr sz="900">
              <a:solidFill>
                <a:schemeClr val="dk2"/>
              </a:solidFill>
              <a:latin typeface="Montserrat SemiBold"/>
              <a:ea typeface="Montserrat SemiBold"/>
              <a:cs typeface="Montserrat SemiBold"/>
              <a:sym typeface="Montserrat SemiBold"/>
            </a:endParaRPr>
          </a:p>
        </p:txBody>
      </p:sp>
      <p:sp>
        <p:nvSpPr>
          <p:cNvPr id="859" name="Google Shape;859;p42"/>
          <p:cNvSpPr txBox="1"/>
          <p:nvPr/>
        </p:nvSpPr>
        <p:spPr>
          <a:xfrm>
            <a:off x="4633093"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Professional Networks </a:t>
            </a:r>
            <a:endParaRPr sz="900">
              <a:solidFill>
                <a:schemeClr val="dk2"/>
              </a:solidFill>
              <a:latin typeface="Montserrat SemiBold"/>
              <a:ea typeface="Montserrat SemiBold"/>
              <a:cs typeface="Montserrat SemiBold"/>
              <a:sym typeface="Montserrat SemiBold"/>
            </a:endParaRPr>
          </a:p>
        </p:txBody>
      </p:sp>
      <p:sp>
        <p:nvSpPr>
          <p:cNvPr id="860" name="Google Shape;860;p42"/>
          <p:cNvSpPr txBox="1"/>
          <p:nvPr/>
        </p:nvSpPr>
        <p:spPr>
          <a:xfrm>
            <a:off x="5981274"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Peer and Alumni Communities</a:t>
            </a:r>
            <a:endParaRPr sz="900">
              <a:solidFill>
                <a:schemeClr val="dk2"/>
              </a:solidFill>
              <a:latin typeface="Montserrat SemiBold"/>
              <a:ea typeface="Montserrat SemiBold"/>
              <a:cs typeface="Montserrat SemiBold"/>
              <a:sym typeface="Montserrat SemiBold"/>
            </a:endParaRPr>
          </a:p>
        </p:txBody>
      </p:sp>
      <p:sp>
        <p:nvSpPr>
          <p:cNvPr id="861" name="Google Shape;861;p42"/>
          <p:cNvSpPr txBox="1"/>
          <p:nvPr/>
        </p:nvSpPr>
        <p:spPr>
          <a:xfrm>
            <a:off x="7329455"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 Careers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&amp; Leadership Opportunities</a:t>
            </a:r>
            <a:endParaRPr sz="900">
              <a:solidFill>
                <a:schemeClr val="dk2"/>
              </a:solidFill>
              <a:latin typeface="Montserrat SemiBold"/>
              <a:ea typeface="Montserrat SemiBold"/>
              <a:cs typeface="Montserrat SemiBold"/>
              <a:sym typeface="Montserrat SemiBold"/>
            </a:endParaRPr>
          </a:p>
        </p:txBody>
      </p:sp>
      <p:sp>
        <p:nvSpPr>
          <p:cNvPr id="862" name="Google Shape;862;p42"/>
          <p:cNvSpPr/>
          <p:nvPr/>
        </p:nvSpPr>
        <p:spPr>
          <a:xfrm>
            <a:off x="1755233"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63" name="Google Shape;863;p42"/>
          <p:cNvSpPr/>
          <p:nvPr/>
        </p:nvSpPr>
        <p:spPr>
          <a:xfrm>
            <a:off x="3103414"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64" name="Google Shape;864;p42"/>
          <p:cNvSpPr/>
          <p:nvPr/>
        </p:nvSpPr>
        <p:spPr>
          <a:xfrm>
            <a:off x="4451595"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65" name="Google Shape;865;p42"/>
          <p:cNvSpPr/>
          <p:nvPr/>
        </p:nvSpPr>
        <p:spPr>
          <a:xfrm>
            <a:off x="5799776"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866" name="Google Shape;866;p42"/>
          <p:cNvSpPr/>
          <p:nvPr/>
        </p:nvSpPr>
        <p:spPr>
          <a:xfrm>
            <a:off x="7147957" y="1513162"/>
            <a:ext cx="240900" cy="269100"/>
          </a:xfrm>
          <a:prstGeom prst="mathEqual">
            <a:avLst>
              <a:gd fmla="val 23520" name="adj1"/>
              <a:gd fmla="val 11760"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73" name="Shape 873"/>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URL">
  <p:cSld name="CUSTOM">
    <p:spTree>
      <p:nvGrpSpPr>
        <p:cNvPr id="874" name="Shape 874"/>
        <p:cNvGrpSpPr/>
        <p:nvPr/>
      </p:nvGrpSpPr>
      <p:grpSpPr>
        <a:xfrm>
          <a:off x="0" y="0"/>
          <a:ext cx="0" cy="0"/>
          <a:chOff x="0" y="0"/>
          <a:chExt cx="0" cy="0"/>
        </a:xfrm>
      </p:grpSpPr>
      <p:sp>
        <p:nvSpPr>
          <p:cNvPr id="875" name="Google Shape;875;p45"/>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cxnSp>
        <p:nvCxnSpPr>
          <p:cNvPr id="876" name="Google Shape;876;p45"/>
          <p:cNvCxnSpPr/>
          <p:nvPr/>
        </p:nvCxnSpPr>
        <p:spPr>
          <a:xfrm>
            <a:off x="0" y="4960519"/>
            <a:ext cx="73305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CUSTOM_4">
    <p:spTree>
      <p:nvGrpSpPr>
        <p:cNvPr id="877" name="Shape 877"/>
        <p:cNvGrpSpPr/>
        <p:nvPr/>
      </p:nvGrpSpPr>
      <p:grpSpPr>
        <a:xfrm>
          <a:off x="0" y="0"/>
          <a:ext cx="0" cy="0"/>
          <a:chOff x="0" y="0"/>
          <a:chExt cx="0" cy="0"/>
        </a:xfrm>
      </p:grpSpPr>
      <p:sp>
        <p:nvSpPr>
          <p:cNvPr id="878" name="Google Shape;878;p46"/>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cxnSp>
        <p:nvCxnSpPr>
          <p:cNvPr id="879" name="Google Shape;879;p46"/>
          <p:cNvCxnSpPr/>
          <p:nvPr/>
        </p:nvCxnSpPr>
        <p:spPr>
          <a:xfrm>
            <a:off x="0" y="4960519"/>
            <a:ext cx="7330500" cy="0"/>
          </a:xfrm>
          <a:prstGeom prst="straightConnector1">
            <a:avLst/>
          </a:prstGeom>
          <a:noFill/>
          <a:ln cap="flat" cmpd="sng" w="28575">
            <a:solidFill>
              <a:schemeClr val="accent1"/>
            </a:solidFill>
            <a:prstDash val="solid"/>
            <a:round/>
            <a:headEnd len="med" w="med" type="none"/>
            <a:tailEnd len="med" w="med" type="none"/>
          </a:ln>
        </p:spPr>
      </p:cxnSp>
      <p:sp>
        <p:nvSpPr>
          <p:cNvPr id="880" name="Google Shape;880;p46"/>
          <p:cNvSpPr txBox="1"/>
          <p:nvPr/>
        </p:nvSpPr>
        <p:spPr>
          <a:xfrm>
            <a:off x="471605" y="311653"/>
            <a:ext cx="4207200" cy="5310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b="1" lang="en" sz="3000">
                <a:solidFill>
                  <a:schemeClr val="dk2"/>
                </a:solidFill>
                <a:latin typeface="Montserrat"/>
                <a:ea typeface="Montserrat"/>
                <a:cs typeface="Montserrat"/>
                <a:sym typeface="Montserrat"/>
              </a:rPr>
              <a:t>Our Vision</a:t>
            </a:r>
            <a:endParaRPr b="1" sz="3000">
              <a:solidFill>
                <a:schemeClr val="dk2"/>
              </a:solidFill>
              <a:latin typeface="Montserrat"/>
              <a:ea typeface="Montserrat"/>
              <a:cs typeface="Montserrat"/>
              <a:sym typeface="Montserrat"/>
            </a:endParaRPr>
          </a:p>
        </p:txBody>
      </p:sp>
      <p:grpSp>
        <p:nvGrpSpPr>
          <p:cNvPr id="881" name="Google Shape;881;p46"/>
          <p:cNvGrpSpPr/>
          <p:nvPr/>
        </p:nvGrpSpPr>
        <p:grpSpPr>
          <a:xfrm>
            <a:off x="1093125" y="905735"/>
            <a:ext cx="6958136" cy="3898786"/>
            <a:chOff x="1427552" y="1094782"/>
            <a:chExt cx="6169654" cy="3458517"/>
          </a:xfrm>
        </p:grpSpPr>
        <p:grpSp>
          <p:nvGrpSpPr>
            <p:cNvPr id="882" name="Google Shape;882;p46"/>
            <p:cNvGrpSpPr/>
            <p:nvPr/>
          </p:nvGrpSpPr>
          <p:grpSpPr>
            <a:xfrm>
              <a:off x="1427552" y="1094782"/>
              <a:ext cx="6169654" cy="3458517"/>
              <a:chOff x="1028701" y="1378665"/>
              <a:chExt cx="4290441" cy="2405088"/>
            </a:xfrm>
          </p:grpSpPr>
          <p:sp>
            <p:nvSpPr>
              <p:cNvPr id="883" name="Google Shape;883;p46"/>
              <p:cNvSpPr/>
              <p:nvPr/>
            </p:nvSpPr>
            <p:spPr>
              <a:xfrm>
                <a:off x="1125731" y="1852183"/>
                <a:ext cx="1921" cy="1744"/>
              </a:xfrm>
              <a:custGeom>
                <a:rect b="b" l="l" r="r" t="t"/>
                <a:pathLst>
                  <a:path extrusionOk="0" h="2" w="2">
                    <a:moveTo>
                      <a:pt x="2" y="0"/>
                    </a:moveTo>
                    <a:lnTo>
                      <a:pt x="0" y="2"/>
                    </a:lnTo>
                    <a:lnTo>
                      <a:pt x="2" y="2"/>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84" name="Google Shape;884;p46"/>
              <p:cNvSpPr/>
              <p:nvPr/>
            </p:nvSpPr>
            <p:spPr>
              <a:xfrm>
                <a:off x="1080578" y="1606268"/>
                <a:ext cx="656151" cy="497063"/>
              </a:xfrm>
              <a:custGeom>
                <a:rect b="b" l="l" r="r" t="t"/>
                <a:pathLst>
                  <a:path extrusionOk="0" h="570" w="683">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85" name="Google Shape;885;p46"/>
              <p:cNvSpPr/>
              <p:nvPr/>
            </p:nvSpPr>
            <p:spPr>
              <a:xfrm>
                <a:off x="1127652" y="1853927"/>
                <a:ext cx="1921" cy="3488"/>
              </a:xfrm>
              <a:custGeom>
                <a:rect b="b" l="l" r="r" t="t"/>
                <a:pathLst>
                  <a:path extrusionOk="0" h="4" w="2">
                    <a:moveTo>
                      <a:pt x="2" y="0"/>
                    </a:moveTo>
                    <a:lnTo>
                      <a:pt x="0" y="0"/>
                    </a:lnTo>
                    <a:lnTo>
                      <a:pt x="0" y="4"/>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86" name="Google Shape;886;p46"/>
              <p:cNvSpPr/>
              <p:nvPr/>
            </p:nvSpPr>
            <p:spPr>
              <a:xfrm>
                <a:off x="1127652" y="1853927"/>
                <a:ext cx="1921" cy="3488"/>
              </a:xfrm>
              <a:custGeom>
                <a:rect b="b" l="l" r="r" t="t"/>
                <a:pathLst>
                  <a:path extrusionOk="0" h="4" w="2">
                    <a:moveTo>
                      <a:pt x="2" y="0"/>
                    </a:moveTo>
                    <a:lnTo>
                      <a:pt x="0" y="0"/>
                    </a:lnTo>
                    <a:lnTo>
                      <a:pt x="0" y="4"/>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87" name="Google Shape;887;p46"/>
              <p:cNvSpPr/>
              <p:nvPr/>
            </p:nvSpPr>
            <p:spPr>
              <a:xfrm>
                <a:off x="1178569" y="2385000"/>
                <a:ext cx="8646" cy="13081"/>
              </a:xfrm>
              <a:custGeom>
                <a:rect b="b" l="l" r="r" t="t"/>
                <a:pathLst>
                  <a:path extrusionOk="0" h="15" w="9">
                    <a:moveTo>
                      <a:pt x="9" y="13"/>
                    </a:moveTo>
                    <a:lnTo>
                      <a:pt x="5" y="8"/>
                    </a:lnTo>
                    <a:lnTo>
                      <a:pt x="0" y="0"/>
                    </a:lnTo>
                    <a:lnTo>
                      <a:pt x="9" y="15"/>
                    </a:lnTo>
                    <a:lnTo>
                      <a:pt x="9"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88" name="Google Shape;888;p46"/>
              <p:cNvSpPr/>
              <p:nvPr/>
            </p:nvSpPr>
            <p:spPr>
              <a:xfrm>
                <a:off x="1178569" y="2385000"/>
                <a:ext cx="8646" cy="13081"/>
              </a:xfrm>
              <a:custGeom>
                <a:rect b="b" l="l" r="r" t="t"/>
                <a:pathLst>
                  <a:path extrusionOk="0" h="15" w="9">
                    <a:moveTo>
                      <a:pt x="9" y="13"/>
                    </a:moveTo>
                    <a:lnTo>
                      <a:pt x="5" y="8"/>
                    </a:lnTo>
                    <a:lnTo>
                      <a:pt x="0" y="0"/>
                    </a:lnTo>
                    <a:lnTo>
                      <a:pt x="9" y="15"/>
                    </a:lnTo>
                    <a:lnTo>
                      <a:pt x="9"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889" name="Google Shape;889;p46"/>
              <p:cNvGrpSpPr/>
              <p:nvPr/>
            </p:nvGrpSpPr>
            <p:grpSpPr>
              <a:xfrm>
                <a:off x="1223722" y="1378665"/>
                <a:ext cx="543751" cy="357537"/>
                <a:chOff x="1223722" y="1378665"/>
                <a:chExt cx="543751" cy="357537"/>
              </a:xfrm>
            </p:grpSpPr>
            <p:sp>
              <p:nvSpPr>
                <p:cNvPr id="890" name="Google Shape;890;p46"/>
                <p:cNvSpPr/>
                <p:nvPr/>
              </p:nvSpPr>
              <p:spPr>
                <a:xfrm>
                  <a:off x="1344768" y="1404826"/>
                  <a:ext cx="10568" cy="14825"/>
                </a:xfrm>
                <a:custGeom>
                  <a:rect b="b" l="l" r="r" t="t"/>
                  <a:pathLst>
                    <a:path extrusionOk="0" h="17" w="11">
                      <a:moveTo>
                        <a:pt x="9" y="17"/>
                      </a:moveTo>
                      <a:lnTo>
                        <a:pt x="11" y="9"/>
                      </a:lnTo>
                      <a:lnTo>
                        <a:pt x="5" y="4"/>
                      </a:lnTo>
                      <a:lnTo>
                        <a:pt x="2" y="0"/>
                      </a:lnTo>
                      <a:lnTo>
                        <a:pt x="0" y="9"/>
                      </a:lnTo>
                      <a:lnTo>
                        <a:pt x="3" y="17"/>
                      </a:lnTo>
                      <a:lnTo>
                        <a:pt x="9"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91" name="Google Shape;891;p46"/>
                <p:cNvSpPr/>
                <p:nvPr/>
              </p:nvSpPr>
              <p:spPr>
                <a:xfrm>
                  <a:off x="1344768" y="1404826"/>
                  <a:ext cx="10568" cy="14825"/>
                </a:xfrm>
                <a:custGeom>
                  <a:rect b="b" l="l" r="r" t="t"/>
                  <a:pathLst>
                    <a:path extrusionOk="0" h="17" w="11">
                      <a:moveTo>
                        <a:pt x="9" y="17"/>
                      </a:moveTo>
                      <a:lnTo>
                        <a:pt x="11" y="9"/>
                      </a:lnTo>
                      <a:lnTo>
                        <a:pt x="5" y="4"/>
                      </a:lnTo>
                      <a:lnTo>
                        <a:pt x="2" y="0"/>
                      </a:lnTo>
                      <a:lnTo>
                        <a:pt x="0" y="9"/>
                      </a:lnTo>
                      <a:lnTo>
                        <a:pt x="3" y="17"/>
                      </a:lnTo>
                      <a:lnTo>
                        <a:pt x="9"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92" name="Google Shape;892;p46"/>
                <p:cNvSpPr/>
                <p:nvPr/>
              </p:nvSpPr>
              <p:spPr>
                <a:xfrm>
                  <a:off x="1361100" y="1401338"/>
                  <a:ext cx="12489" cy="10464"/>
                </a:xfrm>
                <a:custGeom>
                  <a:rect b="b" l="l" r="r" t="t"/>
                  <a:pathLst>
                    <a:path extrusionOk="0" h="12" w="13">
                      <a:moveTo>
                        <a:pt x="7" y="6"/>
                      </a:moveTo>
                      <a:lnTo>
                        <a:pt x="9" y="12"/>
                      </a:lnTo>
                      <a:lnTo>
                        <a:pt x="13" y="6"/>
                      </a:lnTo>
                      <a:lnTo>
                        <a:pt x="7" y="0"/>
                      </a:lnTo>
                      <a:lnTo>
                        <a:pt x="3" y="0"/>
                      </a:lnTo>
                      <a:lnTo>
                        <a:pt x="0" y="8"/>
                      </a:lnTo>
                      <a:lnTo>
                        <a:pt x="5" y="12"/>
                      </a:lnTo>
                      <a:lnTo>
                        <a:pt x="7"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93" name="Google Shape;893;p46"/>
                <p:cNvSpPr/>
                <p:nvPr/>
              </p:nvSpPr>
              <p:spPr>
                <a:xfrm>
                  <a:off x="1361100" y="1401338"/>
                  <a:ext cx="12489" cy="10464"/>
                </a:xfrm>
                <a:custGeom>
                  <a:rect b="b" l="l" r="r" t="t"/>
                  <a:pathLst>
                    <a:path extrusionOk="0" h="12" w="13">
                      <a:moveTo>
                        <a:pt x="7" y="6"/>
                      </a:moveTo>
                      <a:lnTo>
                        <a:pt x="9" y="12"/>
                      </a:lnTo>
                      <a:lnTo>
                        <a:pt x="13" y="6"/>
                      </a:lnTo>
                      <a:lnTo>
                        <a:pt x="7" y="0"/>
                      </a:lnTo>
                      <a:lnTo>
                        <a:pt x="3" y="0"/>
                      </a:lnTo>
                      <a:lnTo>
                        <a:pt x="0" y="8"/>
                      </a:lnTo>
                      <a:lnTo>
                        <a:pt x="5" y="12"/>
                      </a:lnTo>
                      <a:lnTo>
                        <a:pt x="7"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94" name="Google Shape;894;p46"/>
                <p:cNvSpPr/>
                <p:nvPr/>
              </p:nvSpPr>
              <p:spPr>
                <a:xfrm>
                  <a:off x="1363021" y="1434476"/>
                  <a:ext cx="21135" cy="45346"/>
                </a:xfrm>
                <a:custGeom>
                  <a:rect b="b" l="l" r="r" t="t"/>
                  <a:pathLst>
                    <a:path extrusionOk="0" h="52" w="2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95" name="Google Shape;895;p46"/>
                <p:cNvSpPr/>
                <p:nvPr/>
              </p:nvSpPr>
              <p:spPr>
                <a:xfrm>
                  <a:off x="1363021" y="1434476"/>
                  <a:ext cx="21135" cy="45346"/>
                </a:xfrm>
                <a:custGeom>
                  <a:rect b="b" l="l" r="r" t="t"/>
                  <a:pathLst>
                    <a:path extrusionOk="0" h="52" w="2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96" name="Google Shape;896;p46"/>
                <p:cNvSpPr/>
                <p:nvPr/>
              </p:nvSpPr>
              <p:spPr>
                <a:xfrm>
                  <a:off x="1223722" y="1378665"/>
                  <a:ext cx="543751" cy="357537"/>
                </a:xfrm>
                <a:custGeom>
                  <a:rect b="b" l="l" r="r" t="t"/>
                  <a:pathLst>
                    <a:path extrusionOk="0" h="410" w="566">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897" name="Google Shape;897;p46"/>
              <p:cNvSpPr/>
              <p:nvPr/>
            </p:nvSpPr>
            <p:spPr>
              <a:xfrm>
                <a:off x="1322672" y="2057113"/>
                <a:ext cx="518773" cy="729897"/>
              </a:xfrm>
              <a:custGeom>
                <a:rect b="b" l="l" r="r" t="t"/>
                <a:pathLst>
                  <a:path extrusionOk="0" h="837" w="540">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98" name="Google Shape;898;p46"/>
              <p:cNvSpPr/>
              <p:nvPr/>
            </p:nvSpPr>
            <p:spPr>
              <a:xfrm>
                <a:off x="1603194" y="2606498"/>
                <a:ext cx="550475" cy="586883"/>
              </a:xfrm>
              <a:custGeom>
                <a:rect b="b" l="l" r="r" t="t"/>
                <a:pathLst>
                  <a:path extrusionOk="0" h="673" w="5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899" name="Google Shape;899;p46"/>
              <p:cNvSpPr/>
              <p:nvPr/>
            </p:nvSpPr>
            <p:spPr>
              <a:xfrm>
                <a:off x="1618565" y="1462381"/>
                <a:ext cx="486109" cy="713329"/>
              </a:xfrm>
              <a:custGeom>
                <a:rect b="b" l="l" r="r" t="t"/>
                <a:pathLst>
                  <a:path extrusionOk="0" h="818" w="506">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0" name="Google Shape;900;p46"/>
              <p:cNvSpPr/>
              <p:nvPr/>
            </p:nvSpPr>
            <p:spPr>
              <a:xfrm>
                <a:off x="1751140" y="2142573"/>
                <a:ext cx="454406" cy="521480"/>
              </a:xfrm>
              <a:custGeom>
                <a:rect b="b" l="l" r="r" t="t"/>
                <a:pathLst>
                  <a:path extrusionOk="0" h="598" w="473">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1" name="Google Shape;901;p46"/>
              <p:cNvSpPr/>
              <p:nvPr/>
            </p:nvSpPr>
            <p:spPr>
              <a:xfrm>
                <a:off x="1813585" y="1473717"/>
                <a:ext cx="838682" cy="473518"/>
              </a:xfrm>
              <a:custGeom>
                <a:rect b="b" l="l" r="r" t="t"/>
                <a:pathLst>
                  <a:path extrusionOk="0" h="543" w="87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solidFill>
                <a:srgbClr val="002A44"/>
              </a:solidFill>
              <a:ln cap="rnd" cmpd="sng" w="952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2" name="Google Shape;902;p46"/>
              <p:cNvSpPr/>
              <p:nvPr/>
            </p:nvSpPr>
            <p:spPr>
              <a:xfrm>
                <a:off x="2052796" y="1896657"/>
                <a:ext cx="568728" cy="426428"/>
              </a:xfrm>
              <a:custGeom>
                <a:rect b="b" l="l" r="r" t="t"/>
                <a:pathLst>
                  <a:path extrusionOk="0" h="489" w="592">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3" name="Google Shape;903;p46"/>
              <p:cNvSpPr/>
              <p:nvPr/>
            </p:nvSpPr>
            <p:spPr>
              <a:xfrm>
                <a:off x="2079696" y="2664053"/>
                <a:ext cx="564886" cy="536305"/>
              </a:xfrm>
              <a:custGeom>
                <a:rect b="b" l="l" r="r" t="t"/>
                <a:pathLst>
                  <a:path extrusionOk="0" h="615" w="588">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4" name="Google Shape;904;p46"/>
              <p:cNvSpPr/>
              <p:nvPr/>
            </p:nvSpPr>
            <p:spPr>
              <a:xfrm>
                <a:off x="2153669" y="2288203"/>
                <a:ext cx="591785" cy="421197"/>
              </a:xfrm>
              <a:custGeom>
                <a:rect b="b" l="l" r="r" t="t"/>
                <a:pathLst>
                  <a:path extrusionOk="0" h="483" w="616">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5" name="Google Shape;905;p46"/>
              <p:cNvSpPr/>
              <p:nvPr/>
            </p:nvSpPr>
            <p:spPr>
              <a:xfrm>
                <a:off x="2592704" y="2134724"/>
                <a:ext cx="675365" cy="300854"/>
              </a:xfrm>
              <a:custGeom>
                <a:rect b="b" l="l" r="r" t="t"/>
                <a:pathLst>
                  <a:path extrusionOk="0" h="345" w="703">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6" name="Google Shape;906;p46"/>
              <p:cNvSpPr/>
              <p:nvPr/>
            </p:nvSpPr>
            <p:spPr>
              <a:xfrm>
                <a:off x="2607115" y="1859159"/>
                <a:ext cx="568728" cy="339224"/>
              </a:xfrm>
              <a:custGeom>
                <a:rect b="b" l="l" r="r" t="t"/>
                <a:pathLst>
                  <a:path extrusionOk="0" h="389" w="592">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7" name="Google Shape;907;p46"/>
              <p:cNvSpPr/>
              <p:nvPr/>
            </p:nvSpPr>
            <p:spPr>
              <a:xfrm>
                <a:off x="2630171" y="1575746"/>
                <a:ext cx="536065" cy="300854"/>
              </a:xfrm>
              <a:custGeom>
                <a:rect b="b" l="l" r="r" t="t"/>
                <a:pathLst>
                  <a:path extrusionOk="0" h="345" w="558">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8" name="Google Shape;908;p46"/>
              <p:cNvSpPr/>
              <p:nvPr/>
            </p:nvSpPr>
            <p:spPr>
              <a:xfrm>
                <a:off x="2642660" y="2705039"/>
                <a:ext cx="708029" cy="327887"/>
              </a:xfrm>
              <a:custGeom>
                <a:rect b="b" l="l" r="r" t="t"/>
                <a:pathLst>
                  <a:path extrusionOk="0" h="376" w="737">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09" name="Google Shape;909;p46"/>
              <p:cNvSpPr/>
              <p:nvPr/>
            </p:nvSpPr>
            <p:spPr>
              <a:xfrm>
                <a:off x="2726240" y="2425986"/>
                <a:ext cx="603313" cy="292134"/>
              </a:xfrm>
              <a:custGeom>
                <a:rect b="b" l="l" r="r" t="t"/>
                <a:pathLst>
                  <a:path extrusionOk="0" h="335" w="628">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910" name="Google Shape;910;p46"/>
              <p:cNvGrpSpPr/>
              <p:nvPr/>
            </p:nvGrpSpPr>
            <p:grpSpPr>
              <a:xfrm>
                <a:off x="2293930" y="2752129"/>
                <a:ext cx="1147064" cy="1013310"/>
                <a:chOff x="2293930" y="2752129"/>
                <a:chExt cx="1147064" cy="1013310"/>
              </a:xfrm>
            </p:grpSpPr>
            <p:sp>
              <p:nvSpPr>
                <p:cNvPr id="911" name="Google Shape;911;p46"/>
                <p:cNvSpPr/>
                <p:nvPr/>
              </p:nvSpPr>
              <p:spPr>
                <a:xfrm>
                  <a:off x="3098027" y="3642483"/>
                  <a:ext cx="22096" cy="96797"/>
                </a:xfrm>
                <a:custGeom>
                  <a:rect b="b" l="l" r="r" t="t"/>
                  <a:pathLst>
                    <a:path extrusionOk="0" h="111" w="23">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12" name="Google Shape;912;p46"/>
                <p:cNvSpPr/>
                <p:nvPr/>
              </p:nvSpPr>
              <p:spPr>
                <a:xfrm>
                  <a:off x="3098027" y="3642483"/>
                  <a:ext cx="22096" cy="96797"/>
                </a:xfrm>
                <a:custGeom>
                  <a:rect b="b" l="l" r="r" t="t"/>
                  <a:pathLst>
                    <a:path extrusionOk="0" h="111" w="23">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13" name="Google Shape;913;p46"/>
                <p:cNvSpPr/>
                <p:nvPr/>
              </p:nvSpPr>
              <p:spPr>
                <a:xfrm>
                  <a:off x="2293930" y="2752129"/>
                  <a:ext cx="1147064" cy="1013310"/>
                </a:xfrm>
                <a:custGeom>
                  <a:rect b="b" l="l" r="r" t="t"/>
                  <a:pathLst>
                    <a:path extrusionOk="0" h="1162" w="1194">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14" name="Google Shape;914;p46"/>
                <p:cNvSpPr/>
                <p:nvPr/>
              </p:nvSpPr>
              <p:spPr>
                <a:xfrm>
                  <a:off x="3099948" y="3582312"/>
                  <a:ext cx="24978" cy="54939"/>
                </a:xfrm>
                <a:custGeom>
                  <a:rect b="b" l="l" r="r" t="t"/>
                  <a:pathLst>
                    <a:path extrusionOk="0" h="63" w="26">
                      <a:moveTo>
                        <a:pt x="26" y="0"/>
                      </a:moveTo>
                      <a:lnTo>
                        <a:pt x="19" y="15"/>
                      </a:lnTo>
                      <a:lnTo>
                        <a:pt x="15" y="20"/>
                      </a:lnTo>
                      <a:lnTo>
                        <a:pt x="6" y="37"/>
                      </a:lnTo>
                      <a:lnTo>
                        <a:pt x="0" y="50"/>
                      </a:lnTo>
                      <a:lnTo>
                        <a:pt x="0" y="63"/>
                      </a:lnTo>
                      <a:lnTo>
                        <a:pt x="7" y="43"/>
                      </a:lnTo>
                      <a:lnTo>
                        <a:pt x="13" y="30"/>
                      </a:lnTo>
                      <a:lnTo>
                        <a:pt x="26" y="7"/>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15" name="Google Shape;915;p46"/>
                <p:cNvSpPr/>
                <p:nvPr/>
              </p:nvSpPr>
              <p:spPr>
                <a:xfrm>
                  <a:off x="3099948" y="3582312"/>
                  <a:ext cx="24978" cy="54939"/>
                </a:xfrm>
                <a:custGeom>
                  <a:rect b="b" l="l" r="r" t="t"/>
                  <a:pathLst>
                    <a:path extrusionOk="0" h="63" w="26">
                      <a:moveTo>
                        <a:pt x="26" y="0"/>
                      </a:moveTo>
                      <a:lnTo>
                        <a:pt x="19" y="15"/>
                      </a:lnTo>
                      <a:lnTo>
                        <a:pt x="15" y="20"/>
                      </a:lnTo>
                      <a:lnTo>
                        <a:pt x="6" y="37"/>
                      </a:lnTo>
                      <a:lnTo>
                        <a:pt x="0" y="50"/>
                      </a:lnTo>
                      <a:lnTo>
                        <a:pt x="0" y="63"/>
                      </a:lnTo>
                      <a:lnTo>
                        <a:pt x="7" y="43"/>
                      </a:lnTo>
                      <a:lnTo>
                        <a:pt x="13" y="30"/>
                      </a:lnTo>
                      <a:lnTo>
                        <a:pt x="26" y="7"/>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16" name="Google Shape;916;p46"/>
                <p:cNvSpPr/>
                <p:nvPr/>
              </p:nvSpPr>
              <p:spPr>
                <a:xfrm>
                  <a:off x="3309379" y="3437553"/>
                  <a:ext cx="24978" cy="21801"/>
                </a:xfrm>
                <a:custGeom>
                  <a:rect b="b" l="l" r="r" t="t"/>
                  <a:pathLst>
                    <a:path extrusionOk="0" h="25" w="26">
                      <a:moveTo>
                        <a:pt x="26" y="0"/>
                      </a:moveTo>
                      <a:lnTo>
                        <a:pt x="19" y="6"/>
                      </a:lnTo>
                      <a:lnTo>
                        <a:pt x="9" y="15"/>
                      </a:lnTo>
                      <a:lnTo>
                        <a:pt x="4" y="19"/>
                      </a:lnTo>
                      <a:lnTo>
                        <a:pt x="0" y="25"/>
                      </a:lnTo>
                      <a:lnTo>
                        <a:pt x="21" y="8"/>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17" name="Google Shape;917;p46"/>
                <p:cNvSpPr/>
                <p:nvPr/>
              </p:nvSpPr>
              <p:spPr>
                <a:xfrm>
                  <a:off x="3309379" y="3437553"/>
                  <a:ext cx="24978" cy="21801"/>
                </a:xfrm>
                <a:custGeom>
                  <a:rect b="b" l="l" r="r" t="t"/>
                  <a:pathLst>
                    <a:path extrusionOk="0" h="25" w="26">
                      <a:moveTo>
                        <a:pt x="26" y="0"/>
                      </a:moveTo>
                      <a:lnTo>
                        <a:pt x="19" y="6"/>
                      </a:lnTo>
                      <a:lnTo>
                        <a:pt x="9" y="15"/>
                      </a:lnTo>
                      <a:lnTo>
                        <a:pt x="4" y="19"/>
                      </a:lnTo>
                      <a:lnTo>
                        <a:pt x="0" y="25"/>
                      </a:lnTo>
                      <a:lnTo>
                        <a:pt x="21" y="8"/>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18" name="Google Shape;918;p46"/>
                <p:cNvSpPr/>
                <p:nvPr/>
              </p:nvSpPr>
              <p:spPr>
                <a:xfrm>
                  <a:off x="3135494" y="3554407"/>
                  <a:ext cx="15371" cy="19185"/>
                </a:xfrm>
                <a:custGeom>
                  <a:rect b="b" l="l" r="r" t="t"/>
                  <a:pathLst>
                    <a:path extrusionOk="0" h="22" w="16">
                      <a:moveTo>
                        <a:pt x="6" y="7"/>
                      </a:moveTo>
                      <a:lnTo>
                        <a:pt x="4" y="13"/>
                      </a:lnTo>
                      <a:lnTo>
                        <a:pt x="0" y="20"/>
                      </a:lnTo>
                      <a:lnTo>
                        <a:pt x="0" y="22"/>
                      </a:lnTo>
                      <a:lnTo>
                        <a:pt x="12" y="9"/>
                      </a:lnTo>
                      <a:lnTo>
                        <a:pt x="16" y="1"/>
                      </a:lnTo>
                      <a:lnTo>
                        <a:pt x="12" y="0"/>
                      </a:lnTo>
                      <a:lnTo>
                        <a:pt x="6"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19" name="Google Shape;919;p46"/>
                <p:cNvSpPr/>
                <p:nvPr/>
              </p:nvSpPr>
              <p:spPr>
                <a:xfrm>
                  <a:off x="3135494" y="3554407"/>
                  <a:ext cx="15371" cy="19185"/>
                </a:xfrm>
                <a:custGeom>
                  <a:rect b="b" l="l" r="r" t="t"/>
                  <a:pathLst>
                    <a:path extrusionOk="0" h="22" w="16">
                      <a:moveTo>
                        <a:pt x="6" y="7"/>
                      </a:moveTo>
                      <a:lnTo>
                        <a:pt x="4" y="13"/>
                      </a:lnTo>
                      <a:lnTo>
                        <a:pt x="0" y="20"/>
                      </a:lnTo>
                      <a:lnTo>
                        <a:pt x="0" y="22"/>
                      </a:lnTo>
                      <a:lnTo>
                        <a:pt x="12" y="9"/>
                      </a:lnTo>
                      <a:lnTo>
                        <a:pt x="16" y="1"/>
                      </a:lnTo>
                      <a:lnTo>
                        <a:pt x="12" y="0"/>
                      </a:lnTo>
                      <a:lnTo>
                        <a:pt x="6"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20" name="Google Shape;920;p46"/>
                <p:cNvSpPr/>
                <p:nvPr/>
              </p:nvSpPr>
              <p:spPr>
                <a:xfrm>
                  <a:off x="3153747" y="3528245"/>
                  <a:ext cx="36506" cy="26161"/>
                </a:xfrm>
                <a:custGeom>
                  <a:rect b="b" l="l" r="r" t="t"/>
                  <a:pathLst>
                    <a:path extrusionOk="0" h="30" w="38">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21" name="Google Shape;921;p46"/>
                <p:cNvSpPr/>
                <p:nvPr/>
              </p:nvSpPr>
              <p:spPr>
                <a:xfrm>
                  <a:off x="3153747" y="3528245"/>
                  <a:ext cx="36506" cy="26161"/>
                </a:xfrm>
                <a:custGeom>
                  <a:rect b="b" l="l" r="r" t="t"/>
                  <a:pathLst>
                    <a:path extrusionOk="0" h="30" w="38">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922" name="Google Shape;922;p46"/>
              <p:cNvSpPr/>
              <p:nvPr/>
            </p:nvSpPr>
            <p:spPr>
              <a:xfrm>
                <a:off x="4199938" y="3337269"/>
                <a:ext cx="33624" cy="18313"/>
              </a:xfrm>
              <a:custGeom>
                <a:rect b="b" l="l" r="r" t="t"/>
                <a:pathLst>
                  <a:path extrusionOk="0" h="21" w="35">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23" name="Google Shape;923;p46"/>
              <p:cNvSpPr/>
              <p:nvPr/>
            </p:nvSpPr>
            <p:spPr>
              <a:xfrm>
                <a:off x="4199938" y="3337269"/>
                <a:ext cx="33624" cy="18313"/>
              </a:xfrm>
              <a:custGeom>
                <a:rect b="b" l="l" r="r" t="t"/>
                <a:pathLst>
                  <a:path extrusionOk="0" h="21" w="35">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24" name="Google Shape;924;p46"/>
              <p:cNvSpPr/>
              <p:nvPr/>
            </p:nvSpPr>
            <p:spPr>
              <a:xfrm>
                <a:off x="3120123" y="1555689"/>
                <a:ext cx="532222" cy="549387"/>
              </a:xfrm>
              <a:custGeom>
                <a:rect b="b" l="l" r="r" t="t"/>
                <a:pathLst>
                  <a:path extrusionOk="0" h="630" w="554">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25" name="Google Shape;925;p46"/>
              <p:cNvSpPr/>
              <p:nvPr/>
            </p:nvSpPr>
            <p:spPr>
              <a:xfrm>
                <a:off x="3163354" y="2093738"/>
                <a:ext cx="494755" cy="294750"/>
              </a:xfrm>
              <a:custGeom>
                <a:rect b="b" l="l" r="r" t="t"/>
                <a:pathLst>
                  <a:path extrusionOk="0" h="338" w="515">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26" name="Google Shape;926;p46"/>
              <p:cNvSpPr/>
              <p:nvPr/>
            </p:nvSpPr>
            <p:spPr>
              <a:xfrm>
                <a:off x="3231563" y="2365815"/>
                <a:ext cx="547593" cy="430788"/>
              </a:xfrm>
              <a:custGeom>
                <a:rect b="b" l="l" r="r" t="t"/>
                <a:pathLst>
                  <a:path extrusionOk="0" h="494" w="570">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27" name="Google Shape;927;p46"/>
              <p:cNvSpPr/>
              <p:nvPr/>
            </p:nvSpPr>
            <p:spPr>
              <a:xfrm>
                <a:off x="3330514" y="2747769"/>
                <a:ext cx="410215" cy="343584"/>
              </a:xfrm>
              <a:custGeom>
                <a:rect b="b" l="l" r="r" t="t"/>
                <a:pathLst>
                  <a:path extrusionOk="0" h="394" w="427">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928" name="Google Shape;928;p46"/>
              <p:cNvGrpSpPr/>
              <p:nvPr/>
            </p:nvGrpSpPr>
            <p:grpSpPr>
              <a:xfrm>
                <a:off x="3389116" y="3081761"/>
                <a:ext cx="464013" cy="372361"/>
                <a:chOff x="3389116" y="3081761"/>
                <a:chExt cx="464013" cy="372361"/>
              </a:xfrm>
            </p:grpSpPr>
            <p:sp>
              <p:nvSpPr>
                <p:cNvPr id="929" name="Google Shape;929;p46"/>
                <p:cNvSpPr/>
                <p:nvPr/>
              </p:nvSpPr>
              <p:spPr>
                <a:xfrm>
                  <a:off x="3580293" y="3401800"/>
                  <a:ext cx="28821" cy="13081"/>
                </a:xfrm>
                <a:custGeom>
                  <a:rect b="b" l="l" r="r" t="t"/>
                  <a:pathLst>
                    <a:path extrusionOk="0" h="15" w="30">
                      <a:moveTo>
                        <a:pt x="19" y="15"/>
                      </a:moveTo>
                      <a:lnTo>
                        <a:pt x="26" y="13"/>
                      </a:lnTo>
                      <a:lnTo>
                        <a:pt x="30" y="7"/>
                      </a:lnTo>
                      <a:lnTo>
                        <a:pt x="30" y="7"/>
                      </a:lnTo>
                      <a:lnTo>
                        <a:pt x="28" y="5"/>
                      </a:lnTo>
                      <a:lnTo>
                        <a:pt x="15" y="0"/>
                      </a:lnTo>
                      <a:lnTo>
                        <a:pt x="0" y="4"/>
                      </a:lnTo>
                      <a:lnTo>
                        <a:pt x="4" y="9"/>
                      </a:lnTo>
                      <a:lnTo>
                        <a:pt x="11" y="11"/>
                      </a:lnTo>
                      <a:lnTo>
                        <a:pt x="19"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0" name="Google Shape;930;p46"/>
                <p:cNvSpPr/>
                <p:nvPr/>
              </p:nvSpPr>
              <p:spPr>
                <a:xfrm>
                  <a:off x="3580293" y="3401800"/>
                  <a:ext cx="28821" cy="13081"/>
                </a:xfrm>
                <a:custGeom>
                  <a:rect b="b" l="l" r="r" t="t"/>
                  <a:pathLst>
                    <a:path extrusionOk="0" h="15" w="30">
                      <a:moveTo>
                        <a:pt x="19" y="15"/>
                      </a:moveTo>
                      <a:lnTo>
                        <a:pt x="26" y="13"/>
                      </a:lnTo>
                      <a:lnTo>
                        <a:pt x="30" y="7"/>
                      </a:lnTo>
                      <a:lnTo>
                        <a:pt x="30" y="7"/>
                      </a:lnTo>
                      <a:lnTo>
                        <a:pt x="28" y="5"/>
                      </a:lnTo>
                      <a:lnTo>
                        <a:pt x="15" y="0"/>
                      </a:lnTo>
                      <a:lnTo>
                        <a:pt x="0" y="4"/>
                      </a:lnTo>
                      <a:lnTo>
                        <a:pt x="4" y="9"/>
                      </a:lnTo>
                      <a:lnTo>
                        <a:pt x="11" y="11"/>
                      </a:lnTo>
                      <a:lnTo>
                        <a:pt x="19"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1" name="Google Shape;931;p46"/>
                <p:cNvSpPr/>
                <p:nvPr/>
              </p:nvSpPr>
              <p:spPr>
                <a:xfrm>
                  <a:off x="3646581" y="3422728"/>
                  <a:ext cx="14410" cy="13081"/>
                </a:xfrm>
                <a:custGeom>
                  <a:rect b="b" l="l" r="r" t="t"/>
                  <a:pathLst>
                    <a:path extrusionOk="0" h="15" w="15">
                      <a:moveTo>
                        <a:pt x="14" y="15"/>
                      </a:moveTo>
                      <a:lnTo>
                        <a:pt x="15" y="13"/>
                      </a:lnTo>
                      <a:lnTo>
                        <a:pt x="14" y="8"/>
                      </a:lnTo>
                      <a:lnTo>
                        <a:pt x="8" y="0"/>
                      </a:lnTo>
                      <a:lnTo>
                        <a:pt x="2" y="8"/>
                      </a:lnTo>
                      <a:lnTo>
                        <a:pt x="0" y="10"/>
                      </a:lnTo>
                      <a:lnTo>
                        <a:pt x="8" y="15"/>
                      </a:lnTo>
                      <a:lnTo>
                        <a:pt x="14"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2" name="Google Shape;932;p46"/>
                <p:cNvSpPr/>
                <p:nvPr/>
              </p:nvSpPr>
              <p:spPr>
                <a:xfrm>
                  <a:off x="3646581" y="3422728"/>
                  <a:ext cx="14410" cy="13081"/>
                </a:xfrm>
                <a:custGeom>
                  <a:rect b="b" l="l" r="r" t="t"/>
                  <a:pathLst>
                    <a:path extrusionOk="0" h="15" w="15">
                      <a:moveTo>
                        <a:pt x="14" y="15"/>
                      </a:moveTo>
                      <a:lnTo>
                        <a:pt x="15" y="13"/>
                      </a:lnTo>
                      <a:lnTo>
                        <a:pt x="14" y="8"/>
                      </a:lnTo>
                      <a:lnTo>
                        <a:pt x="8" y="0"/>
                      </a:lnTo>
                      <a:lnTo>
                        <a:pt x="2" y="8"/>
                      </a:lnTo>
                      <a:lnTo>
                        <a:pt x="0" y="10"/>
                      </a:lnTo>
                      <a:lnTo>
                        <a:pt x="8" y="15"/>
                      </a:lnTo>
                      <a:lnTo>
                        <a:pt x="14"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3" name="Google Shape;933;p46"/>
                <p:cNvSpPr/>
                <p:nvPr/>
              </p:nvSpPr>
              <p:spPr>
                <a:xfrm>
                  <a:off x="3389116" y="3081761"/>
                  <a:ext cx="464013" cy="372361"/>
                </a:xfrm>
                <a:custGeom>
                  <a:rect b="b" l="l" r="r" t="t"/>
                  <a:pathLst>
                    <a:path extrusionOk="0" h="427" w="483">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934" name="Google Shape;934;p46"/>
              <p:cNvSpPr/>
              <p:nvPr/>
            </p:nvSpPr>
            <p:spPr>
              <a:xfrm>
                <a:off x="3587018" y="1766723"/>
                <a:ext cx="7686" cy="5232"/>
              </a:xfrm>
              <a:custGeom>
                <a:rect b="b" l="l" r="r" t="t"/>
                <a:pathLst>
                  <a:path extrusionOk="0" h="6" w="8">
                    <a:moveTo>
                      <a:pt x="8" y="2"/>
                    </a:moveTo>
                    <a:lnTo>
                      <a:pt x="8" y="0"/>
                    </a:lnTo>
                    <a:lnTo>
                      <a:pt x="0" y="6"/>
                    </a:lnTo>
                    <a:lnTo>
                      <a:pt x="8"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5" name="Google Shape;935;p46"/>
              <p:cNvSpPr/>
              <p:nvPr/>
            </p:nvSpPr>
            <p:spPr>
              <a:xfrm>
                <a:off x="3587018" y="1766723"/>
                <a:ext cx="7686" cy="5232"/>
              </a:xfrm>
              <a:custGeom>
                <a:rect b="b" l="l" r="r" t="t"/>
                <a:pathLst>
                  <a:path extrusionOk="0" h="6" w="8">
                    <a:moveTo>
                      <a:pt x="8" y="2"/>
                    </a:moveTo>
                    <a:lnTo>
                      <a:pt x="8" y="0"/>
                    </a:lnTo>
                    <a:lnTo>
                      <a:pt x="0" y="6"/>
                    </a:lnTo>
                    <a:lnTo>
                      <a:pt x="8"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6" name="Google Shape;936;p46"/>
              <p:cNvSpPr/>
              <p:nvPr/>
            </p:nvSpPr>
            <p:spPr>
              <a:xfrm>
                <a:off x="3598547" y="1757131"/>
                <a:ext cx="2882" cy="6976"/>
              </a:xfrm>
              <a:custGeom>
                <a:rect b="b" l="l" r="r" t="t"/>
                <a:pathLst>
                  <a:path extrusionOk="0" h="8" w="3">
                    <a:moveTo>
                      <a:pt x="3" y="0"/>
                    </a:moveTo>
                    <a:lnTo>
                      <a:pt x="0" y="0"/>
                    </a:lnTo>
                    <a:lnTo>
                      <a:pt x="2" y="8"/>
                    </a:lnTo>
                    <a:lnTo>
                      <a:pt x="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7" name="Google Shape;937;p46"/>
              <p:cNvSpPr/>
              <p:nvPr/>
            </p:nvSpPr>
            <p:spPr>
              <a:xfrm>
                <a:off x="3598547" y="1757131"/>
                <a:ext cx="2882" cy="6976"/>
              </a:xfrm>
              <a:custGeom>
                <a:rect b="b" l="l" r="r" t="t"/>
                <a:pathLst>
                  <a:path extrusionOk="0" h="8" w="3">
                    <a:moveTo>
                      <a:pt x="3" y="0"/>
                    </a:moveTo>
                    <a:lnTo>
                      <a:pt x="0" y="0"/>
                    </a:lnTo>
                    <a:lnTo>
                      <a:pt x="2" y="8"/>
                    </a:lnTo>
                    <a:lnTo>
                      <a:pt x="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8" name="Google Shape;938;p46"/>
              <p:cNvSpPr/>
              <p:nvPr/>
            </p:nvSpPr>
            <p:spPr>
              <a:xfrm>
                <a:off x="3681166" y="1643765"/>
                <a:ext cx="47074" cy="36626"/>
              </a:xfrm>
              <a:custGeom>
                <a:rect b="b" l="l" r="r" t="t"/>
                <a:pathLst>
                  <a:path extrusionOk="0" h="42" w="49">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39" name="Google Shape;939;p46"/>
              <p:cNvSpPr/>
              <p:nvPr/>
            </p:nvSpPr>
            <p:spPr>
              <a:xfrm>
                <a:off x="3728240" y="1704808"/>
                <a:ext cx="59563" cy="47962"/>
              </a:xfrm>
              <a:custGeom>
                <a:rect b="b" l="l" r="r" t="t"/>
                <a:pathLst>
                  <a:path extrusionOk="0" h="55" w="62">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40" name="Google Shape;940;p46"/>
              <p:cNvSpPr/>
              <p:nvPr/>
            </p:nvSpPr>
            <p:spPr>
              <a:xfrm>
                <a:off x="3432347" y="1766723"/>
                <a:ext cx="409254" cy="416835"/>
              </a:xfrm>
              <a:custGeom>
                <a:rect b="b" l="l" r="r" t="t"/>
                <a:pathLst>
                  <a:path extrusionOk="0" h="478" w="426">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41" name="Google Shape;941;p46"/>
              <p:cNvSpPr/>
              <p:nvPr/>
            </p:nvSpPr>
            <p:spPr>
              <a:xfrm>
                <a:off x="3563962" y="2170478"/>
                <a:ext cx="326635" cy="525842"/>
              </a:xfrm>
              <a:custGeom>
                <a:rect b="b" l="l" r="r" t="t"/>
                <a:pathLst>
                  <a:path extrusionOk="0" h="603" w="340">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942" name="Google Shape;942;p46"/>
              <p:cNvGrpSpPr/>
              <p:nvPr/>
            </p:nvGrpSpPr>
            <p:grpSpPr>
              <a:xfrm>
                <a:off x="3605271" y="2876831"/>
                <a:ext cx="293010" cy="472646"/>
                <a:chOff x="3605271" y="2876831"/>
                <a:chExt cx="293010" cy="472646"/>
              </a:xfrm>
            </p:grpSpPr>
            <p:sp>
              <p:nvSpPr>
                <p:cNvPr id="943" name="Google Shape;943;p46"/>
                <p:cNvSpPr/>
                <p:nvPr/>
              </p:nvSpPr>
              <p:spPr>
                <a:xfrm>
                  <a:off x="3818545" y="3342501"/>
                  <a:ext cx="8646" cy="6976"/>
                </a:xfrm>
                <a:custGeom>
                  <a:rect b="b" l="l" r="r" t="t"/>
                  <a:pathLst>
                    <a:path extrusionOk="0" h="8" w="9">
                      <a:moveTo>
                        <a:pt x="0" y="8"/>
                      </a:moveTo>
                      <a:lnTo>
                        <a:pt x="6" y="6"/>
                      </a:lnTo>
                      <a:lnTo>
                        <a:pt x="9" y="0"/>
                      </a:lnTo>
                      <a:lnTo>
                        <a:pt x="2" y="6"/>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44" name="Google Shape;944;p46"/>
                <p:cNvSpPr/>
                <p:nvPr/>
              </p:nvSpPr>
              <p:spPr>
                <a:xfrm>
                  <a:off x="3818545" y="3342501"/>
                  <a:ext cx="8646" cy="6976"/>
                </a:xfrm>
                <a:custGeom>
                  <a:rect b="b" l="l" r="r" t="t"/>
                  <a:pathLst>
                    <a:path extrusionOk="0" h="8" w="9">
                      <a:moveTo>
                        <a:pt x="0" y="8"/>
                      </a:moveTo>
                      <a:lnTo>
                        <a:pt x="6" y="6"/>
                      </a:lnTo>
                      <a:lnTo>
                        <a:pt x="9" y="0"/>
                      </a:lnTo>
                      <a:lnTo>
                        <a:pt x="2" y="6"/>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45" name="Google Shape;945;p46"/>
                <p:cNvSpPr/>
                <p:nvPr/>
              </p:nvSpPr>
              <p:spPr>
                <a:xfrm>
                  <a:off x="3872343" y="3325932"/>
                  <a:ext cx="13450" cy="1744"/>
                </a:xfrm>
                <a:custGeom>
                  <a:rect b="b" l="l" r="r" t="t"/>
                  <a:pathLst>
                    <a:path extrusionOk="0" h="2" w="14">
                      <a:moveTo>
                        <a:pt x="14" y="2"/>
                      </a:moveTo>
                      <a:lnTo>
                        <a:pt x="0" y="0"/>
                      </a:lnTo>
                      <a:lnTo>
                        <a:pt x="0" y="2"/>
                      </a:lnTo>
                      <a:lnTo>
                        <a:pt x="6" y="2"/>
                      </a:lnTo>
                      <a:lnTo>
                        <a:pt x="14"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46" name="Google Shape;946;p46"/>
                <p:cNvSpPr/>
                <p:nvPr/>
              </p:nvSpPr>
              <p:spPr>
                <a:xfrm>
                  <a:off x="3872343" y="3325932"/>
                  <a:ext cx="13450" cy="1744"/>
                </a:xfrm>
                <a:custGeom>
                  <a:rect b="b" l="l" r="r" t="t"/>
                  <a:pathLst>
                    <a:path extrusionOk="0" h="2" w="14">
                      <a:moveTo>
                        <a:pt x="14" y="2"/>
                      </a:moveTo>
                      <a:lnTo>
                        <a:pt x="0" y="0"/>
                      </a:lnTo>
                      <a:lnTo>
                        <a:pt x="0" y="2"/>
                      </a:lnTo>
                      <a:lnTo>
                        <a:pt x="6" y="2"/>
                      </a:lnTo>
                      <a:lnTo>
                        <a:pt x="14"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47" name="Google Shape;947;p46"/>
                <p:cNvSpPr/>
                <p:nvPr/>
              </p:nvSpPr>
              <p:spPr>
                <a:xfrm>
                  <a:off x="3605271" y="2876831"/>
                  <a:ext cx="293010" cy="460438"/>
                </a:xfrm>
                <a:custGeom>
                  <a:rect b="b" l="l" r="r" t="t"/>
                  <a:pathLst>
                    <a:path extrusionOk="0" h="528" w="305">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948" name="Google Shape;948;p46"/>
              <p:cNvSpPr/>
              <p:nvPr/>
            </p:nvSpPr>
            <p:spPr>
              <a:xfrm>
                <a:off x="3695576" y="2665797"/>
                <a:ext cx="693618" cy="224114"/>
              </a:xfrm>
              <a:custGeom>
                <a:rect b="b" l="l" r="r" t="t"/>
                <a:pathLst>
                  <a:path extrusionOk="0" h="257" w="722">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49" name="Google Shape;949;p46"/>
              <p:cNvSpPr/>
              <p:nvPr/>
            </p:nvSpPr>
            <p:spPr>
              <a:xfrm>
                <a:off x="3746493" y="2737304"/>
                <a:ext cx="4803" cy="6976"/>
              </a:xfrm>
              <a:custGeom>
                <a:rect b="b" l="l" r="r" t="t"/>
                <a:pathLst>
                  <a:path extrusionOk="0" h="8" w="5">
                    <a:moveTo>
                      <a:pt x="0" y="8"/>
                    </a:moveTo>
                    <a:lnTo>
                      <a:pt x="5" y="8"/>
                    </a:lnTo>
                    <a:lnTo>
                      <a:pt x="4" y="0"/>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50" name="Google Shape;950;p46"/>
              <p:cNvSpPr/>
              <p:nvPr/>
            </p:nvSpPr>
            <p:spPr>
              <a:xfrm>
                <a:off x="3746493" y="2737304"/>
                <a:ext cx="4803" cy="6976"/>
              </a:xfrm>
              <a:custGeom>
                <a:rect b="b" l="l" r="r" t="t"/>
                <a:pathLst>
                  <a:path extrusionOk="0" h="8" w="5">
                    <a:moveTo>
                      <a:pt x="0" y="8"/>
                    </a:moveTo>
                    <a:lnTo>
                      <a:pt x="5" y="8"/>
                    </a:lnTo>
                    <a:lnTo>
                      <a:pt x="4" y="0"/>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51" name="Google Shape;951;p46"/>
              <p:cNvSpPr/>
              <p:nvPr/>
            </p:nvSpPr>
            <p:spPr>
              <a:xfrm>
                <a:off x="3757060" y="2460868"/>
                <a:ext cx="592746" cy="283413"/>
              </a:xfrm>
              <a:custGeom>
                <a:rect b="b" l="l" r="r" t="t"/>
                <a:pathLst>
                  <a:path extrusionOk="0" h="325" w="617">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52" name="Google Shape;952;p46"/>
              <p:cNvSpPr/>
              <p:nvPr/>
            </p:nvSpPr>
            <p:spPr>
              <a:xfrm>
                <a:off x="3834876" y="1902761"/>
                <a:ext cx="26899" cy="46218"/>
              </a:xfrm>
              <a:custGeom>
                <a:rect b="b" l="l" r="r" t="t"/>
                <a:pathLst>
                  <a:path extrusionOk="0" h="53" w="28">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53" name="Google Shape;953;p46"/>
              <p:cNvSpPr/>
              <p:nvPr/>
            </p:nvSpPr>
            <p:spPr>
              <a:xfrm>
                <a:off x="3834876" y="1902761"/>
                <a:ext cx="26899" cy="46218"/>
              </a:xfrm>
              <a:custGeom>
                <a:rect b="b" l="l" r="r" t="t"/>
                <a:pathLst>
                  <a:path extrusionOk="0" h="53" w="28">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54" name="Google Shape;954;p46"/>
              <p:cNvSpPr/>
              <p:nvPr/>
            </p:nvSpPr>
            <p:spPr>
              <a:xfrm>
                <a:off x="3957845" y="1848695"/>
                <a:ext cx="6725" cy="14825"/>
              </a:xfrm>
              <a:custGeom>
                <a:rect b="b" l="l" r="r" t="t"/>
                <a:pathLst>
                  <a:path extrusionOk="0" h="17" w="7">
                    <a:moveTo>
                      <a:pt x="2" y="4"/>
                    </a:moveTo>
                    <a:lnTo>
                      <a:pt x="0" y="10"/>
                    </a:lnTo>
                    <a:lnTo>
                      <a:pt x="0" y="17"/>
                    </a:lnTo>
                    <a:lnTo>
                      <a:pt x="7" y="15"/>
                    </a:lnTo>
                    <a:lnTo>
                      <a:pt x="7" y="2"/>
                    </a:lnTo>
                    <a:lnTo>
                      <a:pt x="7" y="0"/>
                    </a:lnTo>
                    <a:lnTo>
                      <a:pt x="2"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55" name="Google Shape;955;p46"/>
              <p:cNvSpPr/>
              <p:nvPr/>
            </p:nvSpPr>
            <p:spPr>
              <a:xfrm>
                <a:off x="4076970" y="1801605"/>
                <a:ext cx="26899" cy="16569"/>
              </a:xfrm>
              <a:custGeom>
                <a:rect b="b" l="l" r="r" t="t"/>
                <a:pathLst>
                  <a:path extrusionOk="0" h="19" w="28">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56" name="Google Shape;956;p46"/>
              <p:cNvSpPr/>
              <p:nvPr/>
            </p:nvSpPr>
            <p:spPr>
              <a:xfrm>
                <a:off x="4076970" y="1801605"/>
                <a:ext cx="26899" cy="16569"/>
              </a:xfrm>
              <a:custGeom>
                <a:rect b="b" l="l" r="r" t="t"/>
                <a:pathLst>
                  <a:path extrusionOk="0" h="19" w="28">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57" name="Google Shape;957;p46"/>
              <p:cNvSpPr/>
              <p:nvPr/>
            </p:nvSpPr>
            <p:spPr>
              <a:xfrm>
                <a:off x="3853129" y="2216696"/>
                <a:ext cx="252661" cy="396779"/>
              </a:xfrm>
              <a:custGeom>
                <a:rect b="b" l="l" r="r" t="t"/>
                <a:pathLst>
                  <a:path extrusionOk="0" h="455" w="263">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958" name="Google Shape;958;p46"/>
              <p:cNvGrpSpPr/>
              <p:nvPr/>
            </p:nvGrpSpPr>
            <p:grpSpPr>
              <a:xfrm>
                <a:off x="3605271" y="1643765"/>
                <a:ext cx="623488" cy="586883"/>
                <a:chOff x="3605271" y="1643765"/>
                <a:chExt cx="623488" cy="586883"/>
              </a:xfrm>
            </p:grpSpPr>
            <p:sp>
              <p:nvSpPr>
                <p:cNvPr id="959" name="Google Shape;959;p46"/>
                <p:cNvSpPr/>
                <p:nvPr/>
              </p:nvSpPr>
              <p:spPr>
                <a:xfrm>
                  <a:off x="3681166" y="1643765"/>
                  <a:ext cx="47074" cy="36626"/>
                </a:xfrm>
                <a:custGeom>
                  <a:rect b="b" l="l" r="r" t="t"/>
                  <a:pathLst>
                    <a:path extrusionOk="0" h="42" w="49">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60" name="Google Shape;960;p46"/>
                <p:cNvSpPr/>
                <p:nvPr/>
              </p:nvSpPr>
              <p:spPr>
                <a:xfrm>
                  <a:off x="3728240" y="1704808"/>
                  <a:ext cx="59563" cy="47962"/>
                </a:xfrm>
                <a:custGeom>
                  <a:rect b="b" l="l" r="r" t="t"/>
                  <a:pathLst>
                    <a:path extrusionOk="0" h="55" w="62">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61" name="Google Shape;961;p46"/>
                <p:cNvSpPr/>
                <p:nvPr/>
              </p:nvSpPr>
              <p:spPr>
                <a:xfrm>
                  <a:off x="3605271" y="1734458"/>
                  <a:ext cx="469777" cy="190105"/>
                </a:xfrm>
                <a:custGeom>
                  <a:rect b="b" l="l" r="r" t="t"/>
                  <a:pathLst>
                    <a:path extrusionOk="0" h="218" w="489">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62" name="Google Shape;962;p46"/>
                <p:cNvSpPr/>
                <p:nvPr/>
              </p:nvSpPr>
              <p:spPr>
                <a:xfrm>
                  <a:off x="3957845" y="1848695"/>
                  <a:ext cx="6725" cy="14825"/>
                </a:xfrm>
                <a:custGeom>
                  <a:rect b="b" l="l" r="r" t="t"/>
                  <a:pathLst>
                    <a:path extrusionOk="0" h="17" w="7">
                      <a:moveTo>
                        <a:pt x="2" y="4"/>
                      </a:moveTo>
                      <a:lnTo>
                        <a:pt x="0" y="10"/>
                      </a:lnTo>
                      <a:lnTo>
                        <a:pt x="0" y="17"/>
                      </a:lnTo>
                      <a:lnTo>
                        <a:pt x="7" y="15"/>
                      </a:lnTo>
                      <a:lnTo>
                        <a:pt x="7" y="2"/>
                      </a:lnTo>
                      <a:lnTo>
                        <a:pt x="7" y="0"/>
                      </a:lnTo>
                      <a:lnTo>
                        <a:pt x="2"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63" name="Google Shape;963;p46"/>
                <p:cNvSpPr/>
                <p:nvPr/>
              </p:nvSpPr>
              <p:spPr>
                <a:xfrm>
                  <a:off x="3910771" y="1837358"/>
                  <a:ext cx="317988" cy="393290"/>
                </a:xfrm>
                <a:custGeom>
                  <a:rect b="b" l="l" r="r" t="t"/>
                  <a:pathLst>
                    <a:path extrusionOk="0" h="451" w="33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964" name="Google Shape;964;p46"/>
              <p:cNvGrpSpPr/>
              <p:nvPr/>
            </p:nvGrpSpPr>
            <p:grpSpPr>
              <a:xfrm>
                <a:off x="3961687" y="3206462"/>
                <a:ext cx="747417" cy="577291"/>
                <a:chOff x="3961687" y="3206462"/>
                <a:chExt cx="747417" cy="577291"/>
              </a:xfrm>
            </p:grpSpPr>
            <p:sp>
              <p:nvSpPr>
                <p:cNvPr id="965" name="Google Shape;965;p46"/>
                <p:cNvSpPr/>
                <p:nvPr/>
              </p:nvSpPr>
              <p:spPr>
                <a:xfrm>
                  <a:off x="4598625" y="3765441"/>
                  <a:ext cx="3843" cy="3488"/>
                </a:xfrm>
                <a:custGeom>
                  <a:rect b="b" l="l" r="r" t="t"/>
                  <a:pathLst>
                    <a:path extrusionOk="0" h="4" w="4">
                      <a:moveTo>
                        <a:pt x="4" y="4"/>
                      </a:moveTo>
                      <a:lnTo>
                        <a:pt x="0" y="0"/>
                      </a:lnTo>
                      <a:lnTo>
                        <a:pt x="4" y="4"/>
                      </a:lnTo>
                      <a:lnTo>
                        <a:pt x="4"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66" name="Google Shape;966;p46"/>
                <p:cNvSpPr/>
                <p:nvPr/>
              </p:nvSpPr>
              <p:spPr>
                <a:xfrm>
                  <a:off x="4598625" y="3765441"/>
                  <a:ext cx="3843" cy="3488"/>
                </a:xfrm>
                <a:custGeom>
                  <a:rect b="b" l="l" r="r" t="t"/>
                  <a:pathLst>
                    <a:path extrusionOk="0" h="4" w="4">
                      <a:moveTo>
                        <a:pt x="4" y="4"/>
                      </a:moveTo>
                      <a:lnTo>
                        <a:pt x="0" y="0"/>
                      </a:lnTo>
                      <a:lnTo>
                        <a:pt x="4" y="4"/>
                      </a:lnTo>
                      <a:lnTo>
                        <a:pt x="4"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67" name="Google Shape;967;p46"/>
                <p:cNvSpPr/>
                <p:nvPr/>
              </p:nvSpPr>
              <p:spPr>
                <a:xfrm>
                  <a:off x="4667794" y="3735791"/>
                  <a:ext cx="4803" cy="3488"/>
                </a:xfrm>
                <a:custGeom>
                  <a:rect b="b" l="l" r="r" t="t"/>
                  <a:pathLst>
                    <a:path extrusionOk="0" h="4" w="5">
                      <a:moveTo>
                        <a:pt x="5" y="0"/>
                      </a:moveTo>
                      <a:lnTo>
                        <a:pt x="0" y="4"/>
                      </a:lnTo>
                      <a:lnTo>
                        <a:pt x="5" y="2"/>
                      </a:lnTo>
                      <a:lnTo>
                        <a:pt x="5"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68" name="Google Shape;968;p46"/>
                <p:cNvSpPr/>
                <p:nvPr/>
              </p:nvSpPr>
              <p:spPr>
                <a:xfrm>
                  <a:off x="4667794" y="3735791"/>
                  <a:ext cx="4803" cy="3488"/>
                </a:xfrm>
                <a:custGeom>
                  <a:rect b="b" l="l" r="r" t="t"/>
                  <a:pathLst>
                    <a:path extrusionOk="0" h="4" w="5">
                      <a:moveTo>
                        <a:pt x="5" y="0"/>
                      </a:moveTo>
                      <a:lnTo>
                        <a:pt x="0" y="4"/>
                      </a:lnTo>
                      <a:lnTo>
                        <a:pt x="5" y="2"/>
                      </a:lnTo>
                      <a:lnTo>
                        <a:pt x="5"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69" name="Google Shape;969;p46"/>
                <p:cNvSpPr/>
                <p:nvPr/>
              </p:nvSpPr>
              <p:spPr>
                <a:xfrm>
                  <a:off x="4573647" y="3780265"/>
                  <a:ext cx="6725" cy="3488"/>
                </a:xfrm>
                <a:custGeom>
                  <a:rect b="b" l="l" r="r" t="t"/>
                  <a:pathLst>
                    <a:path extrusionOk="0" h="4" w="7">
                      <a:moveTo>
                        <a:pt x="0" y="4"/>
                      </a:moveTo>
                      <a:lnTo>
                        <a:pt x="7" y="0"/>
                      </a:lnTo>
                      <a:lnTo>
                        <a:pt x="0" y="2"/>
                      </a:lnTo>
                      <a:lnTo>
                        <a:pt x="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0" name="Google Shape;970;p46"/>
                <p:cNvSpPr/>
                <p:nvPr/>
              </p:nvSpPr>
              <p:spPr>
                <a:xfrm>
                  <a:off x="4573647" y="3780265"/>
                  <a:ext cx="6725" cy="3488"/>
                </a:xfrm>
                <a:custGeom>
                  <a:rect b="b" l="l" r="r" t="t"/>
                  <a:pathLst>
                    <a:path extrusionOk="0" h="4" w="7">
                      <a:moveTo>
                        <a:pt x="0" y="4"/>
                      </a:moveTo>
                      <a:lnTo>
                        <a:pt x="7" y="0"/>
                      </a:lnTo>
                      <a:lnTo>
                        <a:pt x="0" y="2"/>
                      </a:lnTo>
                      <a:lnTo>
                        <a:pt x="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1" name="Google Shape;971;p46"/>
                <p:cNvSpPr/>
                <p:nvPr/>
              </p:nvSpPr>
              <p:spPr>
                <a:xfrm>
                  <a:off x="4608232" y="3759336"/>
                  <a:ext cx="8646" cy="7848"/>
                </a:xfrm>
                <a:custGeom>
                  <a:rect b="b" l="l" r="r" t="t"/>
                  <a:pathLst>
                    <a:path extrusionOk="0" h="9" w="9">
                      <a:moveTo>
                        <a:pt x="5" y="3"/>
                      </a:moveTo>
                      <a:lnTo>
                        <a:pt x="0" y="0"/>
                      </a:lnTo>
                      <a:lnTo>
                        <a:pt x="5" y="9"/>
                      </a:lnTo>
                      <a:lnTo>
                        <a:pt x="9" y="9"/>
                      </a:lnTo>
                      <a:lnTo>
                        <a:pt x="5" y="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2" name="Google Shape;972;p46"/>
                <p:cNvSpPr/>
                <p:nvPr/>
              </p:nvSpPr>
              <p:spPr>
                <a:xfrm>
                  <a:off x="4608232" y="3759336"/>
                  <a:ext cx="8646" cy="7848"/>
                </a:xfrm>
                <a:custGeom>
                  <a:rect b="b" l="l" r="r" t="t"/>
                  <a:pathLst>
                    <a:path extrusionOk="0" h="9" w="9">
                      <a:moveTo>
                        <a:pt x="5" y="3"/>
                      </a:moveTo>
                      <a:lnTo>
                        <a:pt x="0" y="0"/>
                      </a:lnTo>
                      <a:lnTo>
                        <a:pt x="5" y="9"/>
                      </a:lnTo>
                      <a:lnTo>
                        <a:pt x="9" y="9"/>
                      </a:lnTo>
                      <a:lnTo>
                        <a:pt x="5" y="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3" name="Google Shape;973;p46"/>
                <p:cNvSpPr/>
                <p:nvPr/>
              </p:nvSpPr>
              <p:spPr>
                <a:xfrm>
                  <a:off x="3961687" y="3206462"/>
                  <a:ext cx="747417" cy="514504"/>
                </a:xfrm>
                <a:custGeom>
                  <a:rect b="b" l="l" r="r" t="t"/>
                  <a:pathLst>
                    <a:path extrusionOk="0" h="590" w="778">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4" name="Google Shape;974;p46"/>
                <p:cNvSpPr/>
                <p:nvPr/>
              </p:nvSpPr>
              <p:spPr>
                <a:xfrm>
                  <a:off x="4643777" y="3748872"/>
                  <a:ext cx="8646" cy="6976"/>
                </a:xfrm>
                <a:custGeom>
                  <a:rect b="b" l="l" r="r" t="t"/>
                  <a:pathLst>
                    <a:path extrusionOk="0" h="8" w="9">
                      <a:moveTo>
                        <a:pt x="9" y="0"/>
                      </a:moveTo>
                      <a:lnTo>
                        <a:pt x="8" y="2"/>
                      </a:lnTo>
                      <a:lnTo>
                        <a:pt x="0" y="8"/>
                      </a:lnTo>
                      <a:lnTo>
                        <a:pt x="8"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5" name="Google Shape;975;p46"/>
                <p:cNvSpPr/>
                <p:nvPr/>
              </p:nvSpPr>
              <p:spPr>
                <a:xfrm>
                  <a:off x="4643777" y="3748872"/>
                  <a:ext cx="8646" cy="6976"/>
                </a:xfrm>
                <a:custGeom>
                  <a:rect b="b" l="l" r="r" t="t"/>
                  <a:pathLst>
                    <a:path extrusionOk="0" h="8" w="9">
                      <a:moveTo>
                        <a:pt x="9" y="0"/>
                      </a:moveTo>
                      <a:lnTo>
                        <a:pt x="8" y="2"/>
                      </a:lnTo>
                      <a:lnTo>
                        <a:pt x="0" y="8"/>
                      </a:lnTo>
                      <a:lnTo>
                        <a:pt x="8"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6" name="Google Shape;976;p46"/>
                <p:cNvSpPr/>
                <p:nvPr/>
              </p:nvSpPr>
              <p:spPr>
                <a:xfrm>
                  <a:off x="4506399" y="3606729"/>
                  <a:ext cx="14410" cy="7848"/>
                </a:xfrm>
                <a:custGeom>
                  <a:rect b="b" l="l" r="r" t="t"/>
                  <a:pathLst>
                    <a:path extrusionOk="0" h="9" w="15">
                      <a:moveTo>
                        <a:pt x="15" y="5"/>
                      </a:moveTo>
                      <a:lnTo>
                        <a:pt x="8" y="7"/>
                      </a:lnTo>
                      <a:lnTo>
                        <a:pt x="0" y="0"/>
                      </a:lnTo>
                      <a:lnTo>
                        <a:pt x="0" y="0"/>
                      </a:lnTo>
                      <a:lnTo>
                        <a:pt x="4" y="7"/>
                      </a:lnTo>
                      <a:lnTo>
                        <a:pt x="8" y="9"/>
                      </a:lnTo>
                      <a:lnTo>
                        <a:pt x="15"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7" name="Google Shape;977;p46"/>
                <p:cNvSpPr/>
                <p:nvPr/>
              </p:nvSpPr>
              <p:spPr>
                <a:xfrm>
                  <a:off x="4506399" y="3606729"/>
                  <a:ext cx="14410" cy="7848"/>
                </a:xfrm>
                <a:custGeom>
                  <a:rect b="b" l="l" r="r" t="t"/>
                  <a:pathLst>
                    <a:path extrusionOk="0" h="9" w="15">
                      <a:moveTo>
                        <a:pt x="15" y="5"/>
                      </a:moveTo>
                      <a:lnTo>
                        <a:pt x="8" y="7"/>
                      </a:lnTo>
                      <a:lnTo>
                        <a:pt x="0" y="0"/>
                      </a:lnTo>
                      <a:lnTo>
                        <a:pt x="0" y="0"/>
                      </a:lnTo>
                      <a:lnTo>
                        <a:pt x="4" y="7"/>
                      </a:lnTo>
                      <a:lnTo>
                        <a:pt x="8" y="9"/>
                      </a:lnTo>
                      <a:lnTo>
                        <a:pt x="15"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8" name="Google Shape;978;p46"/>
                <p:cNvSpPr/>
                <p:nvPr/>
              </p:nvSpPr>
              <p:spPr>
                <a:xfrm>
                  <a:off x="4680283" y="3688701"/>
                  <a:ext cx="24978" cy="40986"/>
                </a:xfrm>
                <a:custGeom>
                  <a:rect b="b" l="l" r="r" t="t"/>
                  <a:pathLst>
                    <a:path extrusionOk="0" h="47" w="26">
                      <a:moveTo>
                        <a:pt x="26" y="0"/>
                      </a:moveTo>
                      <a:lnTo>
                        <a:pt x="18" y="5"/>
                      </a:lnTo>
                      <a:lnTo>
                        <a:pt x="18" y="13"/>
                      </a:lnTo>
                      <a:lnTo>
                        <a:pt x="13" y="26"/>
                      </a:lnTo>
                      <a:lnTo>
                        <a:pt x="3" y="39"/>
                      </a:lnTo>
                      <a:lnTo>
                        <a:pt x="3" y="41"/>
                      </a:lnTo>
                      <a:lnTo>
                        <a:pt x="0" y="47"/>
                      </a:lnTo>
                      <a:lnTo>
                        <a:pt x="15" y="26"/>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79" name="Google Shape;979;p46"/>
                <p:cNvSpPr/>
                <p:nvPr/>
              </p:nvSpPr>
              <p:spPr>
                <a:xfrm>
                  <a:off x="4680283" y="3688701"/>
                  <a:ext cx="24978" cy="40986"/>
                </a:xfrm>
                <a:custGeom>
                  <a:rect b="b" l="l" r="r" t="t"/>
                  <a:pathLst>
                    <a:path extrusionOk="0" h="47" w="26">
                      <a:moveTo>
                        <a:pt x="26" y="0"/>
                      </a:moveTo>
                      <a:lnTo>
                        <a:pt x="18" y="5"/>
                      </a:lnTo>
                      <a:lnTo>
                        <a:pt x="18" y="13"/>
                      </a:lnTo>
                      <a:lnTo>
                        <a:pt x="13" y="26"/>
                      </a:lnTo>
                      <a:lnTo>
                        <a:pt x="3" y="39"/>
                      </a:lnTo>
                      <a:lnTo>
                        <a:pt x="3" y="41"/>
                      </a:lnTo>
                      <a:lnTo>
                        <a:pt x="0" y="47"/>
                      </a:lnTo>
                      <a:lnTo>
                        <a:pt x="15" y="26"/>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80" name="Google Shape;980;p46"/>
                <p:cNvSpPr/>
                <p:nvPr/>
              </p:nvSpPr>
              <p:spPr>
                <a:xfrm>
                  <a:off x="4707183" y="3673876"/>
                  <a:ext cx="1921" cy="6104"/>
                </a:xfrm>
                <a:custGeom>
                  <a:rect b="b" l="l" r="r" t="t"/>
                  <a:pathLst>
                    <a:path extrusionOk="0" h="7" w="2">
                      <a:moveTo>
                        <a:pt x="0" y="7"/>
                      </a:moveTo>
                      <a:lnTo>
                        <a:pt x="2" y="0"/>
                      </a:lnTo>
                      <a:lnTo>
                        <a:pt x="0" y="0"/>
                      </a:lnTo>
                      <a:lnTo>
                        <a:pt x="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81" name="Google Shape;981;p46"/>
                <p:cNvSpPr/>
                <p:nvPr/>
              </p:nvSpPr>
              <p:spPr>
                <a:xfrm>
                  <a:off x="4707183" y="3673876"/>
                  <a:ext cx="1921" cy="6104"/>
                </a:xfrm>
                <a:custGeom>
                  <a:rect b="b" l="l" r="r" t="t"/>
                  <a:pathLst>
                    <a:path extrusionOk="0" h="7" w="2">
                      <a:moveTo>
                        <a:pt x="0" y="7"/>
                      </a:moveTo>
                      <a:lnTo>
                        <a:pt x="2" y="0"/>
                      </a:lnTo>
                      <a:lnTo>
                        <a:pt x="0" y="0"/>
                      </a:lnTo>
                      <a:lnTo>
                        <a:pt x="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982" name="Google Shape;982;p46"/>
              <p:cNvGrpSpPr/>
              <p:nvPr/>
            </p:nvGrpSpPr>
            <p:grpSpPr>
              <a:xfrm>
                <a:off x="3872343" y="2857646"/>
                <a:ext cx="317988" cy="466542"/>
                <a:chOff x="3872343" y="2857646"/>
                <a:chExt cx="317988" cy="466542"/>
              </a:xfrm>
            </p:grpSpPr>
            <p:sp>
              <p:nvSpPr>
                <p:cNvPr id="983" name="Google Shape;983;p46"/>
                <p:cNvSpPr/>
                <p:nvPr/>
              </p:nvSpPr>
              <p:spPr>
                <a:xfrm>
                  <a:off x="3872343" y="2857646"/>
                  <a:ext cx="317988" cy="465669"/>
                </a:xfrm>
                <a:custGeom>
                  <a:rect b="b" l="l" r="r" t="t"/>
                  <a:pathLst>
                    <a:path extrusionOk="0" h="534" w="331">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84" name="Google Shape;984;p46"/>
                <p:cNvSpPr/>
                <p:nvPr/>
              </p:nvSpPr>
              <p:spPr>
                <a:xfrm>
                  <a:off x="3912692" y="3321572"/>
                  <a:ext cx="8646" cy="2616"/>
                </a:xfrm>
                <a:custGeom>
                  <a:rect b="b" l="l" r="r" t="t"/>
                  <a:pathLst>
                    <a:path extrusionOk="0" h="3" w="9">
                      <a:moveTo>
                        <a:pt x="9" y="0"/>
                      </a:moveTo>
                      <a:lnTo>
                        <a:pt x="0" y="3"/>
                      </a:lnTo>
                      <a:lnTo>
                        <a:pt x="5"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85" name="Google Shape;985;p46"/>
                <p:cNvSpPr/>
                <p:nvPr/>
              </p:nvSpPr>
              <p:spPr>
                <a:xfrm>
                  <a:off x="3912692" y="3321572"/>
                  <a:ext cx="8646" cy="2616"/>
                </a:xfrm>
                <a:custGeom>
                  <a:rect b="b" l="l" r="r" t="t"/>
                  <a:pathLst>
                    <a:path extrusionOk="0" h="3" w="9">
                      <a:moveTo>
                        <a:pt x="9" y="0"/>
                      </a:moveTo>
                      <a:lnTo>
                        <a:pt x="0" y="3"/>
                      </a:lnTo>
                      <a:lnTo>
                        <a:pt x="5"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86" name="Google Shape;986;p46"/>
                <p:cNvSpPr/>
                <p:nvPr/>
              </p:nvSpPr>
              <p:spPr>
                <a:xfrm>
                  <a:off x="3997233" y="3295411"/>
                  <a:ext cx="63406" cy="13081"/>
                </a:xfrm>
                <a:custGeom>
                  <a:rect b="b" l="l" r="r" t="t"/>
                  <a:pathLst>
                    <a:path extrusionOk="0" h="15" w="66">
                      <a:moveTo>
                        <a:pt x="28" y="7"/>
                      </a:moveTo>
                      <a:lnTo>
                        <a:pt x="23" y="7"/>
                      </a:lnTo>
                      <a:lnTo>
                        <a:pt x="15" y="11"/>
                      </a:lnTo>
                      <a:lnTo>
                        <a:pt x="0" y="15"/>
                      </a:lnTo>
                      <a:lnTo>
                        <a:pt x="8" y="15"/>
                      </a:lnTo>
                      <a:lnTo>
                        <a:pt x="51" y="1"/>
                      </a:lnTo>
                      <a:lnTo>
                        <a:pt x="66" y="0"/>
                      </a:lnTo>
                      <a:lnTo>
                        <a:pt x="60" y="0"/>
                      </a:lnTo>
                      <a:lnTo>
                        <a:pt x="45" y="1"/>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87" name="Google Shape;987;p46"/>
                <p:cNvSpPr/>
                <p:nvPr/>
              </p:nvSpPr>
              <p:spPr>
                <a:xfrm>
                  <a:off x="3997233" y="3295411"/>
                  <a:ext cx="63406" cy="13081"/>
                </a:xfrm>
                <a:custGeom>
                  <a:rect b="b" l="l" r="r" t="t"/>
                  <a:pathLst>
                    <a:path extrusionOk="0" h="15" w="66">
                      <a:moveTo>
                        <a:pt x="28" y="7"/>
                      </a:moveTo>
                      <a:lnTo>
                        <a:pt x="23" y="7"/>
                      </a:lnTo>
                      <a:lnTo>
                        <a:pt x="15" y="11"/>
                      </a:lnTo>
                      <a:lnTo>
                        <a:pt x="0" y="15"/>
                      </a:lnTo>
                      <a:lnTo>
                        <a:pt x="8" y="15"/>
                      </a:lnTo>
                      <a:lnTo>
                        <a:pt x="51" y="1"/>
                      </a:lnTo>
                      <a:lnTo>
                        <a:pt x="66" y="0"/>
                      </a:lnTo>
                      <a:lnTo>
                        <a:pt x="60" y="0"/>
                      </a:lnTo>
                      <a:lnTo>
                        <a:pt x="45" y="1"/>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988" name="Google Shape;988;p46"/>
              <p:cNvSpPr/>
              <p:nvPr/>
            </p:nvSpPr>
            <p:spPr>
              <a:xfrm>
                <a:off x="4067363" y="2150421"/>
                <a:ext cx="343927" cy="355793"/>
              </a:xfrm>
              <a:custGeom>
                <a:rect b="b" l="l" r="r" t="t"/>
                <a:pathLst>
                  <a:path extrusionOk="0" h="408" w="35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89" name="Google Shape;989;p46"/>
              <p:cNvSpPr/>
              <p:nvPr/>
            </p:nvSpPr>
            <p:spPr>
              <a:xfrm>
                <a:off x="4087538" y="2831485"/>
                <a:ext cx="447682" cy="419452"/>
              </a:xfrm>
              <a:custGeom>
                <a:rect b="b" l="l" r="r" t="t"/>
                <a:pathLst>
                  <a:path extrusionOk="0" h="481" w="466">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90" name="Google Shape;990;p46"/>
              <p:cNvSpPr/>
              <p:nvPr/>
            </p:nvSpPr>
            <p:spPr>
              <a:xfrm>
                <a:off x="4286401" y="2275123"/>
                <a:ext cx="365062" cy="333120"/>
              </a:xfrm>
              <a:custGeom>
                <a:rect b="b" l="l" r="r" t="t"/>
                <a:pathLst>
                  <a:path extrusionOk="0" h="382" w="380">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91" name="Google Shape;991;p46"/>
              <p:cNvSpPr/>
              <p:nvPr/>
            </p:nvSpPr>
            <p:spPr>
              <a:xfrm>
                <a:off x="4280636" y="2793115"/>
                <a:ext cx="414057" cy="288645"/>
              </a:xfrm>
              <a:custGeom>
                <a:rect b="b" l="l" r="r" t="t"/>
                <a:pathLst>
                  <a:path extrusionOk="0" h="331" w="4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92" name="Google Shape;992;p46"/>
              <p:cNvSpPr/>
              <p:nvPr/>
            </p:nvSpPr>
            <p:spPr>
              <a:xfrm>
                <a:off x="4280636" y="2793115"/>
                <a:ext cx="414057" cy="288645"/>
              </a:xfrm>
              <a:custGeom>
                <a:rect b="b" l="l" r="r" t="t"/>
                <a:pathLst>
                  <a:path extrusionOk="0" h="331" w="4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93" name="Google Shape;993;p46"/>
              <p:cNvSpPr/>
              <p:nvPr/>
            </p:nvSpPr>
            <p:spPr>
              <a:xfrm>
                <a:off x="4387273" y="2078914"/>
                <a:ext cx="475542" cy="281669"/>
              </a:xfrm>
              <a:custGeom>
                <a:rect b="b" l="l" r="r" t="t"/>
                <a:pathLst>
                  <a:path extrusionOk="0" h="323" w="495">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94" name="Google Shape;994;p46"/>
              <p:cNvSpPr/>
              <p:nvPr/>
            </p:nvSpPr>
            <p:spPr>
              <a:xfrm>
                <a:off x="4791723" y="2278611"/>
                <a:ext cx="88383" cy="132550"/>
              </a:xfrm>
              <a:custGeom>
                <a:rect b="b" l="l" r="r" t="t"/>
                <a:pathLst>
                  <a:path extrusionOk="0" h="152" w="9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995" name="Google Shape;995;p46"/>
              <p:cNvGrpSpPr/>
              <p:nvPr/>
            </p:nvGrpSpPr>
            <p:grpSpPr>
              <a:xfrm>
                <a:off x="4226838" y="2360583"/>
                <a:ext cx="636937" cy="326143"/>
                <a:chOff x="4226838" y="2360583"/>
                <a:chExt cx="636937" cy="326143"/>
              </a:xfrm>
            </p:grpSpPr>
            <p:sp>
              <p:nvSpPr>
                <p:cNvPr id="996" name="Google Shape;996;p46"/>
                <p:cNvSpPr/>
                <p:nvPr/>
              </p:nvSpPr>
              <p:spPr>
                <a:xfrm>
                  <a:off x="4226838" y="2360583"/>
                  <a:ext cx="632134" cy="326143"/>
                </a:xfrm>
                <a:custGeom>
                  <a:rect b="b" l="l" r="r" t="t"/>
                  <a:pathLst>
                    <a:path extrusionOk="0" h="374" w="658">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997" name="Google Shape;997;p46"/>
                <p:cNvSpPr/>
                <p:nvPr/>
              </p:nvSpPr>
              <p:spPr>
                <a:xfrm>
                  <a:off x="4830151" y="2444299"/>
                  <a:ext cx="33624" cy="89820"/>
                </a:xfrm>
                <a:custGeom>
                  <a:rect b="b" l="l" r="r" t="t"/>
                  <a:pathLst>
                    <a:path extrusionOk="0" h="103" w="35">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998" name="Google Shape;998;p46"/>
              <p:cNvSpPr/>
              <p:nvPr/>
            </p:nvSpPr>
            <p:spPr>
              <a:xfrm>
                <a:off x="4846483" y="1740562"/>
                <a:ext cx="137379" cy="234579"/>
              </a:xfrm>
              <a:custGeom>
                <a:rect b="b" l="l" r="r" t="t"/>
                <a:pathLst>
                  <a:path extrusionOk="0" h="269" w="143">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999" name="Google Shape;999;p46"/>
              <p:cNvGrpSpPr/>
              <p:nvPr/>
            </p:nvGrpSpPr>
            <p:grpSpPr>
              <a:xfrm>
                <a:off x="4196096" y="2578593"/>
                <a:ext cx="720518" cy="298238"/>
                <a:chOff x="4196096" y="2578593"/>
                <a:chExt cx="720518" cy="298238"/>
              </a:xfrm>
            </p:grpSpPr>
            <p:sp>
              <p:nvSpPr>
                <p:cNvPr id="1000" name="Google Shape;1000;p46"/>
                <p:cNvSpPr/>
                <p:nvPr/>
              </p:nvSpPr>
              <p:spPr>
                <a:xfrm>
                  <a:off x="4793645" y="2624811"/>
                  <a:ext cx="3843" cy="4360"/>
                </a:xfrm>
                <a:custGeom>
                  <a:rect b="b" l="l" r="r" t="t"/>
                  <a:pathLst>
                    <a:path extrusionOk="0" h="5" w="4">
                      <a:moveTo>
                        <a:pt x="0" y="0"/>
                      </a:moveTo>
                      <a:lnTo>
                        <a:pt x="4" y="5"/>
                      </a:lnTo>
                      <a:lnTo>
                        <a:pt x="4" y="3"/>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1" name="Google Shape;1001;p46"/>
                <p:cNvSpPr/>
                <p:nvPr/>
              </p:nvSpPr>
              <p:spPr>
                <a:xfrm>
                  <a:off x="4762903" y="2800091"/>
                  <a:ext cx="18253" cy="17441"/>
                </a:xfrm>
                <a:custGeom>
                  <a:rect b="b" l="l" r="r" t="t"/>
                  <a:pathLst>
                    <a:path extrusionOk="0" h="20" w="19">
                      <a:moveTo>
                        <a:pt x="17" y="0"/>
                      </a:moveTo>
                      <a:lnTo>
                        <a:pt x="11" y="5"/>
                      </a:lnTo>
                      <a:lnTo>
                        <a:pt x="4" y="13"/>
                      </a:lnTo>
                      <a:lnTo>
                        <a:pt x="0" y="20"/>
                      </a:lnTo>
                      <a:lnTo>
                        <a:pt x="6" y="13"/>
                      </a:lnTo>
                      <a:lnTo>
                        <a:pt x="19" y="0"/>
                      </a:lnTo>
                      <a:lnTo>
                        <a:pt x="1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2" name="Google Shape;1002;p46"/>
                <p:cNvSpPr/>
                <p:nvPr/>
              </p:nvSpPr>
              <p:spPr>
                <a:xfrm>
                  <a:off x="4762903" y="2800091"/>
                  <a:ext cx="18253" cy="17441"/>
                </a:xfrm>
                <a:custGeom>
                  <a:rect b="b" l="l" r="r" t="t"/>
                  <a:pathLst>
                    <a:path extrusionOk="0" h="20" w="19">
                      <a:moveTo>
                        <a:pt x="17" y="0"/>
                      </a:moveTo>
                      <a:lnTo>
                        <a:pt x="11" y="5"/>
                      </a:lnTo>
                      <a:lnTo>
                        <a:pt x="4" y="13"/>
                      </a:lnTo>
                      <a:lnTo>
                        <a:pt x="0" y="20"/>
                      </a:lnTo>
                      <a:lnTo>
                        <a:pt x="6" y="13"/>
                      </a:lnTo>
                      <a:lnTo>
                        <a:pt x="19" y="0"/>
                      </a:lnTo>
                      <a:lnTo>
                        <a:pt x="1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3" name="Google Shape;1003;p46"/>
                <p:cNvSpPr/>
                <p:nvPr/>
              </p:nvSpPr>
              <p:spPr>
                <a:xfrm>
                  <a:off x="4804212" y="2773930"/>
                  <a:ext cx="27860" cy="7848"/>
                </a:xfrm>
                <a:custGeom>
                  <a:rect b="b" l="l" r="r" t="t"/>
                  <a:pathLst>
                    <a:path extrusionOk="0" h="9" w="29">
                      <a:moveTo>
                        <a:pt x="29" y="0"/>
                      </a:moveTo>
                      <a:lnTo>
                        <a:pt x="27" y="0"/>
                      </a:lnTo>
                      <a:lnTo>
                        <a:pt x="19" y="0"/>
                      </a:lnTo>
                      <a:lnTo>
                        <a:pt x="6" y="5"/>
                      </a:lnTo>
                      <a:lnTo>
                        <a:pt x="0" y="9"/>
                      </a:lnTo>
                      <a:lnTo>
                        <a:pt x="15" y="3"/>
                      </a:lnTo>
                      <a:lnTo>
                        <a:pt x="2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4" name="Google Shape;1004;p46"/>
                <p:cNvSpPr/>
                <p:nvPr/>
              </p:nvSpPr>
              <p:spPr>
                <a:xfrm>
                  <a:off x="4804212" y="2773930"/>
                  <a:ext cx="27860" cy="7848"/>
                </a:xfrm>
                <a:custGeom>
                  <a:rect b="b" l="l" r="r" t="t"/>
                  <a:pathLst>
                    <a:path extrusionOk="0" h="9" w="29">
                      <a:moveTo>
                        <a:pt x="29" y="0"/>
                      </a:moveTo>
                      <a:lnTo>
                        <a:pt x="27" y="0"/>
                      </a:lnTo>
                      <a:lnTo>
                        <a:pt x="19" y="0"/>
                      </a:lnTo>
                      <a:lnTo>
                        <a:pt x="6" y="5"/>
                      </a:lnTo>
                      <a:lnTo>
                        <a:pt x="0" y="9"/>
                      </a:lnTo>
                      <a:lnTo>
                        <a:pt x="15" y="3"/>
                      </a:lnTo>
                      <a:lnTo>
                        <a:pt x="2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5" name="Google Shape;1005;p46"/>
                <p:cNvSpPr/>
                <p:nvPr/>
              </p:nvSpPr>
              <p:spPr>
                <a:xfrm>
                  <a:off x="4848404" y="2746025"/>
                  <a:ext cx="17292" cy="32266"/>
                </a:xfrm>
                <a:custGeom>
                  <a:rect b="b" l="l" r="r" t="t"/>
                  <a:pathLst>
                    <a:path extrusionOk="0" h="37" w="18">
                      <a:moveTo>
                        <a:pt x="18" y="0"/>
                      </a:moveTo>
                      <a:lnTo>
                        <a:pt x="11" y="7"/>
                      </a:lnTo>
                      <a:lnTo>
                        <a:pt x="7" y="13"/>
                      </a:lnTo>
                      <a:lnTo>
                        <a:pt x="5" y="20"/>
                      </a:lnTo>
                      <a:lnTo>
                        <a:pt x="0" y="37"/>
                      </a:lnTo>
                      <a:lnTo>
                        <a:pt x="7" y="15"/>
                      </a:lnTo>
                      <a:lnTo>
                        <a:pt x="1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6" name="Google Shape;1006;p46"/>
                <p:cNvSpPr/>
                <p:nvPr/>
              </p:nvSpPr>
              <p:spPr>
                <a:xfrm>
                  <a:off x="4848404" y="2746025"/>
                  <a:ext cx="17292" cy="32266"/>
                </a:xfrm>
                <a:custGeom>
                  <a:rect b="b" l="l" r="r" t="t"/>
                  <a:pathLst>
                    <a:path extrusionOk="0" h="37" w="18">
                      <a:moveTo>
                        <a:pt x="18" y="0"/>
                      </a:moveTo>
                      <a:lnTo>
                        <a:pt x="11" y="7"/>
                      </a:lnTo>
                      <a:lnTo>
                        <a:pt x="7" y="13"/>
                      </a:lnTo>
                      <a:lnTo>
                        <a:pt x="5" y="20"/>
                      </a:lnTo>
                      <a:lnTo>
                        <a:pt x="0" y="37"/>
                      </a:lnTo>
                      <a:lnTo>
                        <a:pt x="7" y="15"/>
                      </a:lnTo>
                      <a:lnTo>
                        <a:pt x="1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7" name="Google Shape;1007;p46"/>
                <p:cNvSpPr/>
                <p:nvPr/>
              </p:nvSpPr>
              <p:spPr>
                <a:xfrm>
                  <a:off x="4871461" y="2731200"/>
                  <a:ext cx="5764" cy="4360"/>
                </a:xfrm>
                <a:custGeom>
                  <a:rect b="b" l="l" r="r" t="t"/>
                  <a:pathLst>
                    <a:path extrusionOk="0" h="5" w="6">
                      <a:moveTo>
                        <a:pt x="0" y="5"/>
                      </a:moveTo>
                      <a:lnTo>
                        <a:pt x="6" y="0"/>
                      </a:lnTo>
                      <a:lnTo>
                        <a:pt x="4" y="0"/>
                      </a:lnTo>
                      <a:lnTo>
                        <a:pt x="0"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8" name="Google Shape;1008;p46"/>
                <p:cNvSpPr/>
                <p:nvPr/>
              </p:nvSpPr>
              <p:spPr>
                <a:xfrm>
                  <a:off x="4871461" y="2731200"/>
                  <a:ext cx="5764" cy="4360"/>
                </a:xfrm>
                <a:custGeom>
                  <a:rect b="b" l="l" r="r" t="t"/>
                  <a:pathLst>
                    <a:path extrusionOk="0" h="5" w="6">
                      <a:moveTo>
                        <a:pt x="0" y="5"/>
                      </a:moveTo>
                      <a:lnTo>
                        <a:pt x="6" y="0"/>
                      </a:lnTo>
                      <a:lnTo>
                        <a:pt x="4" y="0"/>
                      </a:lnTo>
                      <a:lnTo>
                        <a:pt x="0"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09" name="Google Shape;1009;p46"/>
                <p:cNvSpPr/>
                <p:nvPr/>
              </p:nvSpPr>
              <p:spPr>
                <a:xfrm>
                  <a:off x="4882028" y="2712887"/>
                  <a:ext cx="12489" cy="11337"/>
                </a:xfrm>
                <a:custGeom>
                  <a:rect b="b" l="l" r="r" t="t"/>
                  <a:pathLst>
                    <a:path extrusionOk="0" h="13" w="13">
                      <a:moveTo>
                        <a:pt x="13" y="0"/>
                      </a:moveTo>
                      <a:lnTo>
                        <a:pt x="13" y="2"/>
                      </a:lnTo>
                      <a:lnTo>
                        <a:pt x="6" y="8"/>
                      </a:lnTo>
                      <a:lnTo>
                        <a:pt x="0" y="13"/>
                      </a:lnTo>
                      <a:lnTo>
                        <a:pt x="13" y="2"/>
                      </a:lnTo>
                      <a:lnTo>
                        <a:pt x="1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0" name="Google Shape;1010;p46"/>
                <p:cNvSpPr/>
                <p:nvPr/>
              </p:nvSpPr>
              <p:spPr>
                <a:xfrm>
                  <a:off x="4882028" y="2712887"/>
                  <a:ext cx="12489" cy="11337"/>
                </a:xfrm>
                <a:custGeom>
                  <a:rect b="b" l="l" r="r" t="t"/>
                  <a:pathLst>
                    <a:path extrusionOk="0" h="13" w="13">
                      <a:moveTo>
                        <a:pt x="13" y="0"/>
                      </a:moveTo>
                      <a:lnTo>
                        <a:pt x="13" y="2"/>
                      </a:lnTo>
                      <a:lnTo>
                        <a:pt x="6" y="8"/>
                      </a:lnTo>
                      <a:lnTo>
                        <a:pt x="0" y="13"/>
                      </a:lnTo>
                      <a:lnTo>
                        <a:pt x="13" y="2"/>
                      </a:lnTo>
                      <a:lnTo>
                        <a:pt x="1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1" name="Google Shape;1011;p46"/>
                <p:cNvSpPr/>
                <p:nvPr/>
              </p:nvSpPr>
              <p:spPr>
                <a:xfrm>
                  <a:off x="4906046" y="2655333"/>
                  <a:ext cx="10568" cy="53194"/>
                </a:xfrm>
                <a:custGeom>
                  <a:rect b="b" l="l" r="r" t="t"/>
                  <a:pathLst>
                    <a:path extrusionOk="0" h="61" w="1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2" name="Google Shape;1012;p46"/>
                <p:cNvSpPr/>
                <p:nvPr/>
              </p:nvSpPr>
              <p:spPr>
                <a:xfrm>
                  <a:off x="4906046" y="2655333"/>
                  <a:ext cx="10568" cy="53194"/>
                </a:xfrm>
                <a:custGeom>
                  <a:rect b="b" l="l" r="r" t="t"/>
                  <a:pathLst>
                    <a:path extrusionOk="0" h="61" w="1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3" name="Google Shape;1013;p46"/>
                <p:cNvSpPr/>
                <p:nvPr/>
              </p:nvSpPr>
              <p:spPr>
                <a:xfrm>
                  <a:off x="4196096" y="2591674"/>
                  <a:ext cx="693618" cy="285157"/>
                </a:xfrm>
                <a:custGeom>
                  <a:rect b="b" l="l" r="r" t="t"/>
                  <a:pathLst>
                    <a:path extrusionOk="0" h="327" w="722">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4" name="Google Shape;1014;p46"/>
                <p:cNvSpPr/>
                <p:nvPr/>
              </p:nvSpPr>
              <p:spPr>
                <a:xfrm>
                  <a:off x="4846483" y="2589930"/>
                  <a:ext cx="8646" cy="6976"/>
                </a:xfrm>
                <a:custGeom>
                  <a:rect b="b" l="l" r="r" t="t"/>
                  <a:pathLst>
                    <a:path extrusionOk="0" h="8" w="9">
                      <a:moveTo>
                        <a:pt x="7" y="8"/>
                      </a:moveTo>
                      <a:lnTo>
                        <a:pt x="9" y="0"/>
                      </a:lnTo>
                      <a:lnTo>
                        <a:pt x="3" y="0"/>
                      </a:lnTo>
                      <a:lnTo>
                        <a:pt x="0" y="2"/>
                      </a:lnTo>
                      <a:lnTo>
                        <a:pt x="7"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5" name="Google Shape;1015;p46"/>
                <p:cNvSpPr/>
                <p:nvPr/>
              </p:nvSpPr>
              <p:spPr>
                <a:xfrm>
                  <a:off x="4846483" y="2589930"/>
                  <a:ext cx="8646" cy="6976"/>
                </a:xfrm>
                <a:custGeom>
                  <a:rect b="b" l="l" r="r" t="t"/>
                  <a:pathLst>
                    <a:path extrusionOk="0" h="8" w="9">
                      <a:moveTo>
                        <a:pt x="7" y="8"/>
                      </a:moveTo>
                      <a:lnTo>
                        <a:pt x="9" y="0"/>
                      </a:lnTo>
                      <a:lnTo>
                        <a:pt x="3" y="0"/>
                      </a:lnTo>
                      <a:lnTo>
                        <a:pt x="0" y="2"/>
                      </a:lnTo>
                      <a:lnTo>
                        <a:pt x="7"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6" name="Google Shape;1016;p46"/>
                <p:cNvSpPr/>
                <p:nvPr/>
              </p:nvSpPr>
              <p:spPr>
                <a:xfrm>
                  <a:off x="4848404" y="2578593"/>
                  <a:ext cx="8646" cy="11337"/>
                </a:xfrm>
                <a:custGeom>
                  <a:rect b="b" l="l" r="r" t="t"/>
                  <a:pathLst>
                    <a:path extrusionOk="0" h="13" w="9">
                      <a:moveTo>
                        <a:pt x="0" y="0"/>
                      </a:moveTo>
                      <a:lnTo>
                        <a:pt x="0" y="8"/>
                      </a:lnTo>
                      <a:lnTo>
                        <a:pt x="1" y="13"/>
                      </a:lnTo>
                      <a:lnTo>
                        <a:pt x="9" y="13"/>
                      </a:lnTo>
                      <a:lnTo>
                        <a:pt x="5" y="6"/>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7" name="Google Shape;1017;p46"/>
                <p:cNvSpPr/>
                <p:nvPr/>
              </p:nvSpPr>
              <p:spPr>
                <a:xfrm>
                  <a:off x="4848404" y="2578593"/>
                  <a:ext cx="8646" cy="11337"/>
                </a:xfrm>
                <a:custGeom>
                  <a:rect b="b" l="l" r="r" t="t"/>
                  <a:pathLst>
                    <a:path extrusionOk="0" h="13" w="9">
                      <a:moveTo>
                        <a:pt x="0" y="0"/>
                      </a:moveTo>
                      <a:lnTo>
                        <a:pt x="0" y="8"/>
                      </a:lnTo>
                      <a:lnTo>
                        <a:pt x="1" y="13"/>
                      </a:lnTo>
                      <a:lnTo>
                        <a:pt x="9" y="13"/>
                      </a:lnTo>
                      <a:lnTo>
                        <a:pt x="5" y="6"/>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8" name="Google Shape;1018;p46"/>
                <p:cNvSpPr/>
                <p:nvPr/>
              </p:nvSpPr>
              <p:spPr>
                <a:xfrm>
                  <a:off x="4857050" y="2588186"/>
                  <a:ext cx="43231" cy="64531"/>
                </a:xfrm>
                <a:custGeom>
                  <a:rect b="b" l="l" r="r" t="t"/>
                  <a:pathLst>
                    <a:path extrusionOk="0" h="74" w="45">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19" name="Google Shape;1019;p46"/>
                <p:cNvSpPr/>
                <p:nvPr/>
              </p:nvSpPr>
              <p:spPr>
                <a:xfrm>
                  <a:off x="4857050" y="2588186"/>
                  <a:ext cx="43231" cy="64531"/>
                </a:xfrm>
                <a:custGeom>
                  <a:rect b="b" l="l" r="r" t="t"/>
                  <a:pathLst>
                    <a:path extrusionOk="0" h="74" w="45">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020" name="Google Shape;1020;p46"/>
              <p:cNvGrpSpPr/>
              <p:nvPr/>
            </p:nvGrpSpPr>
            <p:grpSpPr>
              <a:xfrm>
                <a:off x="4508320" y="2295180"/>
                <a:ext cx="369866" cy="163944"/>
                <a:chOff x="4508320" y="2295180"/>
                <a:chExt cx="369866" cy="163944"/>
              </a:xfrm>
            </p:grpSpPr>
            <p:sp>
              <p:nvSpPr>
                <p:cNvPr id="1021" name="Google Shape;1021;p46"/>
                <p:cNvSpPr/>
                <p:nvPr/>
              </p:nvSpPr>
              <p:spPr>
                <a:xfrm>
                  <a:off x="4508320" y="2295180"/>
                  <a:ext cx="369866" cy="163944"/>
                </a:xfrm>
                <a:custGeom>
                  <a:rect b="b" l="l" r="r" t="t"/>
                  <a:pathLst>
                    <a:path extrusionOk="0" h="188" w="385">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22" name="Google Shape;1022;p46"/>
                <p:cNvSpPr/>
                <p:nvPr/>
              </p:nvSpPr>
              <p:spPr>
                <a:xfrm>
                  <a:off x="4707183" y="2383256"/>
                  <a:ext cx="14410" cy="14825"/>
                </a:xfrm>
                <a:custGeom>
                  <a:rect b="b" l="l" r="r" t="t"/>
                  <a:pathLst>
                    <a:path extrusionOk="0" h="17" w="15">
                      <a:moveTo>
                        <a:pt x="15" y="6"/>
                      </a:moveTo>
                      <a:lnTo>
                        <a:pt x="7" y="0"/>
                      </a:lnTo>
                      <a:lnTo>
                        <a:pt x="0" y="4"/>
                      </a:lnTo>
                      <a:lnTo>
                        <a:pt x="6" y="8"/>
                      </a:lnTo>
                      <a:lnTo>
                        <a:pt x="9" y="12"/>
                      </a:lnTo>
                      <a:lnTo>
                        <a:pt x="11" y="17"/>
                      </a:lnTo>
                      <a:lnTo>
                        <a:pt x="15" y="12"/>
                      </a:lnTo>
                      <a:lnTo>
                        <a:pt x="15"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23" name="Google Shape;1023;p46"/>
                <p:cNvSpPr/>
                <p:nvPr/>
              </p:nvSpPr>
              <p:spPr>
                <a:xfrm>
                  <a:off x="4707183" y="2383256"/>
                  <a:ext cx="14410" cy="14825"/>
                </a:xfrm>
                <a:custGeom>
                  <a:rect b="b" l="l" r="r" t="t"/>
                  <a:pathLst>
                    <a:path extrusionOk="0" h="17" w="15">
                      <a:moveTo>
                        <a:pt x="15" y="6"/>
                      </a:moveTo>
                      <a:lnTo>
                        <a:pt x="7" y="0"/>
                      </a:lnTo>
                      <a:lnTo>
                        <a:pt x="0" y="4"/>
                      </a:lnTo>
                      <a:lnTo>
                        <a:pt x="6" y="8"/>
                      </a:lnTo>
                      <a:lnTo>
                        <a:pt x="9" y="12"/>
                      </a:lnTo>
                      <a:lnTo>
                        <a:pt x="11" y="17"/>
                      </a:lnTo>
                      <a:lnTo>
                        <a:pt x="15" y="12"/>
                      </a:lnTo>
                      <a:lnTo>
                        <a:pt x="15"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24" name="Google Shape;1024;p46"/>
                <p:cNvSpPr/>
                <p:nvPr/>
              </p:nvSpPr>
              <p:spPr>
                <a:xfrm>
                  <a:off x="4865697" y="2440811"/>
                  <a:ext cx="9607" cy="18313"/>
                </a:xfrm>
                <a:custGeom>
                  <a:rect b="b" l="l" r="r" t="t"/>
                  <a:pathLst>
                    <a:path extrusionOk="0" h="21" w="10">
                      <a:moveTo>
                        <a:pt x="4" y="8"/>
                      </a:moveTo>
                      <a:lnTo>
                        <a:pt x="4" y="15"/>
                      </a:lnTo>
                      <a:lnTo>
                        <a:pt x="0" y="21"/>
                      </a:lnTo>
                      <a:lnTo>
                        <a:pt x="6" y="15"/>
                      </a:lnTo>
                      <a:lnTo>
                        <a:pt x="10" y="0"/>
                      </a:lnTo>
                      <a:lnTo>
                        <a:pt x="8" y="2"/>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25" name="Google Shape;1025;p46"/>
                <p:cNvSpPr/>
                <p:nvPr/>
              </p:nvSpPr>
              <p:spPr>
                <a:xfrm>
                  <a:off x="4865697" y="2440811"/>
                  <a:ext cx="9607" cy="18313"/>
                </a:xfrm>
                <a:custGeom>
                  <a:rect b="b" l="l" r="r" t="t"/>
                  <a:pathLst>
                    <a:path extrusionOk="0" h="21" w="10">
                      <a:moveTo>
                        <a:pt x="4" y="8"/>
                      </a:moveTo>
                      <a:lnTo>
                        <a:pt x="4" y="15"/>
                      </a:lnTo>
                      <a:lnTo>
                        <a:pt x="0" y="21"/>
                      </a:lnTo>
                      <a:lnTo>
                        <a:pt x="6" y="15"/>
                      </a:lnTo>
                      <a:lnTo>
                        <a:pt x="10" y="0"/>
                      </a:lnTo>
                      <a:lnTo>
                        <a:pt x="8" y="2"/>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26" name="Google Shape;1026;p46"/>
                <p:cNvSpPr/>
                <p:nvPr/>
              </p:nvSpPr>
              <p:spPr>
                <a:xfrm>
                  <a:off x="4873382" y="2416393"/>
                  <a:ext cx="4803" cy="26161"/>
                </a:xfrm>
                <a:custGeom>
                  <a:rect b="b" l="l" r="r" t="t"/>
                  <a:pathLst>
                    <a:path extrusionOk="0" h="30" w="5">
                      <a:moveTo>
                        <a:pt x="0" y="30"/>
                      </a:moveTo>
                      <a:lnTo>
                        <a:pt x="2" y="28"/>
                      </a:lnTo>
                      <a:lnTo>
                        <a:pt x="4" y="21"/>
                      </a:lnTo>
                      <a:lnTo>
                        <a:pt x="5" y="0"/>
                      </a:lnTo>
                      <a:lnTo>
                        <a:pt x="4" y="7"/>
                      </a:lnTo>
                      <a:lnTo>
                        <a:pt x="0"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27" name="Google Shape;1027;p46"/>
                <p:cNvSpPr/>
                <p:nvPr/>
              </p:nvSpPr>
              <p:spPr>
                <a:xfrm>
                  <a:off x="4873382" y="2416393"/>
                  <a:ext cx="4803" cy="26161"/>
                </a:xfrm>
                <a:custGeom>
                  <a:rect b="b" l="l" r="r" t="t"/>
                  <a:pathLst>
                    <a:path extrusionOk="0" h="30" w="5">
                      <a:moveTo>
                        <a:pt x="0" y="30"/>
                      </a:moveTo>
                      <a:lnTo>
                        <a:pt x="2" y="28"/>
                      </a:lnTo>
                      <a:lnTo>
                        <a:pt x="4" y="21"/>
                      </a:lnTo>
                      <a:lnTo>
                        <a:pt x="5" y="0"/>
                      </a:lnTo>
                      <a:lnTo>
                        <a:pt x="4" y="7"/>
                      </a:lnTo>
                      <a:lnTo>
                        <a:pt x="0"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028" name="Google Shape;1028;p46"/>
              <p:cNvSpPr/>
              <p:nvPr/>
            </p:nvSpPr>
            <p:spPr>
              <a:xfrm>
                <a:off x="4910849" y="2017871"/>
                <a:ext cx="141221" cy="124702"/>
              </a:xfrm>
              <a:custGeom>
                <a:rect b="b" l="l" r="r" t="t"/>
                <a:pathLst>
                  <a:path extrusionOk="0" h="143" w="147">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29" name="Google Shape;1029;p46"/>
              <p:cNvSpPr/>
              <p:nvPr/>
            </p:nvSpPr>
            <p:spPr>
              <a:xfrm>
                <a:off x="4951198" y="1706552"/>
                <a:ext cx="137379" cy="258996"/>
              </a:xfrm>
              <a:custGeom>
                <a:rect b="b" l="l" r="r" t="t"/>
                <a:pathLst>
                  <a:path extrusionOk="0" h="297" w="143">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30" name="Google Shape;1030;p46"/>
              <p:cNvSpPr/>
              <p:nvPr/>
            </p:nvSpPr>
            <p:spPr>
              <a:xfrm>
                <a:off x="5035739" y="2011767"/>
                <a:ext cx="43231" cy="69763"/>
              </a:xfrm>
              <a:custGeom>
                <a:rect b="b" l="l" r="r" t="t"/>
                <a:pathLst>
                  <a:path extrusionOk="0" h="80" w="45">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31" name="Google Shape;1031;p46"/>
              <p:cNvSpPr/>
              <p:nvPr/>
            </p:nvSpPr>
            <p:spPr>
              <a:xfrm>
                <a:off x="5078970" y="2032696"/>
                <a:ext cx="5764" cy="6976"/>
              </a:xfrm>
              <a:custGeom>
                <a:rect b="b" l="l" r="r" t="t"/>
                <a:pathLst>
                  <a:path extrusionOk="0" h="8" w="6">
                    <a:moveTo>
                      <a:pt x="2" y="8"/>
                    </a:moveTo>
                    <a:lnTo>
                      <a:pt x="6" y="4"/>
                    </a:lnTo>
                    <a:lnTo>
                      <a:pt x="0" y="0"/>
                    </a:lnTo>
                    <a:lnTo>
                      <a:pt x="2"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32" name="Google Shape;1032;p46"/>
              <p:cNvSpPr/>
              <p:nvPr/>
            </p:nvSpPr>
            <p:spPr>
              <a:xfrm>
                <a:off x="5078970" y="2032696"/>
                <a:ext cx="5764" cy="6976"/>
              </a:xfrm>
              <a:custGeom>
                <a:rect b="b" l="l" r="r" t="t"/>
                <a:pathLst>
                  <a:path extrusionOk="0" h="8" w="6">
                    <a:moveTo>
                      <a:pt x="2" y="8"/>
                    </a:moveTo>
                    <a:lnTo>
                      <a:pt x="6" y="4"/>
                    </a:lnTo>
                    <a:lnTo>
                      <a:pt x="0" y="0"/>
                    </a:lnTo>
                    <a:lnTo>
                      <a:pt x="2"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33" name="Google Shape;1033;p46"/>
              <p:cNvSpPr/>
              <p:nvPr/>
            </p:nvSpPr>
            <p:spPr>
              <a:xfrm>
                <a:off x="5084734" y="2025719"/>
                <a:ext cx="6725" cy="12209"/>
              </a:xfrm>
              <a:custGeom>
                <a:rect b="b" l="l" r="r" t="t"/>
                <a:pathLst>
                  <a:path extrusionOk="0" h="14" w="7">
                    <a:moveTo>
                      <a:pt x="7" y="0"/>
                    </a:moveTo>
                    <a:lnTo>
                      <a:pt x="5" y="6"/>
                    </a:lnTo>
                    <a:lnTo>
                      <a:pt x="0" y="12"/>
                    </a:lnTo>
                    <a:lnTo>
                      <a:pt x="5" y="14"/>
                    </a:lnTo>
                    <a:lnTo>
                      <a:pt x="7" y="8"/>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34" name="Google Shape;1034;p46"/>
              <p:cNvSpPr/>
              <p:nvPr/>
            </p:nvSpPr>
            <p:spPr>
              <a:xfrm>
                <a:off x="5084734" y="2025719"/>
                <a:ext cx="6725" cy="12209"/>
              </a:xfrm>
              <a:custGeom>
                <a:rect b="b" l="l" r="r" t="t"/>
                <a:pathLst>
                  <a:path extrusionOk="0" h="14" w="7">
                    <a:moveTo>
                      <a:pt x="7" y="0"/>
                    </a:moveTo>
                    <a:lnTo>
                      <a:pt x="5" y="6"/>
                    </a:lnTo>
                    <a:lnTo>
                      <a:pt x="0" y="12"/>
                    </a:lnTo>
                    <a:lnTo>
                      <a:pt x="5" y="14"/>
                    </a:lnTo>
                    <a:lnTo>
                      <a:pt x="7" y="8"/>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35" name="Google Shape;1035;p46"/>
              <p:cNvSpPr/>
              <p:nvPr/>
            </p:nvSpPr>
            <p:spPr>
              <a:xfrm>
                <a:off x="5089537" y="2037928"/>
                <a:ext cx="9607" cy="19185"/>
              </a:xfrm>
              <a:custGeom>
                <a:rect b="b" l="l" r="r" t="t"/>
                <a:pathLst>
                  <a:path extrusionOk="0" h="22" w="10">
                    <a:moveTo>
                      <a:pt x="6" y="2"/>
                    </a:moveTo>
                    <a:lnTo>
                      <a:pt x="0" y="0"/>
                    </a:lnTo>
                    <a:lnTo>
                      <a:pt x="2" y="15"/>
                    </a:lnTo>
                    <a:lnTo>
                      <a:pt x="6" y="22"/>
                    </a:lnTo>
                    <a:lnTo>
                      <a:pt x="10" y="17"/>
                    </a:lnTo>
                    <a:lnTo>
                      <a:pt x="10" y="13"/>
                    </a:lnTo>
                    <a:lnTo>
                      <a:pt x="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36" name="Google Shape;1036;p46"/>
              <p:cNvSpPr/>
              <p:nvPr/>
            </p:nvSpPr>
            <p:spPr>
              <a:xfrm>
                <a:off x="5089537" y="2037928"/>
                <a:ext cx="9607" cy="19185"/>
              </a:xfrm>
              <a:custGeom>
                <a:rect b="b" l="l" r="r" t="t"/>
                <a:pathLst>
                  <a:path extrusionOk="0" h="22" w="10">
                    <a:moveTo>
                      <a:pt x="6" y="2"/>
                    </a:moveTo>
                    <a:lnTo>
                      <a:pt x="0" y="0"/>
                    </a:lnTo>
                    <a:lnTo>
                      <a:pt x="2" y="15"/>
                    </a:lnTo>
                    <a:lnTo>
                      <a:pt x="6" y="22"/>
                    </a:lnTo>
                    <a:lnTo>
                      <a:pt x="10" y="17"/>
                    </a:lnTo>
                    <a:lnTo>
                      <a:pt x="10" y="13"/>
                    </a:lnTo>
                    <a:lnTo>
                      <a:pt x="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037" name="Google Shape;1037;p46"/>
              <p:cNvGrpSpPr/>
              <p:nvPr/>
            </p:nvGrpSpPr>
            <p:grpSpPr>
              <a:xfrm>
                <a:off x="1028701" y="1983861"/>
                <a:ext cx="665758" cy="1012438"/>
                <a:chOff x="1028701" y="1983861"/>
                <a:chExt cx="665758" cy="1012438"/>
              </a:xfrm>
            </p:grpSpPr>
            <p:sp>
              <p:nvSpPr>
                <p:cNvPr id="1038" name="Google Shape;1038;p46"/>
                <p:cNvSpPr/>
                <p:nvPr/>
              </p:nvSpPr>
              <p:spPr>
                <a:xfrm>
                  <a:off x="1028701" y="1983861"/>
                  <a:ext cx="665758" cy="1012438"/>
                </a:xfrm>
                <a:custGeom>
                  <a:rect b="b" l="l" r="r" t="t"/>
                  <a:pathLst>
                    <a:path extrusionOk="0" h="1161" w="693">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39" name="Google Shape;1039;p46"/>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0" name="Google Shape;1040;p46"/>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1" name="Google Shape;1041;p46"/>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2" name="Google Shape;1042;p46"/>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3" name="Google Shape;1043;p46"/>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4" name="Google Shape;1044;p46"/>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5" name="Google Shape;1045;p46"/>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6" name="Google Shape;1046;p46"/>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7" name="Google Shape;1047;p46"/>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8" name="Google Shape;1048;p46"/>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49" name="Google Shape;1049;p46"/>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50" name="Google Shape;1050;p46"/>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51" name="Google Shape;1051;p46"/>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52" name="Google Shape;1052;p46"/>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53" name="Google Shape;1053;p46"/>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054" name="Google Shape;1054;p46"/>
              <p:cNvGrpSpPr/>
              <p:nvPr/>
            </p:nvGrpSpPr>
            <p:grpSpPr>
              <a:xfrm>
                <a:off x="4813819" y="2127748"/>
                <a:ext cx="108558" cy="225859"/>
                <a:chOff x="4813819" y="2127748"/>
                <a:chExt cx="108558" cy="225859"/>
              </a:xfrm>
            </p:grpSpPr>
            <p:sp>
              <p:nvSpPr>
                <p:cNvPr id="1055" name="Google Shape;1055;p46"/>
                <p:cNvSpPr/>
                <p:nvPr/>
              </p:nvSpPr>
              <p:spPr>
                <a:xfrm>
                  <a:off x="4813819" y="2127748"/>
                  <a:ext cx="108558" cy="225859"/>
                </a:xfrm>
                <a:custGeom>
                  <a:rect b="b" l="l" r="r" t="t"/>
                  <a:pathLst>
                    <a:path extrusionOk="0" h="259" w="113">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56" name="Google Shape;1056;p46"/>
                <p:cNvSpPr/>
                <p:nvPr/>
              </p:nvSpPr>
              <p:spPr>
                <a:xfrm>
                  <a:off x="4914692" y="2269019"/>
                  <a:ext cx="5764" cy="17441"/>
                </a:xfrm>
                <a:custGeom>
                  <a:rect b="b" l="l" r="r" t="t"/>
                  <a:pathLst>
                    <a:path extrusionOk="0" h="20" w="6">
                      <a:moveTo>
                        <a:pt x="6" y="0"/>
                      </a:moveTo>
                      <a:lnTo>
                        <a:pt x="0" y="20"/>
                      </a:lnTo>
                      <a:lnTo>
                        <a:pt x="6" y="5"/>
                      </a:lnTo>
                      <a:lnTo>
                        <a:pt x="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57" name="Google Shape;1057;p46"/>
                <p:cNvSpPr/>
                <p:nvPr/>
              </p:nvSpPr>
              <p:spPr>
                <a:xfrm>
                  <a:off x="4914692" y="2269019"/>
                  <a:ext cx="5764" cy="17441"/>
                </a:xfrm>
                <a:custGeom>
                  <a:rect b="b" l="l" r="r" t="t"/>
                  <a:pathLst>
                    <a:path extrusionOk="0" h="20" w="6">
                      <a:moveTo>
                        <a:pt x="6" y="0"/>
                      </a:moveTo>
                      <a:lnTo>
                        <a:pt x="0" y="20"/>
                      </a:lnTo>
                      <a:lnTo>
                        <a:pt x="6" y="5"/>
                      </a:lnTo>
                      <a:lnTo>
                        <a:pt x="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058" name="Google Shape;1058;p46"/>
              <p:cNvGrpSpPr/>
              <p:nvPr/>
            </p:nvGrpSpPr>
            <p:grpSpPr>
              <a:xfrm>
                <a:off x="4438189" y="1771956"/>
                <a:ext cx="613881" cy="415091"/>
                <a:chOff x="4438189" y="1771956"/>
                <a:chExt cx="613881" cy="415091"/>
              </a:xfrm>
            </p:grpSpPr>
            <p:sp>
              <p:nvSpPr>
                <p:cNvPr id="1059" name="Google Shape;1059;p46"/>
                <p:cNvSpPr/>
                <p:nvPr/>
              </p:nvSpPr>
              <p:spPr>
                <a:xfrm>
                  <a:off x="4438189" y="1771956"/>
                  <a:ext cx="490913" cy="398523"/>
                </a:xfrm>
                <a:custGeom>
                  <a:rect b="b" l="l" r="r" t="t"/>
                  <a:pathLst>
                    <a:path extrusionOk="0" h="457" w="511">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60" name="Google Shape;1060;p46"/>
                <p:cNvSpPr/>
                <p:nvPr/>
              </p:nvSpPr>
              <p:spPr>
                <a:xfrm>
                  <a:off x="4906045" y="2105075"/>
                  <a:ext cx="146025" cy="81972"/>
                </a:xfrm>
                <a:custGeom>
                  <a:rect b="b" l="l" r="r" t="t"/>
                  <a:pathLst>
                    <a:path extrusionOk="0" h="94" w="152">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061" name="Google Shape;1061;p46"/>
              <p:cNvGrpSpPr/>
              <p:nvPr/>
            </p:nvGrpSpPr>
            <p:grpSpPr>
              <a:xfrm>
                <a:off x="4907967" y="1921074"/>
                <a:ext cx="285325" cy="141272"/>
                <a:chOff x="4907967" y="1921074"/>
                <a:chExt cx="285325" cy="141272"/>
              </a:xfrm>
            </p:grpSpPr>
            <p:sp>
              <p:nvSpPr>
                <p:cNvPr id="1062" name="Google Shape;1062;p46"/>
                <p:cNvSpPr/>
                <p:nvPr/>
              </p:nvSpPr>
              <p:spPr>
                <a:xfrm>
                  <a:off x="4907967" y="1921074"/>
                  <a:ext cx="273797" cy="131678"/>
                </a:xfrm>
                <a:custGeom>
                  <a:rect b="b" l="l" r="r" t="t"/>
                  <a:pathLst>
                    <a:path extrusionOk="0" h="151" w="285">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63" name="Google Shape;1063;p46"/>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64" name="Google Shape;1064;p46"/>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65" name="Google Shape;1065;p46"/>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66" name="Google Shape;1066;p46"/>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67" name="Google Shape;1067;p46"/>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68" name="Google Shape;1068;p46"/>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069" name="Google Shape;1069;p46"/>
              <p:cNvGrpSpPr/>
              <p:nvPr/>
            </p:nvGrpSpPr>
            <p:grpSpPr>
              <a:xfrm>
                <a:off x="4998272" y="1471973"/>
                <a:ext cx="320870" cy="429916"/>
                <a:chOff x="4998272" y="1471973"/>
                <a:chExt cx="320870" cy="429916"/>
              </a:xfrm>
            </p:grpSpPr>
            <p:sp>
              <p:nvSpPr>
                <p:cNvPr id="1070" name="Google Shape;1070;p46"/>
                <p:cNvSpPr/>
                <p:nvPr/>
              </p:nvSpPr>
              <p:spPr>
                <a:xfrm>
                  <a:off x="4998272" y="1471973"/>
                  <a:ext cx="299735" cy="429916"/>
                </a:xfrm>
                <a:custGeom>
                  <a:rect b="b" l="l" r="r" t="t"/>
                  <a:pathLst>
                    <a:path extrusionOk="0" h="493" w="312">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71" name="Google Shape;1071;p46"/>
                <p:cNvSpPr/>
                <p:nvPr/>
              </p:nvSpPr>
              <p:spPr>
                <a:xfrm>
                  <a:off x="5212505" y="1730970"/>
                  <a:ext cx="16332" cy="18313"/>
                </a:xfrm>
                <a:custGeom>
                  <a:rect b="b" l="l" r="r" t="t"/>
                  <a:pathLst>
                    <a:path extrusionOk="0" h="21" w="17">
                      <a:moveTo>
                        <a:pt x="8" y="0"/>
                      </a:moveTo>
                      <a:lnTo>
                        <a:pt x="0" y="13"/>
                      </a:lnTo>
                      <a:lnTo>
                        <a:pt x="2" y="21"/>
                      </a:lnTo>
                      <a:lnTo>
                        <a:pt x="17" y="13"/>
                      </a:lnTo>
                      <a:lnTo>
                        <a:pt x="17" y="6"/>
                      </a:lnTo>
                      <a:lnTo>
                        <a:pt x="10" y="2"/>
                      </a:lnTo>
                      <a:lnTo>
                        <a:pt x="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72" name="Google Shape;1072;p46"/>
                <p:cNvSpPr/>
                <p:nvPr/>
              </p:nvSpPr>
              <p:spPr>
                <a:xfrm>
                  <a:off x="5212505" y="1730970"/>
                  <a:ext cx="16332" cy="18313"/>
                </a:xfrm>
                <a:custGeom>
                  <a:rect b="b" l="l" r="r" t="t"/>
                  <a:pathLst>
                    <a:path extrusionOk="0" h="21" w="17">
                      <a:moveTo>
                        <a:pt x="8" y="0"/>
                      </a:moveTo>
                      <a:lnTo>
                        <a:pt x="0" y="13"/>
                      </a:lnTo>
                      <a:lnTo>
                        <a:pt x="2" y="21"/>
                      </a:lnTo>
                      <a:lnTo>
                        <a:pt x="17" y="13"/>
                      </a:lnTo>
                      <a:lnTo>
                        <a:pt x="17" y="6"/>
                      </a:lnTo>
                      <a:lnTo>
                        <a:pt x="10" y="2"/>
                      </a:lnTo>
                      <a:lnTo>
                        <a:pt x="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73" name="Google Shape;1073;p46"/>
                <p:cNvSpPr/>
                <p:nvPr/>
              </p:nvSpPr>
              <p:spPr>
                <a:xfrm>
                  <a:off x="5310496" y="1669055"/>
                  <a:ext cx="8646" cy="17441"/>
                </a:xfrm>
                <a:custGeom>
                  <a:rect b="b" l="l" r="r" t="t"/>
                  <a:pathLst>
                    <a:path extrusionOk="0" h="20" w="9">
                      <a:moveTo>
                        <a:pt x="4" y="0"/>
                      </a:moveTo>
                      <a:lnTo>
                        <a:pt x="0" y="7"/>
                      </a:lnTo>
                      <a:lnTo>
                        <a:pt x="0" y="15"/>
                      </a:lnTo>
                      <a:lnTo>
                        <a:pt x="4" y="20"/>
                      </a:lnTo>
                      <a:lnTo>
                        <a:pt x="9" y="15"/>
                      </a:lnTo>
                      <a:lnTo>
                        <a:pt x="9" y="7"/>
                      </a:lnTo>
                      <a:lnTo>
                        <a:pt x="4" y="2"/>
                      </a:lnTo>
                      <a:lnTo>
                        <a:pt x="4"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74" name="Google Shape;1074;p46"/>
                <p:cNvSpPr/>
                <p:nvPr/>
              </p:nvSpPr>
              <p:spPr>
                <a:xfrm>
                  <a:off x="5310496" y="1669055"/>
                  <a:ext cx="8646" cy="17441"/>
                </a:xfrm>
                <a:custGeom>
                  <a:rect b="b" l="l" r="r" t="t"/>
                  <a:pathLst>
                    <a:path extrusionOk="0" h="20" w="9">
                      <a:moveTo>
                        <a:pt x="4" y="0"/>
                      </a:moveTo>
                      <a:lnTo>
                        <a:pt x="0" y="7"/>
                      </a:lnTo>
                      <a:lnTo>
                        <a:pt x="0" y="15"/>
                      </a:lnTo>
                      <a:lnTo>
                        <a:pt x="4" y="20"/>
                      </a:lnTo>
                      <a:lnTo>
                        <a:pt x="9" y="15"/>
                      </a:lnTo>
                      <a:lnTo>
                        <a:pt x="9" y="7"/>
                      </a:lnTo>
                      <a:lnTo>
                        <a:pt x="4" y="2"/>
                      </a:lnTo>
                      <a:lnTo>
                        <a:pt x="4"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sp>
          <p:nvSpPr>
            <p:cNvPr id="1075" name="Google Shape;1075;p46"/>
            <p:cNvSpPr/>
            <p:nvPr/>
          </p:nvSpPr>
          <p:spPr>
            <a:xfrm>
              <a:off x="6026860" y="2505972"/>
              <a:ext cx="909014" cy="468997"/>
            </a:xfrm>
            <a:custGeom>
              <a:rect b="b" l="l" r="r" t="t"/>
              <a:pathLst>
                <a:path extrusionOk="0" h="374" w="658">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076" name="Google Shape;1076;p46"/>
            <p:cNvSpPr/>
            <p:nvPr/>
          </p:nvSpPr>
          <p:spPr>
            <a:xfrm>
              <a:off x="1427985" y="1967259"/>
              <a:ext cx="957367" cy="1455900"/>
            </a:xfrm>
            <a:custGeom>
              <a:rect b="b" l="l" r="r" t="t"/>
              <a:pathLst>
                <a:path extrusionOk="0" h="1161" w="693">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ooter/URL">
  <p:cSld name="CUSTOM_3">
    <p:spTree>
      <p:nvGrpSpPr>
        <p:cNvPr id="1077" name="Shape 1077"/>
        <p:cNvGrpSpPr/>
        <p:nvPr/>
      </p:nvGrpSpPr>
      <p:grpSpPr>
        <a:xfrm>
          <a:off x="0" y="0"/>
          <a:ext cx="0" cy="0"/>
          <a:chOff x="0" y="0"/>
          <a:chExt cx="0" cy="0"/>
        </a:xfrm>
      </p:grpSpPr>
      <p:sp>
        <p:nvSpPr>
          <p:cNvPr id="1078" name="Google Shape;1078;p47"/>
          <p:cNvSpPr/>
          <p:nvPr/>
        </p:nvSpPr>
        <p:spPr>
          <a:xfrm>
            <a:off x="-5533" y="4834688"/>
            <a:ext cx="7248900" cy="308700"/>
          </a:xfrm>
          <a:prstGeom prst="rect">
            <a:avLst/>
          </a:prstGeom>
          <a:solidFill>
            <a:srgbClr val="C1F400"/>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079" name="Google Shape;1079;p47"/>
          <p:cNvSpPr txBox="1"/>
          <p:nvPr/>
        </p:nvSpPr>
        <p:spPr>
          <a:xfrm>
            <a:off x="7234463" y="4834688"/>
            <a:ext cx="1404600" cy="3087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lang="en" sz="9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900">
              <a:solidFill>
                <a:srgbClr val="002D45"/>
              </a:solidFill>
              <a:latin typeface="Open Sans"/>
              <a:ea typeface="Open Sans"/>
              <a:cs typeface="Open Sans"/>
              <a:sym typeface="Open Sans"/>
            </a:endParaRPr>
          </a:p>
        </p:txBody>
      </p:sp>
      <p:cxnSp>
        <p:nvCxnSpPr>
          <p:cNvPr id="1080" name="Google Shape;1080;p47"/>
          <p:cNvCxnSpPr/>
          <p:nvPr/>
        </p:nvCxnSpPr>
        <p:spPr>
          <a:xfrm>
            <a:off x="-5533" y="4832072"/>
            <a:ext cx="9155100" cy="0"/>
          </a:xfrm>
          <a:prstGeom prst="straightConnector1">
            <a:avLst/>
          </a:prstGeom>
          <a:noFill/>
          <a:ln cap="flat" cmpd="sng" w="19050">
            <a:solidFill>
              <a:srgbClr val="002D45"/>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Navy">
  <p:cSld name="CUSTOM_1">
    <p:bg>
      <p:bgPr>
        <a:solidFill>
          <a:schemeClr val="dk2"/>
        </a:solidFill>
      </p:bgPr>
    </p:bg>
    <p:spTree>
      <p:nvGrpSpPr>
        <p:cNvPr id="1081" name="Shape 1081"/>
        <p:cNvGrpSpPr/>
        <p:nvPr/>
      </p:nvGrpSpPr>
      <p:grpSpPr>
        <a:xfrm>
          <a:off x="0" y="0"/>
          <a:ext cx="0" cy="0"/>
          <a:chOff x="0" y="0"/>
          <a:chExt cx="0" cy="0"/>
        </a:xfrm>
      </p:grpSpPr>
      <p:sp>
        <p:nvSpPr>
          <p:cNvPr id="1082" name="Google Shape;1082;p48"/>
          <p:cNvSpPr/>
          <p:nvPr>
            <p:ph idx="2" type="pic"/>
          </p:nvPr>
        </p:nvSpPr>
        <p:spPr>
          <a:xfrm>
            <a:off x="0" y="0"/>
            <a:ext cx="3872400" cy="5143500"/>
          </a:xfrm>
          <a:prstGeom prst="rect">
            <a:avLst/>
          </a:prstGeom>
          <a:noFill/>
          <a:ln>
            <a:noFill/>
          </a:ln>
        </p:spPr>
      </p:sp>
      <p:sp>
        <p:nvSpPr>
          <p:cNvPr id="1083" name="Google Shape;1083;p48"/>
          <p:cNvSpPr txBox="1"/>
          <p:nvPr/>
        </p:nvSpPr>
        <p:spPr>
          <a:xfrm>
            <a:off x="7267921" y="4868156"/>
            <a:ext cx="1404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cxnSp>
        <p:nvCxnSpPr>
          <p:cNvPr id="1084" name="Google Shape;1084;p48"/>
          <p:cNvCxnSpPr/>
          <p:nvPr/>
        </p:nvCxnSpPr>
        <p:spPr>
          <a:xfrm>
            <a:off x="0" y="4972425"/>
            <a:ext cx="73305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
  <p:cSld name="About Us 2">
    <p:spTree>
      <p:nvGrpSpPr>
        <p:cNvPr id="1085" name="Shape 1085"/>
        <p:cNvGrpSpPr/>
        <p:nvPr/>
      </p:nvGrpSpPr>
      <p:grpSpPr>
        <a:xfrm>
          <a:off x="0" y="0"/>
          <a:ext cx="0" cy="0"/>
          <a:chOff x="0" y="0"/>
          <a:chExt cx="0" cy="0"/>
        </a:xfrm>
      </p:grpSpPr>
      <p:sp>
        <p:nvSpPr>
          <p:cNvPr id="1086" name="Google Shape;1086;p49"/>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1087" name="Google Shape;1087;p49"/>
          <p:cNvGrpSpPr/>
          <p:nvPr/>
        </p:nvGrpSpPr>
        <p:grpSpPr>
          <a:xfrm>
            <a:off x="7371754" y="4552525"/>
            <a:ext cx="1267247" cy="302231"/>
            <a:chOff x="8742999" y="4304275"/>
            <a:chExt cx="3378425" cy="805950"/>
          </a:xfrm>
        </p:grpSpPr>
        <p:sp>
          <p:nvSpPr>
            <p:cNvPr id="1088" name="Google Shape;1088;p49"/>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089" name="Google Shape;1089;p49"/>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090" name="Google Shape;1090;p49"/>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 Tagline">
  <p:cSld name="About Us 2_1">
    <p:spTree>
      <p:nvGrpSpPr>
        <p:cNvPr id="1091" name="Shape 1091"/>
        <p:cNvGrpSpPr/>
        <p:nvPr/>
      </p:nvGrpSpPr>
      <p:grpSpPr>
        <a:xfrm>
          <a:off x="0" y="0"/>
          <a:ext cx="0" cy="0"/>
          <a:chOff x="0" y="0"/>
          <a:chExt cx="0" cy="0"/>
        </a:xfrm>
      </p:grpSpPr>
      <p:sp>
        <p:nvSpPr>
          <p:cNvPr id="1092" name="Google Shape;1092;p50"/>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1093" name="Google Shape;1093;p50"/>
          <p:cNvGrpSpPr/>
          <p:nvPr/>
        </p:nvGrpSpPr>
        <p:grpSpPr>
          <a:xfrm>
            <a:off x="7372102" y="4552528"/>
            <a:ext cx="1283802" cy="302231"/>
            <a:chOff x="8742999" y="4304275"/>
            <a:chExt cx="3378425" cy="805950"/>
          </a:xfrm>
        </p:grpSpPr>
        <p:sp>
          <p:nvSpPr>
            <p:cNvPr id="1094" name="Google Shape;1094;p50"/>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095" name="Google Shape;1095;p50"/>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096" name="Google Shape;1096;p50"/>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
        <p:nvSpPr>
          <p:cNvPr id="1097" name="Google Shape;1097;p50"/>
          <p:cNvSpPr txBox="1"/>
          <p:nvPr/>
        </p:nvSpPr>
        <p:spPr>
          <a:xfrm>
            <a:off x="557333" y="365934"/>
            <a:ext cx="4780800" cy="41205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700">
                <a:solidFill>
                  <a:schemeClr val="dk2"/>
                </a:solidFill>
                <a:latin typeface="Open Sans Light"/>
                <a:ea typeface="Open Sans Light"/>
                <a:cs typeface="Open Sans Light"/>
                <a:sym typeface="Open Sans Light"/>
              </a:rPr>
              <a:t>Changing the Path to Power and Influence in </a:t>
            </a:r>
            <a:br>
              <a:rPr lang="en" sz="4700">
                <a:solidFill>
                  <a:schemeClr val="dk2"/>
                </a:solidFill>
                <a:latin typeface="Open Sans Light"/>
                <a:ea typeface="Open Sans Light"/>
                <a:cs typeface="Open Sans Light"/>
                <a:sym typeface="Open Sans Light"/>
              </a:rPr>
            </a:br>
            <a:r>
              <a:rPr lang="en" sz="4700">
                <a:solidFill>
                  <a:schemeClr val="dk2"/>
                </a:solidFill>
                <a:latin typeface="Open Sans Light"/>
                <a:ea typeface="Open Sans Light"/>
                <a:cs typeface="Open Sans Light"/>
                <a:sym typeface="Open Sans Light"/>
              </a:rPr>
              <a:t>a Tech-Enabled World</a:t>
            </a:r>
            <a:endParaRPr sz="4700">
              <a:solidFill>
                <a:schemeClr val="dk2"/>
              </a:solidFill>
              <a:latin typeface="Open Sans Light"/>
              <a:ea typeface="Open Sans Light"/>
              <a:cs typeface="Open Sans Light"/>
              <a:sym typeface="Open Sans 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
  <p:cSld name="CUSTOM_2">
    <p:spTree>
      <p:nvGrpSpPr>
        <p:cNvPr id="1098" name="Shape 1098"/>
        <p:cNvGrpSpPr/>
        <p:nvPr/>
      </p:nvGrpSpPr>
      <p:grpSpPr>
        <a:xfrm>
          <a:off x="0" y="0"/>
          <a:ext cx="0" cy="0"/>
          <a:chOff x="0" y="0"/>
          <a:chExt cx="0" cy="0"/>
        </a:xfrm>
      </p:grpSpPr>
      <p:sp>
        <p:nvSpPr>
          <p:cNvPr id="1099" name="Google Shape;1099;p51"/>
          <p:cNvSpPr/>
          <p:nvPr/>
        </p:nvSpPr>
        <p:spPr>
          <a:xfrm>
            <a:off x="19" y="47"/>
            <a:ext cx="9144000" cy="5143500"/>
          </a:xfrm>
          <a:prstGeom prst="rect">
            <a:avLst/>
          </a:prstGeom>
          <a:noFill/>
          <a:ln cap="flat" cmpd="sng" w="762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00" name="Google Shape;1100;p51"/>
          <p:cNvSpPr txBox="1"/>
          <p:nvPr>
            <p:ph type="title"/>
          </p:nvPr>
        </p:nvSpPr>
        <p:spPr>
          <a:xfrm>
            <a:off x="628714" y="341888"/>
            <a:ext cx="7886700" cy="994200"/>
          </a:xfrm>
          <a:prstGeom prst="rect">
            <a:avLst/>
          </a:prstGeom>
        </p:spPr>
        <p:txBody>
          <a:bodyPr anchorCtr="0" anchor="t" bIns="34275" lIns="68575" spcFirstLastPara="1" rIns="68575" wrap="square" tIns="34275">
            <a:noAutofit/>
          </a:bodyPr>
          <a:lstStyle>
            <a:lvl1pPr lvl="0">
              <a:spcBef>
                <a:spcPts val="0"/>
              </a:spcBef>
              <a:spcAft>
                <a:spcPts val="0"/>
              </a:spcAft>
              <a:buSzPts val="47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Navy">
  <p:cSld name="About Us 4">
    <p:spTree>
      <p:nvGrpSpPr>
        <p:cNvPr id="1101" name="Shape 1101"/>
        <p:cNvGrpSpPr/>
        <p:nvPr/>
      </p:nvGrpSpPr>
      <p:grpSpPr>
        <a:xfrm>
          <a:off x="0" y="0"/>
          <a:ext cx="0" cy="0"/>
          <a:chOff x="0" y="0"/>
          <a:chExt cx="0" cy="0"/>
        </a:xfrm>
      </p:grpSpPr>
      <p:sp>
        <p:nvSpPr>
          <p:cNvPr id="1102" name="Google Shape;1102;p52"/>
          <p:cNvSpPr/>
          <p:nvPr/>
        </p:nvSpPr>
        <p:spPr>
          <a:xfrm>
            <a:off x="5306158" y="-1"/>
            <a:ext cx="3837900" cy="5143500"/>
          </a:xfrm>
          <a:prstGeom prst="rect">
            <a:avLst/>
          </a:prstGeom>
          <a:solidFill>
            <a:srgbClr val="002D4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1103" name="Google Shape;1103;p52"/>
          <p:cNvCxnSpPr/>
          <p:nvPr/>
        </p:nvCxnSpPr>
        <p:spPr>
          <a:xfrm>
            <a:off x="5312679" y="-10941"/>
            <a:ext cx="0" cy="5157900"/>
          </a:xfrm>
          <a:prstGeom prst="straightConnector1">
            <a:avLst/>
          </a:prstGeom>
          <a:noFill/>
          <a:ln cap="flat" cmpd="sng" w="76200">
            <a:solidFill>
              <a:schemeClr val="accent1"/>
            </a:solidFill>
            <a:prstDash val="solid"/>
            <a:round/>
            <a:headEnd len="med" w="med" type="none"/>
            <a:tailEnd len="med" w="med" type="none"/>
          </a:ln>
        </p:spPr>
      </p:cxnSp>
      <p:sp>
        <p:nvSpPr>
          <p:cNvPr id="1104" name="Google Shape;1104;p52"/>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RL">
  <p:cSld name="Team 3">
    <p:spTree>
      <p:nvGrpSpPr>
        <p:cNvPr id="1105" name="Shape 1105"/>
        <p:cNvGrpSpPr/>
        <p:nvPr/>
      </p:nvGrpSpPr>
      <p:grpSpPr>
        <a:xfrm>
          <a:off x="0" y="0"/>
          <a:ext cx="0" cy="0"/>
          <a:chOff x="0" y="0"/>
          <a:chExt cx="0" cy="0"/>
        </a:xfrm>
      </p:grpSpPr>
      <p:sp>
        <p:nvSpPr>
          <p:cNvPr id="1106" name="Google Shape;1106;p53"/>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pproach - Icons">
  <p:cSld name="Team 3_1">
    <p:spTree>
      <p:nvGrpSpPr>
        <p:cNvPr id="1107" name="Shape 1107"/>
        <p:cNvGrpSpPr/>
        <p:nvPr/>
      </p:nvGrpSpPr>
      <p:grpSpPr>
        <a:xfrm>
          <a:off x="0" y="0"/>
          <a:ext cx="0" cy="0"/>
          <a:chOff x="0" y="0"/>
          <a:chExt cx="0" cy="0"/>
        </a:xfrm>
      </p:grpSpPr>
      <p:sp>
        <p:nvSpPr>
          <p:cNvPr id="1108" name="Google Shape;1108;p54"/>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1109" name="Google Shape;1109;p54"/>
          <p:cNvSpPr/>
          <p:nvPr/>
        </p:nvSpPr>
        <p:spPr>
          <a:xfrm>
            <a:off x="-19" y="3031200"/>
            <a:ext cx="9144000" cy="2112300"/>
          </a:xfrm>
          <a:prstGeom prst="rect">
            <a:avLst/>
          </a:prstGeom>
          <a:solidFill>
            <a:schemeClr val="dk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10" name="Google Shape;1110;p54"/>
          <p:cNvSpPr txBox="1"/>
          <p:nvPr/>
        </p:nvSpPr>
        <p:spPr>
          <a:xfrm>
            <a:off x="820218" y="277781"/>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dk2"/>
                </a:solidFill>
                <a:latin typeface="Open Sans Light"/>
                <a:ea typeface="Open Sans Light"/>
                <a:cs typeface="Open Sans Light"/>
                <a:sym typeface="Open Sans Light"/>
              </a:rPr>
              <a:t>Our Approach</a:t>
            </a:r>
            <a:endParaRPr sz="4700">
              <a:solidFill>
                <a:schemeClr val="dk2"/>
              </a:solidFill>
              <a:latin typeface="Open Sans Light"/>
              <a:ea typeface="Open Sans Light"/>
              <a:cs typeface="Open Sans Light"/>
              <a:sym typeface="Open Sans Light"/>
            </a:endParaRPr>
          </a:p>
        </p:txBody>
      </p:sp>
      <p:sp>
        <p:nvSpPr>
          <p:cNvPr id="1111" name="Google Shape;1111;p54"/>
          <p:cNvSpPr txBox="1"/>
          <p:nvPr/>
        </p:nvSpPr>
        <p:spPr>
          <a:xfrm>
            <a:off x="571118"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Technical </a:t>
            </a:r>
            <a:endParaRPr sz="11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Skills</a:t>
            </a:r>
            <a:endParaRPr sz="1100">
              <a:solidFill>
                <a:schemeClr val="dk2"/>
              </a:solidFill>
              <a:latin typeface="Montserrat Medium"/>
              <a:ea typeface="Montserrat Medium"/>
              <a:cs typeface="Montserrat Medium"/>
              <a:sym typeface="Montserrat Medium"/>
            </a:endParaRPr>
          </a:p>
        </p:txBody>
      </p:sp>
      <p:sp>
        <p:nvSpPr>
          <p:cNvPr id="1112" name="Google Shape;1112;p54"/>
          <p:cNvSpPr txBox="1"/>
          <p:nvPr/>
        </p:nvSpPr>
        <p:spPr>
          <a:xfrm>
            <a:off x="1933466"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Real-world Experience</a:t>
            </a:r>
            <a:endParaRPr sz="1100">
              <a:solidFill>
                <a:schemeClr val="dk2"/>
              </a:solidFill>
              <a:latin typeface="Montserrat Medium"/>
              <a:ea typeface="Montserrat Medium"/>
              <a:cs typeface="Montserrat Medium"/>
              <a:sym typeface="Montserrat Medium"/>
            </a:endParaRPr>
          </a:p>
        </p:txBody>
      </p:sp>
      <p:sp>
        <p:nvSpPr>
          <p:cNvPr id="1113" name="Google Shape;1113;p54"/>
          <p:cNvSpPr txBox="1"/>
          <p:nvPr/>
        </p:nvSpPr>
        <p:spPr>
          <a:xfrm>
            <a:off x="3295814"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Career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Readiness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Support</a:t>
            </a:r>
            <a:endParaRPr sz="1100">
              <a:solidFill>
                <a:schemeClr val="dk2"/>
              </a:solidFill>
              <a:latin typeface="Montserrat Medium"/>
              <a:ea typeface="Montserrat Medium"/>
              <a:cs typeface="Montserrat Medium"/>
              <a:sym typeface="Montserrat Medium"/>
            </a:endParaRPr>
          </a:p>
        </p:txBody>
      </p:sp>
      <p:sp>
        <p:nvSpPr>
          <p:cNvPr id="1114" name="Google Shape;1114;p54"/>
          <p:cNvSpPr txBox="1"/>
          <p:nvPr/>
        </p:nvSpPr>
        <p:spPr>
          <a:xfrm>
            <a:off x="4658163"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Professional Networks </a:t>
            </a:r>
            <a:endParaRPr sz="1100">
              <a:solidFill>
                <a:schemeClr val="dk2"/>
              </a:solidFill>
              <a:latin typeface="Montserrat Medium"/>
              <a:ea typeface="Montserrat Medium"/>
              <a:cs typeface="Montserrat Medium"/>
              <a:sym typeface="Montserrat Medium"/>
            </a:endParaRPr>
          </a:p>
        </p:txBody>
      </p:sp>
      <p:sp>
        <p:nvSpPr>
          <p:cNvPr id="1115" name="Google Shape;1115;p54"/>
          <p:cNvSpPr txBox="1"/>
          <p:nvPr/>
        </p:nvSpPr>
        <p:spPr>
          <a:xfrm>
            <a:off x="6020511"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Peer and </a:t>
            </a:r>
            <a:endParaRPr sz="11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Alumni Communities</a:t>
            </a:r>
            <a:endParaRPr sz="1100">
              <a:solidFill>
                <a:schemeClr val="dk2"/>
              </a:solidFill>
              <a:latin typeface="Montserrat Medium"/>
              <a:ea typeface="Montserrat Medium"/>
              <a:cs typeface="Montserrat Medium"/>
              <a:sym typeface="Montserrat Medium"/>
            </a:endParaRPr>
          </a:p>
        </p:txBody>
      </p:sp>
      <p:sp>
        <p:nvSpPr>
          <p:cNvPr id="1116" name="Google Shape;1116;p54"/>
          <p:cNvSpPr txBox="1"/>
          <p:nvPr/>
        </p:nvSpPr>
        <p:spPr>
          <a:xfrm>
            <a:off x="7366543"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Tech Careers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&amp; Leadership Opportunities</a:t>
            </a:r>
            <a:endParaRPr sz="1100">
              <a:solidFill>
                <a:schemeClr val="dk2"/>
              </a:solidFill>
              <a:latin typeface="Montserrat Medium"/>
              <a:ea typeface="Montserrat Medium"/>
              <a:cs typeface="Montserrat Medium"/>
              <a:sym typeface="Montserrat Medium"/>
            </a:endParaRPr>
          </a:p>
        </p:txBody>
      </p:sp>
      <p:sp>
        <p:nvSpPr>
          <p:cNvPr id="1117" name="Google Shape;1117;p54"/>
          <p:cNvSpPr/>
          <p:nvPr/>
        </p:nvSpPr>
        <p:spPr>
          <a:xfrm>
            <a:off x="7130249" y="3318891"/>
            <a:ext cx="352500" cy="303300"/>
          </a:xfrm>
          <a:prstGeom prst="mathEqual">
            <a:avLst>
              <a:gd fmla="val 23520" name="adj1"/>
              <a:gd fmla="val 17329"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118" name="Google Shape;1118;p54"/>
          <p:cNvGrpSpPr/>
          <p:nvPr/>
        </p:nvGrpSpPr>
        <p:grpSpPr>
          <a:xfrm>
            <a:off x="3561540" y="1965784"/>
            <a:ext cx="694672" cy="694412"/>
            <a:chOff x="9468707" y="5165940"/>
            <a:chExt cx="1851965" cy="1851764"/>
          </a:xfrm>
        </p:grpSpPr>
        <p:sp>
          <p:nvSpPr>
            <p:cNvPr id="1119" name="Google Shape;1119;p54"/>
            <p:cNvSpPr/>
            <p:nvPr/>
          </p:nvSpPr>
          <p:spPr>
            <a:xfrm>
              <a:off x="9924738" y="6425675"/>
              <a:ext cx="939900" cy="2688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120" name="Google Shape;1120;p54"/>
            <p:cNvGrpSpPr/>
            <p:nvPr/>
          </p:nvGrpSpPr>
          <p:grpSpPr>
            <a:xfrm>
              <a:off x="9468707" y="5165940"/>
              <a:ext cx="1851965" cy="1851764"/>
              <a:chOff x="9549016" y="4753122"/>
              <a:chExt cx="1851965" cy="1851764"/>
            </a:xfrm>
          </p:grpSpPr>
          <p:grpSp>
            <p:nvGrpSpPr>
              <p:cNvPr id="1121" name="Google Shape;1121;p54"/>
              <p:cNvGrpSpPr/>
              <p:nvPr/>
            </p:nvGrpSpPr>
            <p:grpSpPr>
              <a:xfrm>
                <a:off x="10075475" y="4779925"/>
                <a:ext cx="820975" cy="281425"/>
                <a:chOff x="10075475" y="4779925"/>
                <a:chExt cx="820975" cy="281425"/>
              </a:xfrm>
            </p:grpSpPr>
            <p:sp>
              <p:nvSpPr>
                <p:cNvPr id="1122" name="Google Shape;1122;p54"/>
                <p:cNvSpPr/>
                <p:nvPr/>
              </p:nvSpPr>
              <p:spPr>
                <a:xfrm>
                  <a:off x="10108825" y="4779925"/>
                  <a:ext cx="741600" cy="1326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23" name="Google Shape;1123;p54"/>
                <p:cNvSpPr/>
                <p:nvPr/>
              </p:nvSpPr>
              <p:spPr>
                <a:xfrm rot="5400000">
                  <a:off x="10037075" y="4858850"/>
                  <a:ext cx="240900" cy="1641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24" name="Google Shape;1124;p54"/>
                <p:cNvSpPr/>
                <p:nvPr/>
              </p:nvSpPr>
              <p:spPr>
                <a:xfrm rot="5400000">
                  <a:off x="10693950" y="4858850"/>
                  <a:ext cx="240900" cy="1641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grpSp>
            <p:nvGrpSpPr>
              <p:cNvPr id="1125" name="Google Shape;1125;p54"/>
              <p:cNvGrpSpPr/>
              <p:nvPr/>
            </p:nvGrpSpPr>
            <p:grpSpPr>
              <a:xfrm>
                <a:off x="9549016" y="4753122"/>
                <a:ext cx="1851965" cy="1851764"/>
                <a:chOff x="4064187" y="4622611"/>
                <a:chExt cx="288675" cy="288644"/>
              </a:xfrm>
            </p:grpSpPr>
            <p:sp>
              <p:nvSpPr>
                <p:cNvPr id="1126" name="Google Shape;1126;p54"/>
                <p:cNvSpPr/>
                <p:nvPr/>
              </p:nvSpPr>
              <p:spPr>
                <a:xfrm>
                  <a:off x="4064187" y="4622611"/>
                  <a:ext cx="288675" cy="288644"/>
                </a:xfrm>
                <a:custGeom>
                  <a:rect b="b" l="l" r="r" t="t"/>
                  <a:pathLst>
                    <a:path extrusionOk="0" h="9227" w="9228">
                      <a:moveTo>
                        <a:pt x="5743" y="958"/>
                      </a:moveTo>
                      <a:lnTo>
                        <a:pt x="5743" y="1494"/>
                      </a:lnTo>
                      <a:lnTo>
                        <a:pt x="3561" y="1494"/>
                      </a:lnTo>
                      <a:lnTo>
                        <a:pt x="3561" y="958"/>
                      </a:lnTo>
                      <a:close/>
                      <a:moveTo>
                        <a:pt x="6126" y="230"/>
                      </a:moveTo>
                      <a:lnTo>
                        <a:pt x="6279" y="269"/>
                      </a:lnTo>
                      <a:lnTo>
                        <a:pt x="6432" y="345"/>
                      </a:lnTo>
                      <a:lnTo>
                        <a:pt x="6509" y="498"/>
                      </a:lnTo>
                      <a:lnTo>
                        <a:pt x="6547" y="651"/>
                      </a:lnTo>
                      <a:lnTo>
                        <a:pt x="6547" y="1494"/>
                      </a:lnTo>
                      <a:lnTo>
                        <a:pt x="5973" y="1494"/>
                      </a:lnTo>
                      <a:lnTo>
                        <a:pt x="5973" y="843"/>
                      </a:lnTo>
                      <a:lnTo>
                        <a:pt x="5935" y="766"/>
                      </a:lnTo>
                      <a:lnTo>
                        <a:pt x="5858" y="728"/>
                      </a:lnTo>
                      <a:lnTo>
                        <a:pt x="3446" y="728"/>
                      </a:lnTo>
                      <a:lnTo>
                        <a:pt x="3370" y="766"/>
                      </a:lnTo>
                      <a:lnTo>
                        <a:pt x="3331" y="843"/>
                      </a:lnTo>
                      <a:lnTo>
                        <a:pt x="3331" y="1494"/>
                      </a:lnTo>
                      <a:lnTo>
                        <a:pt x="2719" y="1494"/>
                      </a:lnTo>
                      <a:lnTo>
                        <a:pt x="2719" y="651"/>
                      </a:lnTo>
                      <a:lnTo>
                        <a:pt x="2757" y="498"/>
                      </a:lnTo>
                      <a:lnTo>
                        <a:pt x="2872" y="345"/>
                      </a:lnTo>
                      <a:lnTo>
                        <a:pt x="2987" y="269"/>
                      </a:lnTo>
                      <a:lnTo>
                        <a:pt x="3140" y="230"/>
                      </a:lnTo>
                      <a:close/>
                      <a:moveTo>
                        <a:pt x="8997" y="1723"/>
                      </a:moveTo>
                      <a:lnTo>
                        <a:pt x="8997" y="4518"/>
                      </a:lnTo>
                      <a:lnTo>
                        <a:pt x="7619" y="4518"/>
                      </a:lnTo>
                      <a:lnTo>
                        <a:pt x="7619" y="3905"/>
                      </a:lnTo>
                      <a:lnTo>
                        <a:pt x="7581" y="3829"/>
                      </a:lnTo>
                      <a:lnTo>
                        <a:pt x="7504" y="3791"/>
                      </a:lnTo>
                      <a:lnTo>
                        <a:pt x="6509" y="3791"/>
                      </a:lnTo>
                      <a:lnTo>
                        <a:pt x="6432" y="3829"/>
                      </a:lnTo>
                      <a:lnTo>
                        <a:pt x="6394" y="3905"/>
                      </a:lnTo>
                      <a:lnTo>
                        <a:pt x="6394" y="4518"/>
                      </a:lnTo>
                      <a:lnTo>
                        <a:pt x="2872" y="4518"/>
                      </a:lnTo>
                      <a:lnTo>
                        <a:pt x="2872" y="3905"/>
                      </a:lnTo>
                      <a:lnTo>
                        <a:pt x="2834" y="3829"/>
                      </a:lnTo>
                      <a:lnTo>
                        <a:pt x="2757" y="3791"/>
                      </a:lnTo>
                      <a:lnTo>
                        <a:pt x="1762" y="3791"/>
                      </a:lnTo>
                      <a:lnTo>
                        <a:pt x="1647" y="3829"/>
                      </a:lnTo>
                      <a:lnTo>
                        <a:pt x="1609" y="3905"/>
                      </a:lnTo>
                      <a:lnTo>
                        <a:pt x="1609" y="4518"/>
                      </a:lnTo>
                      <a:lnTo>
                        <a:pt x="230" y="4518"/>
                      </a:lnTo>
                      <a:lnTo>
                        <a:pt x="230" y="1723"/>
                      </a:lnTo>
                      <a:close/>
                      <a:moveTo>
                        <a:pt x="2642" y="4020"/>
                      </a:moveTo>
                      <a:lnTo>
                        <a:pt x="2642" y="5131"/>
                      </a:lnTo>
                      <a:lnTo>
                        <a:pt x="1877" y="5131"/>
                      </a:lnTo>
                      <a:lnTo>
                        <a:pt x="1877" y="4020"/>
                      </a:lnTo>
                      <a:close/>
                      <a:moveTo>
                        <a:pt x="7389" y="4020"/>
                      </a:moveTo>
                      <a:lnTo>
                        <a:pt x="7389" y="5131"/>
                      </a:lnTo>
                      <a:lnTo>
                        <a:pt x="6624" y="5131"/>
                      </a:lnTo>
                      <a:lnTo>
                        <a:pt x="6624" y="4020"/>
                      </a:lnTo>
                      <a:close/>
                      <a:moveTo>
                        <a:pt x="8729" y="4748"/>
                      </a:moveTo>
                      <a:lnTo>
                        <a:pt x="8729" y="8997"/>
                      </a:lnTo>
                      <a:lnTo>
                        <a:pt x="537" y="8997"/>
                      </a:lnTo>
                      <a:lnTo>
                        <a:pt x="537" y="4748"/>
                      </a:lnTo>
                      <a:lnTo>
                        <a:pt x="1609" y="4748"/>
                      </a:lnTo>
                      <a:lnTo>
                        <a:pt x="1609" y="5245"/>
                      </a:lnTo>
                      <a:lnTo>
                        <a:pt x="1647" y="5322"/>
                      </a:lnTo>
                      <a:lnTo>
                        <a:pt x="1762" y="5360"/>
                      </a:lnTo>
                      <a:lnTo>
                        <a:pt x="2757" y="5360"/>
                      </a:lnTo>
                      <a:lnTo>
                        <a:pt x="2834" y="5322"/>
                      </a:lnTo>
                      <a:lnTo>
                        <a:pt x="2872" y="5245"/>
                      </a:lnTo>
                      <a:lnTo>
                        <a:pt x="2872" y="4748"/>
                      </a:lnTo>
                      <a:lnTo>
                        <a:pt x="6394" y="4748"/>
                      </a:lnTo>
                      <a:lnTo>
                        <a:pt x="6394" y="5245"/>
                      </a:lnTo>
                      <a:lnTo>
                        <a:pt x="6432" y="5322"/>
                      </a:lnTo>
                      <a:lnTo>
                        <a:pt x="6509" y="5360"/>
                      </a:lnTo>
                      <a:lnTo>
                        <a:pt x="7504" y="5360"/>
                      </a:lnTo>
                      <a:lnTo>
                        <a:pt x="7581" y="5322"/>
                      </a:lnTo>
                      <a:lnTo>
                        <a:pt x="7619" y="5245"/>
                      </a:lnTo>
                      <a:lnTo>
                        <a:pt x="7619" y="4748"/>
                      </a:lnTo>
                      <a:close/>
                      <a:moveTo>
                        <a:pt x="3025" y="1"/>
                      </a:moveTo>
                      <a:lnTo>
                        <a:pt x="2910" y="39"/>
                      </a:lnTo>
                      <a:lnTo>
                        <a:pt x="2795" y="115"/>
                      </a:lnTo>
                      <a:lnTo>
                        <a:pt x="2681" y="192"/>
                      </a:lnTo>
                      <a:lnTo>
                        <a:pt x="2604" y="307"/>
                      </a:lnTo>
                      <a:lnTo>
                        <a:pt x="2566" y="383"/>
                      </a:lnTo>
                      <a:lnTo>
                        <a:pt x="2527" y="537"/>
                      </a:lnTo>
                      <a:lnTo>
                        <a:pt x="2489" y="651"/>
                      </a:lnTo>
                      <a:lnTo>
                        <a:pt x="2489" y="1494"/>
                      </a:lnTo>
                      <a:lnTo>
                        <a:pt x="116" y="1494"/>
                      </a:lnTo>
                      <a:lnTo>
                        <a:pt x="39" y="1532"/>
                      </a:lnTo>
                      <a:lnTo>
                        <a:pt x="1" y="1608"/>
                      </a:lnTo>
                      <a:lnTo>
                        <a:pt x="1" y="4633"/>
                      </a:lnTo>
                      <a:lnTo>
                        <a:pt x="39" y="4709"/>
                      </a:lnTo>
                      <a:lnTo>
                        <a:pt x="116" y="4748"/>
                      </a:lnTo>
                      <a:lnTo>
                        <a:pt x="307" y="4748"/>
                      </a:lnTo>
                      <a:lnTo>
                        <a:pt x="307" y="9112"/>
                      </a:lnTo>
                      <a:lnTo>
                        <a:pt x="345" y="9189"/>
                      </a:lnTo>
                      <a:lnTo>
                        <a:pt x="422" y="9227"/>
                      </a:lnTo>
                      <a:lnTo>
                        <a:pt x="8844" y="9227"/>
                      </a:lnTo>
                      <a:lnTo>
                        <a:pt x="8921" y="9189"/>
                      </a:lnTo>
                      <a:lnTo>
                        <a:pt x="8959" y="9112"/>
                      </a:lnTo>
                      <a:lnTo>
                        <a:pt x="8959" y="4748"/>
                      </a:lnTo>
                      <a:lnTo>
                        <a:pt x="9112" y="4748"/>
                      </a:lnTo>
                      <a:lnTo>
                        <a:pt x="9227" y="4709"/>
                      </a:lnTo>
                      <a:lnTo>
                        <a:pt x="9227" y="4633"/>
                      </a:lnTo>
                      <a:lnTo>
                        <a:pt x="9227" y="1608"/>
                      </a:lnTo>
                      <a:lnTo>
                        <a:pt x="9227" y="1532"/>
                      </a:lnTo>
                      <a:lnTo>
                        <a:pt x="9112" y="1494"/>
                      </a:lnTo>
                      <a:lnTo>
                        <a:pt x="6777" y="1494"/>
                      </a:lnTo>
                      <a:lnTo>
                        <a:pt x="6777" y="651"/>
                      </a:lnTo>
                      <a:lnTo>
                        <a:pt x="6777" y="537"/>
                      </a:lnTo>
                      <a:lnTo>
                        <a:pt x="6739" y="383"/>
                      </a:lnTo>
                      <a:lnTo>
                        <a:pt x="6662" y="307"/>
                      </a:lnTo>
                      <a:lnTo>
                        <a:pt x="6585" y="192"/>
                      </a:lnTo>
                      <a:lnTo>
                        <a:pt x="6509" y="115"/>
                      </a:lnTo>
                      <a:lnTo>
                        <a:pt x="6394" y="39"/>
                      </a:lnTo>
                      <a:lnTo>
                        <a:pt x="6279"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27" name="Google Shape;1127;p54"/>
                <p:cNvSpPr/>
                <p:nvPr/>
              </p:nvSpPr>
              <p:spPr>
                <a:xfrm>
                  <a:off x="4131256" y="4815434"/>
                  <a:ext cx="155724" cy="50334"/>
                </a:xfrm>
                <a:custGeom>
                  <a:rect b="b" l="l" r="r" t="t"/>
                  <a:pathLst>
                    <a:path extrusionOk="0" h="1609" w="4978">
                      <a:moveTo>
                        <a:pt x="958" y="230"/>
                      </a:moveTo>
                      <a:lnTo>
                        <a:pt x="958" y="1378"/>
                      </a:lnTo>
                      <a:lnTo>
                        <a:pt x="230" y="1378"/>
                      </a:lnTo>
                      <a:lnTo>
                        <a:pt x="230" y="230"/>
                      </a:lnTo>
                      <a:close/>
                      <a:moveTo>
                        <a:pt x="1915" y="230"/>
                      </a:moveTo>
                      <a:lnTo>
                        <a:pt x="1915" y="1378"/>
                      </a:lnTo>
                      <a:lnTo>
                        <a:pt x="1187" y="1378"/>
                      </a:lnTo>
                      <a:lnTo>
                        <a:pt x="1187" y="230"/>
                      </a:lnTo>
                      <a:close/>
                      <a:moveTo>
                        <a:pt x="2834" y="230"/>
                      </a:moveTo>
                      <a:lnTo>
                        <a:pt x="2834" y="1378"/>
                      </a:lnTo>
                      <a:lnTo>
                        <a:pt x="2144" y="1378"/>
                      </a:lnTo>
                      <a:lnTo>
                        <a:pt x="2144" y="230"/>
                      </a:lnTo>
                      <a:close/>
                      <a:moveTo>
                        <a:pt x="3752" y="230"/>
                      </a:moveTo>
                      <a:lnTo>
                        <a:pt x="3752" y="1378"/>
                      </a:lnTo>
                      <a:lnTo>
                        <a:pt x="3063" y="1378"/>
                      </a:lnTo>
                      <a:lnTo>
                        <a:pt x="3063" y="230"/>
                      </a:lnTo>
                      <a:close/>
                      <a:moveTo>
                        <a:pt x="4748" y="230"/>
                      </a:moveTo>
                      <a:lnTo>
                        <a:pt x="4748" y="1378"/>
                      </a:lnTo>
                      <a:lnTo>
                        <a:pt x="3982" y="1378"/>
                      </a:lnTo>
                      <a:lnTo>
                        <a:pt x="3982" y="230"/>
                      </a:lnTo>
                      <a:close/>
                      <a:moveTo>
                        <a:pt x="115" y="0"/>
                      </a:moveTo>
                      <a:lnTo>
                        <a:pt x="39" y="38"/>
                      </a:lnTo>
                      <a:lnTo>
                        <a:pt x="1" y="115"/>
                      </a:lnTo>
                      <a:lnTo>
                        <a:pt x="1" y="1493"/>
                      </a:lnTo>
                      <a:lnTo>
                        <a:pt x="39" y="1608"/>
                      </a:lnTo>
                      <a:lnTo>
                        <a:pt x="4939" y="1608"/>
                      </a:lnTo>
                      <a:lnTo>
                        <a:pt x="4977" y="1493"/>
                      </a:lnTo>
                      <a:lnTo>
                        <a:pt x="4977" y="115"/>
                      </a:lnTo>
                      <a:lnTo>
                        <a:pt x="4939" y="38"/>
                      </a:lnTo>
                      <a:lnTo>
                        <a:pt x="486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grpSp>
        <p:nvGrpSpPr>
          <p:cNvPr id="1128" name="Google Shape;1128;p54"/>
          <p:cNvGrpSpPr/>
          <p:nvPr/>
        </p:nvGrpSpPr>
        <p:grpSpPr>
          <a:xfrm>
            <a:off x="7636703" y="1970076"/>
            <a:ext cx="685935" cy="685828"/>
            <a:chOff x="20332913" y="5177398"/>
            <a:chExt cx="1828674" cy="1828874"/>
          </a:xfrm>
        </p:grpSpPr>
        <p:sp>
          <p:nvSpPr>
            <p:cNvPr id="1129" name="Google Shape;1129;p54"/>
            <p:cNvSpPr/>
            <p:nvPr/>
          </p:nvSpPr>
          <p:spPr>
            <a:xfrm rot="-2702884">
              <a:off x="21370213" y="6366079"/>
              <a:ext cx="505723" cy="149341"/>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130" name="Google Shape;1130;p54"/>
            <p:cNvGrpSpPr/>
            <p:nvPr/>
          </p:nvGrpSpPr>
          <p:grpSpPr>
            <a:xfrm>
              <a:off x="20332913" y="5177398"/>
              <a:ext cx="1828674" cy="1828874"/>
              <a:chOff x="6632601" y="2921037"/>
              <a:chExt cx="271264" cy="271294"/>
            </a:xfrm>
          </p:grpSpPr>
          <p:sp>
            <p:nvSpPr>
              <p:cNvPr id="1131" name="Google Shape;1131;p54"/>
              <p:cNvSpPr/>
              <p:nvPr/>
            </p:nvSpPr>
            <p:spPr>
              <a:xfrm>
                <a:off x="6633732" y="2921037"/>
                <a:ext cx="270133" cy="270163"/>
              </a:xfrm>
              <a:custGeom>
                <a:rect b="b" l="l" r="r" t="t"/>
                <a:pathLst>
                  <a:path extrusionOk="0" h="9075" w="9074">
                    <a:moveTo>
                      <a:pt x="1264" y="231"/>
                    </a:moveTo>
                    <a:lnTo>
                      <a:pt x="2221" y="384"/>
                    </a:lnTo>
                    <a:lnTo>
                      <a:pt x="2374" y="384"/>
                    </a:lnTo>
                    <a:lnTo>
                      <a:pt x="2489" y="460"/>
                    </a:lnTo>
                    <a:lnTo>
                      <a:pt x="2642" y="537"/>
                    </a:lnTo>
                    <a:lnTo>
                      <a:pt x="2757" y="613"/>
                    </a:lnTo>
                    <a:lnTo>
                      <a:pt x="3293" y="1149"/>
                    </a:lnTo>
                    <a:lnTo>
                      <a:pt x="1149" y="3293"/>
                    </a:lnTo>
                    <a:lnTo>
                      <a:pt x="613" y="2757"/>
                    </a:lnTo>
                    <a:lnTo>
                      <a:pt x="536" y="2642"/>
                    </a:lnTo>
                    <a:lnTo>
                      <a:pt x="460" y="2528"/>
                    </a:lnTo>
                    <a:lnTo>
                      <a:pt x="383" y="2374"/>
                    </a:lnTo>
                    <a:lnTo>
                      <a:pt x="345" y="2221"/>
                    </a:lnTo>
                    <a:lnTo>
                      <a:pt x="230" y="1264"/>
                    </a:lnTo>
                    <a:lnTo>
                      <a:pt x="230" y="1035"/>
                    </a:lnTo>
                    <a:lnTo>
                      <a:pt x="268" y="843"/>
                    </a:lnTo>
                    <a:lnTo>
                      <a:pt x="345" y="652"/>
                    </a:lnTo>
                    <a:lnTo>
                      <a:pt x="498" y="499"/>
                    </a:lnTo>
                    <a:lnTo>
                      <a:pt x="651" y="384"/>
                    </a:lnTo>
                    <a:lnTo>
                      <a:pt x="843" y="269"/>
                    </a:lnTo>
                    <a:lnTo>
                      <a:pt x="1034" y="231"/>
                    </a:lnTo>
                    <a:close/>
                    <a:moveTo>
                      <a:pt x="7849" y="2030"/>
                    </a:moveTo>
                    <a:lnTo>
                      <a:pt x="8002" y="2068"/>
                    </a:lnTo>
                    <a:lnTo>
                      <a:pt x="8155" y="2145"/>
                    </a:lnTo>
                    <a:lnTo>
                      <a:pt x="8270" y="2221"/>
                    </a:lnTo>
                    <a:lnTo>
                      <a:pt x="8806" y="2757"/>
                    </a:lnTo>
                    <a:lnTo>
                      <a:pt x="7006" y="4557"/>
                    </a:lnTo>
                    <a:lnTo>
                      <a:pt x="4633" y="2183"/>
                    </a:lnTo>
                    <a:lnTo>
                      <a:pt x="7734" y="2030"/>
                    </a:lnTo>
                    <a:close/>
                    <a:moveTo>
                      <a:pt x="3446" y="1341"/>
                    </a:moveTo>
                    <a:lnTo>
                      <a:pt x="7045" y="4939"/>
                    </a:lnTo>
                    <a:lnTo>
                      <a:pt x="6049" y="5897"/>
                    </a:lnTo>
                    <a:lnTo>
                      <a:pt x="2450" y="2298"/>
                    </a:lnTo>
                    <a:lnTo>
                      <a:pt x="3446" y="1341"/>
                    </a:lnTo>
                    <a:close/>
                    <a:moveTo>
                      <a:pt x="2297" y="2451"/>
                    </a:moveTo>
                    <a:lnTo>
                      <a:pt x="5896" y="6088"/>
                    </a:lnTo>
                    <a:lnTo>
                      <a:pt x="4901" y="7045"/>
                    </a:lnTo>
                    <a:lnTo>
                      <a:pt x="1302" y="3446"/>
                    </a:lnTo>
                    <a:lnTo>
                      <a:pt x="2297" y="2451"/>
                    </a:lnTo>
                    <a:close/>
                    <a:moveTo>
                      <a:pt x="6968" y="5322"/>
                    </a:moveTo>
                    <a:lnTo>
                      <a:pt x="7351" y="5705"/>
                    </a:lnTo>
                    <a:lnTo>
                      <a:pt x="5705" y="7351"/>
                    </a:lnTo>
                    <a:lnTo>
                      <a:pt x="5322" y="6969"/>
                    </a:lnTo>
                    <a:lnTo>
                      <a:pt x="6968" y="5322"/>
                    </a:lnTo>
                    <a:close/>
                    <a:moveTo>
                      <a:pt x="2183" y="4633"/>
                    </a:moveTo>
                    <a:lnTo>
                      <a:pt x="4556" y="7007"/>
                    </a:lnTo>
                    <a:lnTo>
                      <a:pt x="2757" y="8806"/>
                    </a:lnTo>
                    <a:lnTo>
                      <a:pt x="2221" y="8270"/>
                    </a:lnTo>
                    <a:lnTo>
                      <a:pt x="2144" y="8155"/>
                    </a:lnTo>
                    <a:lnTo>
                      <a:pt x="2068" y="8002"/>
                    </a:lnTo>
                    <a:lnTo>
                      <a:pt x="2029" y="7849"/>
                    </a:lnTo>
                    <a:lnTo>
                      <a:pt x="2029" y="7696"/>
                    </a:lnTo>
                    <a:lnTo>
                      <a:pt x="2183" y="4633"/>
                    </a:lnTo>
                    <a:close/>
                    <a:moveTo>
                      <a:pt x="1034" y="1"/>
                    </a:moveTo>
                    <a:lnTo>
                      <a:pt x="766" y="77"/>
                    </a:lnTo>
                    <a:lnTo>
                      <a:pt x="536" y="154"/>
                    </a:lnTo>
                    <a:lnTo>
                      <a:pt x="307" y="345"/>
                    </a:lnTo>
                    <a:lnTo>
                      <a:pt x="153" y="537"/>
                    </a:lnTo>
                    <a:lnTo>
                      <a:pt x="39" y="767"/>
                    </a:lnTo>
                    <a:lnTo>
                      <a:pt x="0" y="1035"/>
                    </a:lnTo>
                    <a:lnTo>
                      <a:pt x="0" y="1303"/>
                    </a:lnTo>
                    <a:lnTo>
                      <a:pt x="115" y="2260"/>
                    </a:lnTo>
                    <a:lnTo>
                      <a:pt x="153" y="2451"/>
                    </a:lnTo>
                    <a:lnTo>
                      <a:pt x="230" y="2604"/>
                    </a:lnTo>
                    <a:lnTo>
                      <a:pt x="345" y="2757"/>
                    </a:lnTo>
                    <a:lnTo>
                      <a:pt x="460" y="2910"/>
                    </a:lnTo>
                    <a:lnTo>
                      <a:pt x="1953" y="4404"/>
                    </a:lnTo>
                    <a:lnTo>
                      <a:pt x="1800" y="7696"/>
                    </a:lnTo>
                    <a:lnTo>
                      <a:pt x="1800" y="7887"/>
                    </a:lnTo>
                    <a:lnTo>
                      <a:pt x="1838" y="8079"/>
                    </a:lnTo>
                    <a:lnTo>
                      <a:pt x="1953" y="8270"/>
                    </a:lnTo>
                    <a:lnTo>
                      <a:pt x="2068" y="8423"/>
                    </a:lnTo>
                    <a:lnTo>
                      <a:pt x="2680" y="9036"/>
                    </a:lnTo>
                    <a:lnTo>
                      <a:pt x="2757" y="9074"/>
                    </a:lnTo>
                    <a:lnTo>
                      <a:pt x="2872" y="9036"/>
                    </a:lnTo>
                    <a:lnTo>
                      <a:pt x="4709" y="7198"/>
                    </a:lnTo>
                    <a:lnTo>
                      <a:pt x="4824" y="7313"/>
                    </a:lnTo>
                    <a:lnTo>
                      <a:pt x="5016" y="7313"/>
                    </a:lnTo>
                    <a:lnTo>
                      <a:pt x="5169" y="7122"/>
                    </a:lnTo>
                    <a:lnTo>
                      <a:pt x="5628" y="7581"/>
                    </a:lnTo>
                    <a:lnTo>
                      <a:pt x="5705" y="7619"/>
                    </a:lnTo>
                    <a:lnTo>
                      <a:pt x="5781" y="7581"/>
                    </a:lnTo>
                    <a:lnTo>
                      <a:pt x="7581" y="5782"/>
                    </a:lnTo>
                    <a:lnTo>
                      <a:pt x="7619" y="5705"/>
                    </a:lnTo>
                    <a:lnTo>
                      <a:pt x="7581" y="5629"/>
                    </a:lnTo>
                    <a:lnTo>
                      <a:pt x="7121" y="5169"/>
                    </a:lnTo>
                    <a:lnTo>
                      <a:pt x="7274" y="5016"/>
                    </a:lnTo>
                    <a:lnTo>
                      <a:pt x="7313" y="4939"/>
                    </a:lnTo>
                    <a:lnTo>
                      <a:pt x="7274" y="4825"/>
                    </a:lnTo>
                    <a:lnTo>
                      <a:pt x="7159" y="4710"/>
                    </a:lnTo>
                    <a:lnTo>
                      <a:pt x="9035" y="2872"/>
                    </a:lnTo>
                    <a:lnTo>
                      <a:pt x="9074" y="2757"/>
                    </a:lnTo>
                    <a:lnTo>
                      <a:pt x="9035" y="2681"/>
                    </a:lnTo>
                    <a:lnTo>
                      <a:pt x="8423" y="2068"/>
                    </a:lnTo>
                    <a:lnTo>
                      <a:pt x="8270" y="1953"/>
                    </a:lnTo>
                    <a:lnTo>
                      <a:pt x="8078" y="1839"/>
                    </a:lnTo>
                    <a:lnTo>
                      <a:pt x="7887" y="1800"/>
                    </a:lnTo>
                    <a:lnTo>
                      <a:pt x="7695" y="1800"/>
                    </a:lnTo>
                    <a:lnTo>
                      <a:pt x="4403" y="1953"/>
                    </a:lnTo>
                    <a:lnTo>
                      <a:pt x="3522" y="1073"/>
                    </a:lnTo>
                    <a:lnTo>
                      <a:pt x="2910" y="460"/>
                    </a:lnTo>
                    <a:lnTo>
                      <a:pt x="2757" y="345"/>
                    </a:lnTo>
                    <a:lnTo>
                      <a:pt x="2604" y="231"/>
                    </a:lnTo>
                    <a:lnTo>
                      <a:pt x="2450" y="192"/>
                    </a:lnTo>
                    <a:lnTo>
                      <a:pt x="2259" y="154"/>
                    </a:lnTo>
                    <a:lnTo>
                      <a:pt x="126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32" name="Google Shape;1132;p54"/>
              <p:cNvSpPr/>
              <p:nvPr/>
            </p:nvSpPr>
            <p:spPr>
              <a:xfrm>
                <a:off x="6655375" y="2957505"/>
                <a:ext cx="20541" cy="41083"/>
              </a:xfrm>
              <a:custGeom>
                <a:rect b="b" l="l" r="r" t="t"/>
                <a:pathLst>
                  <a:path extrusionOk="0" h="1380" w="690">
                    <a:moveTo>
                      <a:pt x="77" y="1"/>
                    </a:moveTo>
                    <a:lnTo>
                      <a:pt x="1" y="39"/>
                    </a:lnTo>
                    <a:lnTo>
                      <a:pt x="1" y="116"/>
                    </a:lnTo>
                    <a:lnTo>
                      <a:pt x="39" y="652"/>
                    </a:lnTo>
                    <a:lnTo>
                      <a:pt x="116" y="882"/>
                    </a:lnTo>
                    <a:lnTo>
                      <a:pt x="230" y="1111"/>
                    </a:lnTo>
                    <a:lnTo>
                      <a:pt x="498" y="1341"/>
                    </a:lnTo>
                    <a:lnTo>
                      <a:pt x="575" y="1379"/>
                    </a:lnTo>
                    <a:lnTo>
                      <a:pt x="652" y="1341"/>
                    </a:lnTo>
                    <a:lnTo>
                      <a:pt x="690" y="1264"/>
                    </a:lnTo>
                    <a:lnTo>
                      <a:pt x="652" y="1188"/>
                    </a:lnTo>
                    <a:lnTo>
                      <a:pt x="422" y="920"/>
                    </a:lnTo>
                    <a:lnTo>
                      <a:pt x="307" y="805"/>
                    </a:lnTo>
                    <a:lnTo>
                      <a:pt x="269" y="652"/>
                    </a:lnTo>
                    <a:lnTo>
                      <a:pt x="230" y="116"/>
                    </a:lnTo>
                    <a:lnTo>
                      <a:pt x="154" y="39"/>
                    </a:lnTo>
                    <a:lnTo>
                      <a:pt x="7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33" name="Google Shape;1133;p54"/>
              <p:cNvSpPr/>
              <p:nvPr/>
            </p:nvSpPr>
            <p:spPr>
              <a:xfrm>
                <a:off x="6858257" y="3106831"/>
                <a:ext cx="19410" cy="19380"/>
              </a:xfrm>
              <a:custGeom>
                <a:rect b="b" l="l" r="r" t="t"/>
                <a:pathLst>
                  <a:path extrusionOk="0" h="651" w="652">
                    <a:moveTo>
                      <a:pt x="115" y="0"/>
                    </a:moveTo>
                    <a:lnTo>
                      <a:pt x="0" y="38"/>
                    </a:lnTo>
                    <a:lnTo>
                      <a:pt x="0" y="115"/>
                    </a:lnTo>
                    <a:lnTo>
                      <a:pt x="0" y="192"/>
                    </a:lnTo>
                    <a:lnTo>
                      <a:pt x="460" y="651"/>
                    </a:lnTo>
                    <a:lnTo>
                      <a:pt x="613" y="651"/>
                    </a:lnTo>
                    <a:lnTo>
                      <a:pt x="651" y="536"/>
                    </a:lnTo>
                    <a:lnTo>
                      <a:pt x="613" y="460"/>
                    </a:lnTo>
                    <a:lnTo>
                      <a:pt x="192" y="38"/>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34" name="Google Shape;1134;p54"/>
              <p:cNvSpPr/>
              <p:nvPr/>
            </p:nvSpPr>
            <p:spPr>
              <a:xfrm>
                <a:off x="6819497" y="3144431"/>
                <a:ext cx="19410" cy="20541"/>
              </a:xfrm>
              <a:custGeom>
                <a:rect b="b" l="l" r="r" t="t"/>
                <a:pathLst>
                  <a:path extrusionOk="0" h="690" w="652">
                    <a:moveTo>
                      <a:pt x="115" y="0"/>
                    </a:moveTo>
                    <a:lnTo>
                      <a:pt x="39" y="39"/>
                    </a:lnTo>
                    <a:lnTo>
                      <a:pt x="1" y="115"/>
                    </a:lnTo>
                    <a:lnTo>
                      <a:pt x="39" y="230"/>
                    </a:lnTo>
                    <a:lnTo>
                      <a:pt x="460" y="651"/>
                    </a:lnTo>
                    <a:lnTo>
                      <a:pt x="537" y="690"/>
                    </a:lnTo>
                    <a:lnTo>
                      <a:pt x="651" y="651"/>
                    </a:lnTo>
                    <a:lnTo>
                      <a:pt x="651" y="575"/>
                    </a:lnTo>
                    <a:lnTo>
                      <a:pt x="651" y="498"/>
                    </a:lnTo>
                    <a:lnTo>
                      <a:pt x="192"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35" name="Google Shape;1135;p54"/>
              <p:cNvSpPr/>
              <p:nvPr/>
            </p:nvSpPr>
            <p:spPr>
              <a:xfrm>
                <a:off x="6838877" y="3126182"/>
                <a:ext cx="30812" cy="30812"/>
              </a:xfrm>
              <a:custGeom>
                <a:rect b="b" l="l" r="r" t="t"/>
                <a:pathLst>
                  <a:path extrusionOk="0" h="1035" w="1035">
                    <a:moveTo>
                      <a:pt x="115" y="1"/>
                    </a:moveTo>
                    <a:lnTo>
                      <a:pt x="39" y="39"/>
                    </a:lnTo>
                    <a:lnTo>
                      <a:pt x="0" y="116"/>
                    </a:lnTo>
                    <a:lnTo>
                      <a:pt x="39" y="192"/>
                    </a:lnTo>
                    <a:lnTo>
                      <a:pt x="843" y="996"/>
                    </a:lnTo>
                    <a:lnTo>
                      <a:pt x="919" y="1035"/>
                    </a:lnTo>
                    <a:lnTo>
                      <a:pt x="996" y="996"/>
                    </a:lnTo>
                    <a:lnTo>
                      <a:pt x="1034" y="920"/>
                    </a:lnTo>
                    <a:lnTo>
                      <a:pt x="996" y="843"/>
                    </a:lnTo>
                    <a:lnTo>
                      <a:pt x="192" y="39"/>
                    </a:lnTo>
                    <a:lnTo>
                      <a:pt x="11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36" name="Google Shape;1136;p54"/>
              <p:cNvSpPr/>
              <p:nvPr/>
            </p:nvSpPr>
            <p:spPr>
              <a:xfrm>
                <a:off x="6877638" y="2942709"/>
                <a:ext cx="26227" cy="26227"/>
              </a:xfrm>
              <a:custGeom>
                <a:rect b="b" l="l" r="r" t="t"/>
                <a:pathLst>
                  <a:path extrusionOk="0" h="881" w="881">
                    <a:moveTo>
                      <a:pt x="459" y="0"/>
                    </a:moveTo>
                    <a:lnTo>
                      <a:pt x="383" y="39"/>
                    </a:lnTo>
                    <a:lnTo>
                      <a:pt x="345" y="115"/>
                    </a:lnTo>
                    <a:lnTo>
                      <a:pt x="345" y="307"/>
                    </a:lnTo>
                    <a:lnTo>
                      <a:pt x="115" y="307"/>
                    </a:lnTo>
                    <a:lnTo>
                      <a:pt x="38" y="345"/>
                    </a:lnTo>
                    <a:lnTo>
                      <a:pt x="0" y="421"/>
                    </a:lnTo>
                    <a:lnTo>
                      <a:pt x="38" y="498"/>
                    </a:lnTo>
                    <a:lnTo>
                      <a:pt x="115" y="536"/>
                    </a:lnTo>
                    <a:lnTo>
                      <a:pt x="345" y="536"/>
                    </a:lnTo>
                    <a:lnTo>
                      <a:pt x="345" y="766"/>
                    </a:lnTo>
                    <a:lnTo>
                      <a:pt x="383" y="843"/>
                    </a:lnTo>
                    <a:lnTo>
                      <a:pt x="459" y="881"/>
                    </a:lnTo>
                    <a:lnTo>
                      <a:pt x="536" y="843"/>
                    </a:lnTo>
                    <a:lnTo>
                      <a:pt x="574" y="766"/>
                    </a:lnTo>
                    <a:lnTo>
                      <a:pt x="574" y="536"/>
                    </a:lnTo>
                    <a:lnTo>
                      <a:pt x="766" y="536"/>
                    </a:lnTo>
                    <a:lnTo>
                      <a:pt x="842" y="498"/>
                    </a:lnTo>
                    <a:lnTo>
                      <a:pt x="881" y="421"/>
                    </a:lnTo>
                    <a:lnTo>
                      <a:pt x="842" y="345"/>
                    </a:lnTo>
                    <a:lnTo>
                      <a:pt x="766" y="307"/>
                    </a:lnTo>
                    <a:lnTo>
                      <a:pt x="574" y="307"/>
                    </a:lnTo>
                    <a:lnTo>
                      <a:pt x="574" y="115"/>
                    </a:lnTo>
                    <a:lnTo>
                      <a:pt x="536" y="39"/>
                    </a:lnTo>
                    <a:lnTo>
                      <a:pt x="459"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37" name="Google Shape;1137;p54"/>
              <p:cNvSpPr/>
              <p:nvPr/>
            </p:nvSpPr>
            <p:spPr>
              <a:xfrm>
                <a:off x="6832030" y="2921037"/>
                <a:ext cx="22834" cy="22834"/>
              </a:xfrm>
              <a:custGeom>
                <a:rect b="b" l="l" r="r" t="t"/>
                <a:pathLst>
                  <a:path extrusionOk="0" h="767" w="767">
                    <a:moveTo>
                      <a:pt x="384" y="1"/>
                    </a:moveTo>
                    <a:lnTo>
                      <a:pt x="307" y="39"/>
                    </a:lnTo>
                    <a:lnTo>
                      <a:pt x="269" y="116"/>
                    </a:lnTo>
                    <a:lnTo>
                      <a:pt x="269" y="269"/>
                    </a:lnTo>
                    <a:lnTo>
                      <a:pt x="116" y="269"/>
                    </a:lnTo>
                    <a:lnTo>
                      <a:pt x="39" y="307"/>
                    </a:lnTo>
                    <a:lnTo>
                      <a:pt x="1" y="384"/>
                    </a:lnTo>
                    <a:lnTo>
                      <a:pt x="39" y="460"/>
                    </a:lnTo>
                    <a:lnTo>
                      <a:pt x="116" y="499"/>
                    </a:lnTo>
                    <a:lnTo>
                      <a:pt x="269" y="499"/>
                    </a:lnTo>
                    <a:lnTo>
                      <a:pt x="269" y="652"/>
                    </a:lnTo>
                    <a:lnTo>
                      <a:pt x="307" y="728"/>
                    </a:lnTo>
                    <a:lnTo>
                      <a:pt x="384" y="767"/>
                    </a:lnTo>
                    <a:lnTo>
                      <a:pt x="460" y="728"/>
                    </a:lnTo>
                    <a:lnTo>
                      <a:pt x="498" y="652"/>
                    </a:lnTo>
                    <a:lnTo>
                      <a:pt x="498" y="499"/>
                    </a:lnTo>
                    <a:lnTo>
                      <a:pt x="652" y="499"/>
                    </a:lnTo>
                    <a:lnTo>
                      <a:pt x="728" y="460"/>
                    </a:lnTo>
                    <a:lnTo>
                      <a:pt x="766" y="384"/>
                    </a:lnTo>
                    <a:lnTo>
                      <a:pt x="728" y="307"/>
                    </a:lnTo>
                    <a:lnTo>
                      <a:pt x="652" y="269"/>
                    </a:lnTo>
                    <a:lnTo>
                      <a:pt x="498" y="269"/>
                    </a:lnTo>
                    <a:lnTo>
                      <a:pt x="498" y="116"/>
                    </a:lnTo>
                    <a:lnTo>
                      <a:pt x="460" y="39"/>
                    </a:lnTo>
                    <a:lnTo>
                      <a:pt x="384"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38" name="Google Shape;1138;p54"/>
              <p:cNvSpPr/>
              <p:nvPr/>
            </p:nvSpPr>
            <p:spPr>
              <a:xfrm>
                <a:off x="6634863" y="3121627"/>
                <a:ext cx="25096" cy="26257"/>
              </a:xfrm>
              <a:custGeom>
                <a:rect b="b" l="l" r="r" t="t"/>
                <a:pathLst>
                  <a:path extrusionOk="0" h="882" w="843">
                    <a:moveTo>
                      <a:pt x="422" y="1"/>
                    </a:moveTo>
                    <a:lnTo>
                      <a:pt x="345" y="39"/>
                    </a:lnTo>
                    <a:lnTo>
                      <a:pt x="307" y="116"/>
                    </a:lnTo>
                    <a:lnTo>
                      <a:pt x="307" y="345"/>
                    </a:lnTo>
                    <a:lnTo>
                      <a:pt x="39" y="345"/>
                    </a:lnTo>
                    <a:lnTo>
                      <a:pt x="1" y="460"/>
                    </a:lnTo>
                    <a:lnTo>
                      <a:pt x="39" y="537"/>
                    </a:lnTo>
                    <a:lnTo>
                      <a:pt x="115" y="575"/>
                    </a:lnTo>
                    <a:lnTo>
                      <a:pt x="307" y="575"/>
                    </a:lnTo>
                    <a:lnTo>
                      <a:pt x="307" y="766"/>
                    </a:lnTo>
                    <a:lnTo>
                      <a:pt x="345" y="843"/>
                    </a:lnTo>
                    <a:lnTo>
                      <a:pt x="422" y="881"/>
                    </a:lnTo>
                    <a:lnTo>
                      <a:pt x="498" y="843"/>
                    </a:lnTo>
                    <a:lnTo>
                      <a:pt x="537" y="766"/>
                    </a:lnTo>
                    <a:lnTo>
                      <a:pt x="537" y="575"/>
                    </a:lnTo>
                    <a:lnTo>
                      <a:pt x="728" y="575"/>
                    </a:lnTo>
                    <a:lnTo>
                      <a:pt x="805" y="537"/>
                    </a:lnTo>
                    <a:lnTo>
                      <a:pt x="843" y="460"/>
                    </a:lnTo>
                    <a:lnTo>
                      <a:pt x="805" y="345"/>
                    </a:lnTo>
                    <a:lnTo>
                      <a:pt x="537" y="345"/>
                    </a:lnTo>
                    <a:lnTo>
                      <a:pt x="537" y="116"/>
                    </a:lnTo>
                    <a:lnTo>
                      <a:pt x="498" y="39"/>
                    </a:lnTo>
                    <a:lnTo>
                      <a:pt x="422"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39" name="Google Shape;1139;p54"/>
              <p:cNvSpPr/>
              <p:nvPr/>
            </p:nvSpPr>
            <p:spPr>
              <a:xfrm>
                <a:off x="6868498" y="3057800"/>
                <a:ext cx="26257" cy="26257"/>
              </a:xfrm>
              <a:custGeom>
                <a:rect b="b" l="l" r="r" t="t"/>
                <a:pathLst>
                  <a:path extrusionOk="0" h="882" w="882">
                    <a:moveTo>
                      <a:pt x="422" y="1"/>
                    </a:moveTo>
                    <a:lnTo>
                      <a:pt x="345" y="39"/>
                    </a:lnTo>
                    <a:lnTo>
                      <a:pt x="307" y="116"/>
                    </a:lnTo>
                    <a:lnTo>
                      <a:pt x="307" y="345"/>
                    </a:lnTo>
                    <a:lnTo>
                      <a:pt x="1" y="345"/>
                    </a:lnTo>
                    <a:lnTo>
                      <a:pt x="1" y="460"/>
                    </a:lnTo>
                    <a:lnTo>
                      <a:pt x="1" y="537"/>
                    </a:lnTo>
                    <a:lnTo>
                      <a:pt x="116" y="575"/>
                    </a:lnTo>
                    <a:lnTo>
                      <a:pt x="307" y="575"/>
                    </a:lnTo>
                    <a:lnTo>
                      <a:pt x="307" y="767"/>
                    </a:lnTo>
                    <a:lnTo>
                      <a:pt x="345" y="843"/>
                    </a:lnTo>
                    <a:lnTo>
                      <a:pt x="422" y="881"/>
                    </a:lnTo>
                    <a:lnTo>
                      <a:pt x="498" y="843"/>
                    </a:lnTo>
                    <a:lnTo>
                      <a:pt x="537" y="767"/>
                    </a:lnTo>
                    <a:lnTo>
                      <a:pt x="537" y="575"/>
                    </a:lnTo>
                    <a:lnTo>
                      <a:pt x="766" y="575"/>
                    </a:lnTo>
                    <a:lnTo>
                      <a:pt x="843" y="537"/>
                    </a:lnTo>
                    <a:lnTo>
                      <a:pt x="881" y="460"/>
                    </a:lnTo>
                    <a:lnTo>
                      <a:pt x="843" y="345"/>
                    </a:lnTo>
                    <a:lnTo>
                      <a:pt x="537" y="345"/>
                    </a:lnTo>
                    <a:lnTo>
                      <a:pt x="537" y="116"/>
                    </a:lnTo>
                    <a:lnTo>
                      <a:pt x="498" y="39"/>
                    </a:lnTo>
                    <a:lnTo>
                      <a:pt x="422"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40" name="Google Shape;1140;p54"/>
              <p:cNvSpPr/>
              <p:nvPr/>
            </p:nvSpPr>
            <p:spPr>
              <a:xfrm>
                <a:off x="6771627" y="3156964"/>
                <a:ext cx="35367" cy="35367"/>
              </a:xfrm>
              <a:custGeom>
                <a:rect b="b" l="l" r="r" t="t"/>
                <a:pathLst>
                  <a:path extrusionOk="0" h="1188" w="1188">
                    <a:moveTo>
                      <a:pt x="575" y="345"/>
                    </a:moveTo>
                    <a:lnTo>
                      <a:pt x="690" y="498"/>
                    </a:lnTo>
                    <a:lnTo>
                      <a:pt x="843" y="575"/>
                    </a:lnTo>
                    <a:lnTo>
                      <a:pt x="690" y="690"/>
                    </a:lnTo>
                    <a:lnTo>
                      <a:pt x="575" y="843"/>
                    </a:lnTo>
                    <a:lnTo>
                      <a:pt x="460" y="690"/>
                    </a:lnTo>
                    <a:lnTo>
                      <a:pt x="345" y="575"/>
                    </a:lnTo>
                    <a:lnTo>
                      <a:pt x="460" y="498"/>
                    </a:lnTo>
                    <a:lnTo>
                      <a:pt x="575" y="345"/>
                    </a:lnTo>
                    <a:close/>
                    <a:moveTo>
                      <a:pt x="537" y="1"/>
                    </a:moveTo>
                    <a:lnTo>
                      <a:pt x="498" y="39"/>
                    </a:lnTo>
                    <a:lnTo>
                      <a:pt x="422" y="192"/>
                    </a:lnTo>
                    <a:lnTo>
                      <a:pt x="307" y="307"/>
                    </a:lnTo>
                    <a:lnTo>
                      <a:pt x="154" y="422"/>
                    </a:lnTo>
                    <a:lnTo>
                      <a:pt x="39" y="498"/>
                    </a:lnTo>
                    <a:lnTo>
                      <a:pt x="1" y="537"/>
                    </a:lnTo>
                    <a:lnTo>
                      <a:pt x="1" y="575"/>
                    </a:lnTo>
                    <a:lnTo>
                      <a:pt x="1" y="651"/>
                    </a:lnTo>
                    <a:lnTo>
                      <a:pt x="39" y="690"/>
                    </a:lnTo>
                    <a:lnTo>
                      <a:pt x="154" y="766"/>
                    </a:lnTo>
                    <a:lnTo>
                      <a:pt x="307" y="881"/>
                    </a:lnTo>
                    <a:lnTo>
                      <a:pt x="422" y="996"/>
                    </a:lnTo>
                    <a:lnTo>
                      <a:pt x="498" y="1149"/>
                    </a:lnTo>
                    <a:lnTo>
                      <a:pt x="537" y="1187"/>
                    </a:lnTo>
                    <a:lnTo>
                      <a:pt x="651" y="1187"/>
                    </a:lnTo>
                    <a:lnTo>
                      <a:pt x="690" y="1149"/>
                    </a:lnTo>
                    <a:lnTo>
                      <a:pt x="766" y="996"/>
                    </a:lnTo>
                    <a:lnTo>
                      <a:pt x="843" y="881"/>
                    </a:lnTo>
                    <a:lnTo>
                      <a:pt x="996" y="766"/>
                    </a:lnTo>
                    <a:lnTo>
                      <a:pt x="1111" y="690"/>
                    </a:lnTo>
                    <a:lnTo>
                      <a:pt x="1149" y="651"/>
                    </a:lnTo>
                    <a:lnTo>
                      <a:pt x="1187" y="575"/>
                    </a:lnTo>
                    <a:lnTo>
                      <a:pt x="1149" y="537"/>
                    </a:lnTo>
                    <a:lnTo>
                      <a:pt x="1111" y="498"/>
                    </a:lnTo>
                    <a:lnTo>
                      <a:pt x="996" y="422"/>
                    </a:lnTo>
                    <a:lnTo>
                      <a:pt x="843" y="307"/>
                    </a:lnTo>
                    <a:lnTo>
                      <a:pt x="766" y="192"/>
                    </a:lnTo>
                    <a:lnTo>
                      <a:pt x="690" y="39"/>
                    </a:lnTo>
                    <a:lnTo>
                      <a:pt x="651"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41" name="Google Shape;1141;p54"/>
              <p:cNvSpPr/>
              <p:nvPr/>
            </p:nvSpPr>
            <p:spPr>
              <a:xfrm>
                <a:off x="6632601" y="3057800"/>
                <a:ext cx="47870" cy="47900"/>
              </a:xfrm>
              <a:custGeom>
                <a:rect b="b" l="l" r="r" t="t"/>
                <a:pathLst>
                  <a:path extrusionOk="0" h="1609" w="1608">
                    <a:moveTo>
                      <a:pt x="804" y="345"/>
                    </a:moveTo>
                    <a:lnTo>
                      <a:pt x="919" y="460"/>
                    </a:lnTo>
                    <a:lnTo>
                      <a:pt x="995" y="613"/>
                    </a:lnTo>
                    <a:lnTo>
                      <a:pt x="1149" y="690"/>
                    </a:lnTo>
                    <a:lnTo>
                      <a:pt x="1263" y="805"/>
                    </a:lnTo>
                    <a:lnTo>
                      <a:pt x="1149" y="881"/>
                    </a:lnTo>
                    <a:lnTo>
                      <a:pt x="995" y="996"/>
                    </a:lnTo>
                    <a:lnTo>
                      <a:pt x="919" y="1111"/>
                    </a:lnTo>
                    <a:lnTo>
                      <a:pt x="804" y="1264"/>
                    </a:lnTo>
                    <a:lnTo>
                      <a:pt x="727" y="1111"/>
                    </a:lnTo>
                    <a:lnTo>
                      <a:pt x="613" y="996"/>
                    </a:lnTo>
                    <a:lnTo>
                      <a:pt x="498" y="881"/>
                    </a:lnTo>
                    <a:lnTo>
                      <a:pt x="345" y="805"/>
                    </a:lnTo>
                    <a:lnTo>
                      <a:pt x="498" y="690"/>
                    </a:lnTo>
                    <a:lnTo>
                      <a:pt x="613" y="613"/>
                    </a:lnTo>
                    <a:lnTo>
                      <a:pt x="727" y="460"/>
                    </a:lnTo>
                    <a:lnTo>
                      <a:pt x="804" y="345"/>
                    </a:lnTo>
                    <a:close/>
                    <a:moveTo>
                      <a:pt x="766" y="1"/>
                    </a:moveTo>
                    <a:lnTo>
                      <a:pt x="727" y="39"/>
                    </a:lnTo>
                    <a:lnTo>
                      <a:pt x="613" y="231"/>
                    </a:lnTo>
                    <a:lnTo>
                      <a:pt x="459" y="422"/>
                    </a:lnTo>
                    <a:lnTo>
                      <a:pt x="230" y="613"/>
                    </a:lnTo>
                    <a:lnTo>
                      <a:pt x="77" y="690"/>
                    </a:lnTo>
                    <a:lnTo>
                      <a:pt x="38" y="728"/>
                    </a:lnTo>
                    <a:lnTo>
                      <a:pt x="0" y="805"/>
                    </a:lnTo>
                    <a:lnTo>
                      <a:pt x="38" y="843"/>
                    </a:lnTo>
                    <a:lnTo>
                      <a:pt x="77" y="881"/>
                    </a:lnTo>
                    <a:lnTo>
                      <a:pt x="230" y="996"/>
                    </a:lnTo>
                    <a:lnTo>
                      <a:pt x="459" y="1149"/>
                    </a:lnTo>
                    <a:lnTo>
                      <a:pt x="613" y="1379"/>
                    </a:lnTo>
                    <a:lnTo>
                      <a:pt x="727" y="1532"/>
                    </a:lnTo>
                    <a:lnTo>
                      <a:pt x="766" y="1571"/>
                    </a:lnTo>
                    <a:lnTo>
                      <a:pt x="804" y="1609"/>
                    </a:lnTo>
                    <a:lnTo>
                      <a:pt x="881" y="1571"/>
                    </a:lnTo>
                    <a:lnTo>
                      <a:pt x="919" y="1532"/>
                    </a:lnTo>
                    <a:lnTo>
                      <a:pt x="995" y="1379"/>
                    </a:lnTo>
                    <a:lnTo>
                      <a:pt x="1187" y="1149"/>
                    </a:lnTo>
                    <a:lnTo>
                      <a:pt x="1378" y="996"/>
                    </a:lnTo>
                    <a:lnTo>
                      <a:pt x="1570" y="881"/>
                    </a:lnTo>
                    <a:lnTo>
                      <a:pt x="1608" y="843"/>
                    </a:lnTo>
                    <a:lnTo>
                      <a:pt x="1608" y="805"/>
                    </a:lnTo>
                    <a:lnTo>
                      <a:pt x="1608" y="728"/>
                    </a:lnTo>
                    <a:lnTo>
                      <a:pt x="1570" y="690"/>
                    </a:lnTo>
                    <a:lnTo>
                      <a:pt x="1378" y="613"/>
                    </a:lnTo>
                    <a:lnTo>
                      <a:pt x="1187" y="422"/>
                    </a:lnTo>
                    <a:lnTo>
                      <a:pt x="995" y="231"/>
                    </a:lnTo>
                    <a:lnTo>
                      <a:pt x="919" y="39"/>
                    </a:lnTo>
                    <a:lnTo>
                      <a:pt x="881"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42" name="Google Shape;1142;p54"/>
              <p:cNvSpPr/>
              <p:nvPr/>
            </p:nvSpPr>
            <p:spPr>
              <a:xfrm>
                <a:off x="6773919" y="2921037"/>
                <a:ext cx="44476" cy="44476"/>
              </a:xfrm>
              <a:custGeom>
                <a:rect b="b" l="l" r="r" t="t"/>
                <a:pathLst>
                  <a:path extrusionOk="0" h="1494" w="1494">
                    <a:moveTo>
                      <a:pt x="728" y="345"/>
                    </a:moveTo>
                    <a:lnTo>
                      <a:pt x="919" y="575"/>
                    </a:lnTo>
                    <a:lnTo>
                      <a:pt x="1149" y="728"/>
                    </a:lnTo>
                    <a:lnTo>
                      <a:pt x="919" y="920"/>
                    </a:lnTo>
                    <a:lnTo>
                      <a:pt x="728" y="1149"/>
                    </a:lnTo>
                    <a:lnTo>
                      <a:pt x="574" y="920"/>
                    </a:lnTo>
                    <a:lnTo>
                      <a:pt x="345" y="728"/>
                    </a:lnTo>
                    <a:lnTo>
                      <a:pt x="574" y="575"/>
                    </a:lnTo>
                    <a:lnTo>
                      <a:pt x="728" y="345"/>
                    </a:lnTo>
                    <a:close/>
                    <a:moveTo>
                      <a:pt x="689" y="1"/>
                    </a:moveTo>
                    <a:lnTo>
                      <a:pt x="651" y="77"/>
                    </a:lnTo>
                    <a:lnTo>
                      <a:pt x="536" y="231"/>
                    </a:lnTo>
                    <a:lnTo>
                      <a:pt x="421" y="422"/>
                    </a:lnTo>
                    <a:lnTo>
                      <a:pt x="230" y="575"/>
                    </a:lnTo>
                    <a:lnTo>
                      <a:pt x="39" y="652"/>
                    </a:lnTo>
                    <a:lnTo>
                      <a:pt x="0" y="690"/>
                    </a:lnTo>
                    <a:lnTo>
                      <a:pt x="0" y="728"/>
                    </a:lnTo>
                    <a:lnTo>
                      <a:pt x="0" y="805"/>
                    </a:lnTo>
                    <a:lnTo>
                      <a:pt x="39" y="843"/>
                    </a:lnTo>
                    <a:lnTo>
                      <a:pt x="230" y="920"/>
                    </a:lnTo>
                    <a:lnTo>
                      <a:pt x="421" y="1073"/>
                    </a:lnTo>
                    <a:lnTo>
                      <a:pt x="536" y="1264"/>
                    </a:lnTo>
                    <a:lnTo>
                      <a:pt x="651" y="1417"/>
                    </a:lnTo>
                    <a:lnTo>
                      <a:pt x="689" y="1456"/>
                    </a:lnTo>
                    <a:lnTo>
                      <a:pt x="728" y="1494"/>
                    </a:lnTo>
                    <a:lnTo>
                      <a:pt x="804" y="1456"/>
                    </a:lnTo>
                    <a:lnTo>
                      <a:pt x="842" y="1417"/>
                    </a:lnTo>
                    <a:lnTo>
                      <a:pt x="919" y="1264"/>
                    </a:lnTo>
                    <a:lnTo>
                      <a:pt x="1072" y="1073"/>
                    </a:lnTo>
                    <a:lnTo>
                      <a:pt x="1264" y="920"/>
                    </a:lnTo>
                    <a:lnTo>
                      <a:pt x="1417" y="843"/>
                    </a:lnTo>
                    <a:lnTo>
                      <a:pt x="1455" y="805"/>
                    </a:lnTo>
                    <a:lnTo>
                      <a:pt x="1493" y="728"/>
                    </a:lnTo>
                    <a:lnTo>
                      <a:pt x="1455" y="690"/>
                    </a:lnTo>
                    <a:lnTo>
                      <a:pt x="1417" y="652"/>
                    </a:lnTo>
                    <a:lnTo>
                      <a:pt x="1264" y="575"/>
                    </a:lnTo>
                    <a:lnTo>
                      <a:pt x="1072" y="422"/>
                    </a:lnTo>
                    <a:lnTo>
                      <a:pt x="919" y="231"/>
                    </a:lnTo>
                    <a:lnTo>
                      <a:pt x="842" y="77"/>
                    </a:lnTo>
                    <a:lnTo>
                      <a:pt x="804"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1143" name="Google Shape;1143;p54"/>
          <p:cNvGrpSpPr/>
          <p:nvPr/>
        </p:nvGrpSpPr>
        <p:grpSpPr>
          <a:xfrm>
            <a:off x="2203538" y="1996601"/>
            <a:ext cx="685935" cy="632778"/>
            <a:chOff x="5889359" y="4998071"/>
            <a:chExt cx="1828671" cy="1687408"/>
          </a:xfrm>
        </p:grpSpPr>
        <p:sp>
          <p:nvSpPr>
            <p:cNvPr id="1144" name="Google Shape;1144;p54"/>
            <p:cNvSpPr/>
            <p:nvPr/>
          </p:nvSpPr>
          <p:spPr>
            <a:xfrm>
              <a:off x="6851200" y="6342500"/>
              <a:ext cx="336300" cy="3213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45" name="Google Shape;1145;p54"/>
            <p:cNvSpPr/>
            <p:nvPr/>
          </p:nvSpPr>
          <p:spPr>
            <a:xfrm>
              <a:off x="6053550" y="5041775"/>
              <a:ext cx="642000" cy="16437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146" name="Google Shape;1146;p54"/>
            <p:cNvGrpSpPr/>
            <p:nvPr/>
          </p:nvGrpSpPr>
          <p:grpSpPr>
            <a:xfrm>
              <a:off x="5889359" y="4998071"/>
              <a:ext cx="1828671" cy="1687408"/>
              <a:chOff x="5986383" y="1869114"/>
              <a:chExt cx="295199" cy="272395"/>
            </a:xfrm>
          </p:grpSpPr>
          <p:sp>
            <p:nvSpPr>
              <p:cNvPr id="1147" name="Google Shape;1147;p54"/>
              <p:cNvSpPr/>
              <p:nvPr/>
            </p:nvSpPr>
            <p:spPr>
              <a:xfrm>
                <a:off x="5986383" y="2132370"/>
                <a:ext cx="295199" cy="9139"/>
              </a:xfrm>
              <a:custGeom>
                <a:rect b="b" l="l" r="r" t="t"/>
                <a:pathLst>
                  <a:path extrusionOk="0" h="307" w="9916">
                    <a:moveTo>
                      <a:pt x="115" y="1"/>
                    </a:moveTo>
                    <a:lnTo>
                      <a:pt x="38" y="39"/>
                    </a:lnTo>
                    <a:lnTo>
                      <a:pt x="38" y="77"/>
                    </a:lnTo>
                    <a:lnTo>
                      <a:pt x="0" y="154"/>
                    </a:lnTo>
                    <a:lnTo>
                      <a:pt x="38" y="230"/>
                    </a:lnTo>
                    <a:lnTo>
                      <a:pt x="38" y="269"/>
                    </a:lnTo>
                    <a:lnTo>
                      <a:pt x="115" y="307"/>
                    </a:lnTo>
                    <a:lnTo>
                      <a:pt x="9763" y="307"/>
                    </a:lnTo>
                    <a:lnTo>
                      <a:pt x="9877" y="269"/>
                    </a:lnTo>
                    <a:lnTo>
                      <a:pt x="9916" y="230"/>
                    </a:lnTo>
                    <a:lnTo>
                      <a:pt x="9916" y="154"/>
                    </a:lnTo>
                    <a:lnTo>
                      <a:pt x="9916" y="77"/>
                    </a:lnTo>
                    <a:lnTo>
                      <a:pt x="9877" y="39"/>
                    </a:lnTo>
                    <a:lnTo>
                      <a:pt x="980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48" name="Google Shape;1148;p54"/>
              <p:cNvSpPr/>
              <p:nvPr/>
            </p:nvSpPr>
            <p:spPr>
              <a:xfrm>
                <a:off x="6010318" y="1869114"/>
                <a:ext cx="111697" cy="271264"/>
              </a:xfrm>
              <a:custGeom>
                <a:rect b="b" l="l" r="r" t="t"/>
                <a:pathLst>
                  <a:path extrusionOk="0" h="9112" w="3752">
                    <a:moveTo>
                      <a:pt x="153" y="0"/>
                    </a:moveTo>
                    <a:lnTo>
                      <a:pt x="77" y="38"/>
                    </a:lnTo>
                    <a:lnTo>
                      <a:pt x="38" y="38"/>
                    </a:lnTo>
                    <a:lnTo>
                      <a:pt x="0" y="115"/>
                    </a:lnTo>
                    <a:lnTo>
                      <a:pt x="0" y="153"/>
                    </a:lnTo>
                    <a:lnTo>
                      <a:pt x="0" y="8920"/>
                    </a:lnTo>
                    <a:lnTo>
                      <a:pt x="0" y="8997"/>
                    </a:lnTo>
                    <a:lnTo>
                      <a:pt x="38" y="9035"/>
                    </a:lnTo>
                    <a:lnTo>
                      <a:pt x="77" y="9073"/>
                    </a:lnTo>
                    <a:lnTo>
                      <a:pt x="153" y="9112"/>
                    </a:lnTo>
                    <a:lnTo>
                      <a:pt x="230" y="9073"/>
                    </a:lnTo>
                    <a:lnTo>
                      <a:pt x="268" y="9035"/>
                    </a:lnTo>
                    <a:lnTo>
                      <a:pt x="306" y="8997"/>
                    </a:lnTo>
                    <a:lnTo>
                      <a:pt x="306" y="8920"/>
                    </a:lnTo>
                    <a:lnTo>
                      <a:pt x="306" y="345"/>
                    </a:lnTo>
                    <a:lnTo>
                      <a:pt x="3446" y="345"/>
                    </a:lnTo>
                    <a:lnTo>
                      <a:pt x="3446" y="8920"/>
                    </a:lnTo>
                    <a:lnTo>
                      <a:pt x="3446" y="8997"/>
                    </a:lnTo>
                    <a:lnTo>
                      <a:pt x="3484" y="9035"/>
                    </a:lnTo>
                    <a:lnTo>
                      <a:pt x="3522" y="9073"/>
                    </a:lnTo>
                    <a:lnTo>
                      <a:pt x="3599" y="9112"/>
                    </a:lnTo>
                    <a:lnTo>
                      <a:pt x="3675" y="9073"/>
                    </a:lnTo>
                    <a:lnTo>
                      <a:pt x="3714" y="9035"/>
                    </a:lnTo>
                    <a:lnTo>
                      <a:pt x="3752" y="8920"/>
                    </a:lnTo>
                    <a:lnTo>
                      <a:pt x="3752" y="153"/>
                    </a:lnTo>
                    <a:lnTo>
                      <a:pt x="3752" y="115"/>
                    </a:lnTo>
                    <a:lnTo>
                      <a:pt x="3714" y="38"/>
                    </a:lnTo>
                    <a:lnTo>
                      <a:pt x="3675" y="38"/>
                    </a:lnTo>
                    <a:lnTo>
                      <a:pt x="3599"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49" name="Google Shape;1149;p54"/>
              <p:cNvSpPr/>
              <p:nvPr/>
            </p:nvSpPr>
            <p:spPr>
              <a:xfrm>
                <a:off x="6039940" y="1897604"/>
                <a:ext cx="9139" cy="29651"/>
              </a:xfrm>
              <a:custGeom>
                <a:rect b="b" l="l" r="r" t="t"/>
                <a:pathLst>
                  <a:path extrusionOk="0" h="996" w="307">
                    <a:moveTo>
                      <a:pt x="154" y="0"/>
                    </a:moveTo>
                    <a:lnTo>
                      <a:pt x="115" y="39"/>
                    </a:lnTo>
                    <a:lnTo>
                      <a:pt x="39" y="39"/>
                    </a:lnTo>
                    <a:lnTo>
                      <a:pt x="0" y="115"/>
                    </a:lnTo>
                    <a:lnTo>
                      <a:pt x="0" y="153"/>
                    </a:lnTo>
                    <a:lnTo>
                      <a:pt x="0" y="843"/>
                    </a:lnTo>
                    <a:lnTo>
                      <a:pt x="0" y="919"/>
                    </a:lnTo>
                    <a:lnTo>
                      <a:pt x="39" y="957"/>
                    </a:lnTo>
                    <a:lnTo>
                      <a:pt x="115" y="996"/>
                    </a:lnTo>
                    <a:lnTo>
                      <a:pt x="230" y="996"/>
                    </a:lnTo>
                    <a:lnTo>
                      <a:pt x="268" y="957"/>
                    </a:lnTo>
                    <a:lnTo>
                      <a:pt x="307" y="919"/>
                    </a:lnTo>
                    <a:lnTo>
                      <a:pt x="307" y="843"/>
                    </a:lnTo>
                    <a:lnTo>
                      <a:pt x="307" y="153"/>
                    </a:lnTo>
                    <a:lnTo>
                      <a:pt x="307" y="115"/>
                    </a:lnTo>
                    <a:lnTo>
                      <a:pt x="268"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0" name="Google Shape;1150;p54"/>
              <p:cNvSpPr/>
              <p:nvPr/>
            </p:nvSpPr>
            <p:spPr>
              <a:xfrm>
                <a:off x="6039940" y="1944313"/>
                <a:ext cx="9139" cy="29681"/>
              </a:xfrm>
              <a:custGeom>
                <a:rect b="b" l="l" r="r" t="t"/>
                <a:pathLst>
                  <a:path extrusionOk="0" h="997" w="307">
                    <a:moveTo>
                      <a:pt x="154" y="1"/>
                    </a:moveTo>
                    <a:lnTo>
                      <a:pt x="115" y="39"/>
                    </a:lnTo>
                    <a:lnTo>
                      <a:pt x="39" y="77"/>
                    </a:lnTo>
                    <a:lnTo>
                      <a:pt x="0" y="116"/>
                    </a:lnTo>
                    <a:lnTo>
                      <a:pt x="0" y="192"/>
                    </a:lnTo>
                    <a:lnTo>
                      <a:pt x="0" y="843"/>
                    </a:lnTo>
                    <a:lnTo>
                      <a:pt x="0" y="920"/>
                    </a:lnTo>
                    <a:lnTo>
                      <a:pt x="39" y="958"/>
                    </a:lnTo>
                    <a:lnTo>
                      <a:pt x="115" y="996"/>
                    </a:lnTo>
                    <a:lnTo>
                      <a:pt x="230" y="996"/>
                    </a:lnTo>
                    <a:lnTo>
                      <a:pt x="268" y="958"/>
                    </a:lnTo>
                    <a:lnTo>
                      <a:pt x="307" y="843"/>
                    </a:lnTo>
                    <a:lnTo>
                      <a:pt x="307" y="192"/>
                    </a:lnTo>
                    <a:lnTo>
                      <a:pt x="307" y="116"/>
                    </a:lnTo>
                    <a:lnTo>
                      <a:pt x="268"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1" name="Google Shape;1151;p54"/>
              <p:cNvSpPr/>
              <p:nvPr/>
            </p:nvSpPr>
            <p:spPr>
              <a:xfrm>
                <a:off x="6039940" y="1991052"/>
                <a:ext cx="9139" cy="29651"/>
              </a:xfrm>
              <a:custGeom>
                <a:rect b="b" l="l" r="r" t="t"/>
                <a:pathLst>
                  <a:path extrusionOk="0" h="996" w="307">
                    <a:moveTo>
                      <a:pt x="115" y="1"/>
                    </a:moveTo>
                    <a:lnTo>
                      <a:pt x="39" y="39"/>
                    </a:lnTo>
                    <a:lnTo>
                      <a:pt x="0" y="115"/>
                    </a:lnTo>
                    <a:lnTo>
                      <a:pt x="0" y="154"/>
                    </a:lnTo>
                    <a:lnTo>
                      <a:pt x="0" y="843"/>
                    </a:lnTo>
                    <a:lnTo>
                      <a:pt x="0" y="919"/>
                    </a:lnTo>
                    <a:lnTo>
                      <a:pt x="39" y="958"/>
                    </a:lnTo>
                    <a:lnTo>
                      <a:pt x="115" y="996"/>
                    </a:lnTo>
                    <a:lnTo>
                      <a:pt x="230" y="996"/>
                    </a:lnTo>
                    <a:lnTo>
                      <a:pt x="268" y="958"/>
                    </a:lnTo>
                    <a:lnTo>
                      <a:pt x="307" y="843"/>
                    </a:lnTo>
                    <a:lnTo>
                      <a:pt x="307" y="154"/>
                    </a:lnTo>
                    <a:lnTo>
                      <a:pt x="307" y="115"/>
                    </a:lnTo>
                    <a:lnTo>
                      <a:pt x="268"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2" name="Google Shape;1152;p54"/>
              <p:cNvSpPr/>
              <p:nvPr/>
            </p:nvSpPr>
            <p:spPr>
              <a:xfrm>
                <a:off x="6039940" y="2037791"/>
                <a:ext cx="9139" cy="29651"/>
              </a:xfrm>
              <a:custGeom>
                <a:rect b="b" l="l" r="r" t="t"/>
                <a:pathLst>
                  <a:path extrusionOk="0" h="996" w="307">
                    <a:moveTo>
                      <a:pt x="115" y="0"/>
                    </a:moveTo>
                    <a:lnTo>
                      <a:pt x="39" y="38"/>
                    </a:lnTo>
                    <a:lnTo>
                      <a:pt x="0" y="77"/>
                    </a:lnTo>
                    <a:lnTo>
                      <a:pt x="0" y="153"/>
                    </a:lnTo>
                    <a:lnTo>
                      <a:pt x="0" y="842"/>
                    </a:lnTo>
                    <a:lnTo>
                      <a:pt x="0" y="881"/>
                    </a:lnTo>
                    <a:lnTo>
                      <a:pt x="39" y="957"/>
                    </a:lnTo>
                    <a:lnTo>
                      <a:pt x="115" y="996"/>
                    </a:lnTo>
                    <a:lnTo>
                      <a:pt x="230" y="996"/>
                    </a:lnTo>
                    <a:lnTo>
                      <a:pt x="268" y="957"/>
                    </a:lnTo>
                    <a:lnTo>
                      <a:pt x="307" y="881"/>
                    </a:lnTo>
                    <a:lnTo>
                      <a:pt x="307" y="842"/>
                    </a:lnTo>
                    <a:lnTo>
                      <a:pt x="307" y="153"/>
                    </a:lnTo>
                    <a:lnTo>
                      <a:pt x="307" y="77"/>
                    </a:lnTo>
                    <a:lnTo>
                      <a:pt x="268"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3" name="Google Shape;1153;p54"/>
              <p:cNvSpPr/>
              <p:nvPr/>
            </p:nvSpPr>
            <p:spPr>
              <a:xfrm>
                <a:off x="6039940" y="2084500"/>
                <a:ext cx="9139" cy="29681"/>
              </a:xfrm>
              <a:custGeom>
                <a:rect b="b" l="l" r="r" t="t"/>
                <a:pathLst>
                  <a:path extrusionOk="0" h="997" w="307">
                    <a:moveTo>
                      <a:pt x="115" y="1"/>
                    </a:moveTo>
                    <a:lnTo>
                      <a:pt x="39" y="39"/>
                    </a:lnTo>
                    <a:lnTo>
                      <a:pt x="0" y="77"/>
                    </a:lnTo>
                    <a:lnTo>
                      <a:pt x="0" y="154"/>
                    </a:lnTo>
                    <a:lnTo>
                      <a:pt x="0" y="805"/>
                    </a:lnTo>
                    <a:lnTo>
                      <a:pt x="0" y="881"/>
                    </a:lnTo>
                    <a:lnTo>
                      <a:pt x="39" y="920"/>
                    </a:lnTo>
                    <a:lnTo>
                      <a:pt x="115" y="958"/>
                    </a:lnTo>
                    <a:lnTo>
                      <a:pt x="154" y="996"/>
                    </a:lnTo>
                    <a:lnTo>
                      <a:pt x="230" y="958"/>
                    </a:lnTo>
                    <a:lnTo>
                      <a:pt x="268" y="920"/>
                    </a:lnTo>
                    <a:lnTo>
                      <a:pt x="307" y="881"/>
                    </a:lnTo>
                    <a:lnTo>
                      <a:pt x="307" y="805"/>
                    </a:lnTo>
                    <a:lnTo>
                      <a:pt x="307" y="154"/>
                    </a:lnTo>
                    <a:lnTo>
                      <a:pt x="307" y="77"/>
                    </a:lnTo>
                    <a:lnTo>
                      <a:pt x="268"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4" name="Google Shape;1154;p54"/>
              <p:cNvSpPr/>
              <p:nvPr/>
            </p:nvSpPr>
            <p:spPr>
              <a:xfrm>
                <a:off x="6060451" y="1897604"/>
                <a:ext cx="9139" cy="29651"/>
              </a:xfrm>
              <a:custGeom>
                <a:rect b="b" l="l" r="r" t="t"/>
                <a:pathLst>
                  <a:path extrusionOk="0" h="996" w="307">
                    <a:moveTo>
                      <a:pt x="154" y="0"/>
                    </a:moveTo>
                    <a:lnTo>
                      <a:pt x="115" y="39"/>
                    </a:lnTo>
                    <a:lnTo>
                      <a:pt x="39" y="39"/>
                    </a:lnTo>
                    <a:lnTo>
                      <a:pt x="39" y="115"/>
                    </a:lnTo>
                    <a:lnTo>
                      <a:pt x="1" y="153"/>
                    </a:lnTo>
                    <a:lnTo>
                      <a:pt x="1" y="843"/>
                    </a:lnTo>
                    <a:lnTo>
                      <a:pt x="39" y="919"/>
                    </a:lnTo>
                    <a:lnTo>
                      <a:pt x="39" y="957"/>
                    </a:lnTo>
                    <a:lnTo>
                      <a:pt x="115" y="996"/>
                    </a:lnTo>
                    <a:lnTo>
                      <a:pt x="230" y="996"/>
                    </a:lnTo>
                    <a:lnTo>
                      <a:pt x="269" y="957"/>
                    </a:lnTo>
                    <a:lnTo>
                      <a:pt x="307" y="919"/>
                    </a:lnTo>
                    <a:lnTo>
                      <a:pt x="307" y="843"/>
                    </a:lnTo>
                    <a:lnTo>
                      <a:pt x="307" y="153"/>
                    </a:lnTo>
                    <a:lnTo>
                      <a:pt x="307" y="115"/>
                    </a:lnTo>
                    <a:lnTo>
                      <a:pt x="269"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5" name="Google Shape;1155;p54"/>
              <p:cNvSpPr/>
              <p:nvPr/>
            </p:nvSpPr>
            <p:spPr>
              <a:xfrm>
                <a:off x="6060451" y="1944313"/>
                <a:ext cx="9139" cy="29681"/>
              </a:xfrm>
              <a:custGeom>
                <a:rect b="b" l="l" r="r" t="t"/>
                <a:pathLst>
                  <a:path extrusionOk="0" h="997" w="307">
                    <a:moveTo>
                      <a:pt x="154" y="1"/>
                    </a:moveTo>
                    <a:lnTo>
                      <a:pt x="115" y="39"/>
                    </a:lnTo>
                    <a:lnTo>
                      <a:pt x="39" y="77"/>
                    </a:lnTo>
                    <a:lnTo>
                      <a:pt x="39" y="116"/>
                    </a:lnTo>
                    <a:lnTo>
                      <a:pt x="1" y="192"/>
                    </a:lnTo>
                    <a:lnTo>
                      <a:pt x="1" y="843"/>
                    </a:lnTo>
                    <a:lnTo>
                      <a:pt x="39" y="920"/>
                    </a:lnTo>
                    <a:lnTo>
                      <a:pt x="39" y="958"/>
                    </a:lnTo>
                    <a:lnTo>
                      <a:pt x="115" y="996"/>
                    </a:lnTo>
                    <a:lnTo>
                      <a:pt x="230" y="996"/>
                    </a:lnTo>
                    <a:lnTo>
                      <a:pt x="269" y="958"/>
                    </a:lnTo>
                    <a:lnTo>
                      <a:pt x="307" y="843"/>
                    </a:lnTo>
                    <a:lnTo>
                      <a:pt x="307" y="192"/>
                    </a:lnTo>
                    <a:lnTo>
                      <a:pt x="307" y="116"/>
                    </a:lnTo>
                    <a:lnTo>
                      <a:pt x="269"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6" name="Google Shape;1156;p54"/>
              <p:cNvSpPr/>
              <p:nvPr/>
            </p:nvSpPr>
            <p:spPr>
              <a:xfrm>
                <a:off x="6060451" y="1991052"/>
                <a:ext cx="9139" cy="29651"/>
              </a:xfrm>
              <a:custGeom>
                <a:rect b="b" l="l" r="r" t="t"/>
                <a:pathLst>
                  <a:path extrusionOk="0" h="996" w="307">
                    <a:moveTo>
                      <a:pt x="115" y="1"/>
                    </a:moveTo>
                    <a:lnTo>
                      <a:pt x="39" y="39"/>
                    </a:lnTo>
                    <a:lnTo>
                      <a:pt x="39" y="115"/>
                    </a:lnTo>
                    <a:lnTo>
                      <a:pt x="1" y="154"/>
                    </a:lnTo>
                    <a:lnTo>
                      <a:pt x="1" y="843"/>
                    </a:lnTo>
                    <a:lnTo>
                      <a:pt x="39" y="919"/>
                    </a:lnTo>
                    <a:lnTo>
                      <a:pt x="39" y="958"/>
                    </a:lnTo>
                    <a:lnTo>
                      <a:pt x="115" y="996"/>
                    </a:lnTo>
                    <a:lnTo>
                      <a:pt x="230" y="996"/>
                    </a:lnTo>
                    <a:lnTo>
                      <a:pt x="269" y="958"/>
                    </a:lnTo>
                    <a:lnTo>
                      <a:pt x="307" y="843"/>
                    </a:lnTo>
                    <a:lnTo>
                      <a:pt x="307" y="154"/>
                    </a:lnTo>
                    <a:lnTo>
                      <a:pt x="307" y="115"/>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7" name="Google Shape;1157;p54"/>
              <p:cNvSpPr/>
              <p:nvPr/>
            </p:nvSpPr>
            <p:spPr>
              <a:xfrm>
                <a:off x="6060451" y="2037791"/>
                <a:ext cx="9139" cy="29651"/>
              </a:xfrm>
              <a:custGeom>
                <a:rect b="b" l="l" r="r" t="t"/>
                <a:pathLst>
                  <a:path extrusionOk="0" h="996" w="307">
                    <a:moveTo>
                      <a:pt x="115" y="0"/>
                    </a:moveTo>
                    <a:lnTo>
                      <a:pt x="39" y="38"/>
                    </a:lnTo>
                    <a:lnTo>
                      <a:pt x="39" y="77"/>
                    </a:lnTo>
                    <a:lnTo>
                      <a:pt x="1" y="153"/>
                    </a:lnTo>
                    <a:lnTo>
                      <a:pt x="1" y="842"/>
                    </a:lnTo>
                    <a:lnTo>
                      <a:pt x="39" y="881"/>
                    </a:lnTo>
                    <a:lnTo>
                      <a:pt x="39" y="957"/>
                    </a:lnTo>
                    <a:lnTo>
                      <a:pt x="115" y="996"/>
                    </a:lnTo>
                    <a:lnTo>
                      <a:pt x="230" y="996"/>
                    </a:lnTo>
                    <a:lnTo>
                      <a:pt x="269" y="957"/>
                    </a:lnTo>
                    <a:lnTo>
                      <a:pt x="307" y="881"/>
                    </a:lnTo>
                    <a:lnTo>
                      <a:pt x="307" y="842"/>
                    </a:lnTo>
                    <a:lnTo>
                      <a:pt x="307" y="153"/>
                    </a:lnTo>
                    <a:lnTo>
                      <a:pt x="307" y="77"/>
                    </a:lnTo>
                    <a:lnTo>
                      <a:pt x="269"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8" name="Google Shape;1158;p54"/>
              <p:cNvSpPr/>
              <p:nvPr/>
            </p:nvSpPr>
            <p:spPr>
              <a:xfrm>
                <a:off x="6060451" y="2084500"/>
                <a:ext cx="9139" cy="29681"/>
              </a:xfrm>
              <a:custGeom>
                <a:rect b="b" l="l" r="r" t="t"/>
                <a:pathLst>
                  <a:path extrusionOk="0" h="997" w="307">
                    <a:moveTo>
                      <a:pt x="115" y="1"/>
                    </a:moveTo>
                    <a:lnTo>
                      <a:pt x="39" y="39"/>
                    </a:lnTo>
                    <a:lnTo>
                      <a:pt x="39" y="77"/>
                    </a:lnTo>
                    <a:lnTo>
                      <a:pt x="1" y="154"/>
                    </a:lnTo>
                    <a:lnTo>
                      <a:pt x="1" y="805"/>
                    </a:lnTo>
                    <a:lnTo>
                      <a:pt x="39" y="881"/>
                    </a:lnTo>
                    <a:lnTo>
                      <a:pt x="39" y="920"/>
                    </a:lnTo>
                    <a:lnTo>
                      <a:pt x="115" y="958"/>
                    </a:lnTo>
                    <a:lnTo>
                      <a:pt x="154" y="996"/>
                    </a:lnTo>
                    <a:lnTo>
                      <a:pt x="230" y="958"/>
                    </a:lnTo>
                    <a:lnTo>
                      <a:pt x="269" y="920"/>
                    </a:lnTo>
                    <a:lnTo>
                      <a:pt x="307" y="881"/>
                    </a:lnTo>
                    <a:lnTo>
                      <a:pt x="307" y="805"/>
                    </a:lnTo>
                    <a:lnTo>
                      <a:pt x="307" y="154"/>
                    </a:lnTo>
                    <a:lnTo>
                      <a:pt x="307" y="77"/>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59" name="Google Shape;1159;p54"/>
              <p:cNvSpPr/>
              <p:nvPr/>
            </p:nvSpPr>
            <p:spPr>
              <a:xfrm>
                <a:off x="6080963" y="1897604"/>
                <a:ext cx="10300" cy="29651"/>
              </a:xfrm>
              <a:custGeom>
                <a:rect b="b" l="l" r="r" t="t"/>
                <a:pathLst>
                  <a:path extrusionOk="0" h="996" w="346">
                    <a:moveTo>
                      <a:pt x="154" y="0"/>
                    </a:moveTo>
                    <a:lnTo>
                      <a:pt x="116" y="39"/>
                    </a:lnTo>
                    <a:lnTo>
                      <a:pt x="39" y="39"/>
                    </a:lnTo>
                    <a:lnTo>
                      <a:pt x="39" y="115"/>
                    </a:lnTo>
                    <a:lnTo>
                      <a:pt x="1" y="153"/>
                    </a:lnTo>
                    <a:lnTo>
                      <a:pt x="1" y="843"/>
                    </a:lnTo>
                    <a:lnTo>
                      <a:pt x="39" y="919"/>
                    </a:lnTo>
                    <a:lnTo>
                      <a:pt x="39" y="957"/>
                    </a:lnTo>
                    <a:lnTo>
                      <a:pt x="116" y="996"/>
                    </a:lnTo>
                    <a:lnTo>
                      <a:pt x="230" y="996"/>
                    </a:lnTo>
                    <a:lnTo>
                      <a:pt x="269" y="957"/>
                    </a:lnTo>
                    <a:lnTo>
                      <a:pt x="307" y="919"/>
                    </a:lnTo>
                    <a:lnTo>
                      <a:pt x="345" y="843"/>
                    </a:lnTo>
                    <a:lnTo>
                      <a:pt x="345" y="153"/>
                    </a:lnTo>
                    <a:lnTo>
                      <a:pt x="307" y="115"/>
                    </a:lnTo>
                    <a:lnTo>
                      <a:pt x="269"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0" name="Google Shape;1160;p54"/>
              <p:cNvSpPr/>
              <p:nvPr/>
            </p:nvSpPr>
            <p:spPr>
              <a:xfrm>
                <a:off x="6080963" y="1944313"/>
                <a:ext cx="10300" cy="29681"/>
              </a:xfrm>
              <a:custGeom>
                <a:rect b="b" l="l" r="r" t="t"/>
                <a:pathLst>
                  <a:path extrusionOk="0" h="997" w="346">
                    <a:moveTo>
                      <a:pt x="154" y="1"/>
                    </a:moveTo>
                    <a:lnTo>
                      <a:pt x="116" y="39"/>
                    </a:lnTo>
                    <a:lnTo>
                      <a:pt x="39" y="77"/>
                    </a:lnTo>
                    <a:lnTo>
                      <a:pt x="39" y="116"/>
                    </a:lnTo>
                    <a:lnTo>
                      <a:pt x="1" y="192"/>
                    </a:lnTo>
                    <a:lnTo>
                      <a:pt x="1" y="843"/>
                    </a:lnTo>
                    <a:lnTo>
                      <a:pt x="39" y="920"/>
                    </a:lnTo>
                    <a:lnTo>
                      <a:pt x="39" y="958"/>
                    </a:lnTo>
                    <a:lnTo>
                      <a:pt x="116" y="996"/>
                    </a:lnTo>
                    <a:lnTo>
                      <a:pt x="230" y="996"/>
                    </a:lnTo>
                    <a:lnTo>
                      <a:pt x="269" y="958"/>
                    </a:lnTo>
                    <a:lnTo>
                      <a:pt x="345" y="843"/>
                    </a:lnTo>
                    <a:lnTo>
                      <a:pt x="345" y="192"/>
                    </a:lnTo>
                    <a:lnTo>
                      <a:pt x="307" y="116"/>
                    </a:lnTo>
                    <a:lnTo>
                      <a:pt x="269"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1" name="Google Shape;1161;p54"/>
              <p:cNvSpPr/>
              <p:nvPr/>
            </p:nvSpPr>
            <p:spPr>
              <a:xfrm>
                <a:off x="6080963" y="1991052"/>
                <a:ext cx="10300" cy="29651"/>
              </a:xfrm>
              <a:custGeom>
                <a:rect b="b" l="l" r="r" t="t"/>
                <a:pathLst>
                  <a:path extrusionOk="0" h="996" w="346">
                    <a:moveTo>
                      <a:pt x="116" y="1"/>
                    </a:moveTo>
                    <a:lnTo>
                      <a:pt x="39" y="39"/>
                    </a:lnTo>
                    <a:lnTo>
                      <a:pt x="39" y="115"/>
                    </a:lnTo>
                    <a:lnTo>
                      <a:pt x="1" y="154"/>
                    </a:lnTo>
                    <a:lnTo>
                      <a:pt x="1" y="843"/>
                    </a:lnTo>
                    <a:lnTo>
                      <a:pt x="39" y="919"/>
                    </a:lnTo>
                    <a:lnTo>
                      <a:pt x="39" y="958"/>
                    </a:lnTo>
                    <a:lnTo>
                      <a:pt x="116" y="996"/>
                    </a:lnTo>
                    <a:lnTo>
                      <a:pt x="230" y="996"/>
                    </a:lnTo>
                    <a:lnTo>
                      <a:pt x="269" y="958"/>
                    </a:lnTo>
                    <a:lnTo>
                      <a:pt x="345" y="843"/>
                    </a:lnTo>
                    <a:lnTo>
                      <a:pt x="345" y="154"/>
                    </a:lnTo>
                    <a:lnTo>
                      <a:pt x="307" y="115"/>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2" name="Google Shape;1162;p54"/>
              <p:cNvSpPr/>
              <p:nvPr/>
            </p:nvSpPr>
            <p:spPr>
              <a:xfrm>
                <a:off x="6080963" y="2037791"/>
                <a:ext cx="10300" cy="29651"/>
              </a:xfrm>
              <a:custGeom>
                <a:rect b="b" l="l" r="r" t="t"/>
                <a:pathLst>
                  <a:path extrusionOk="0" h="996" w="346">
                    <a:moveTo>
                      <a:pt x="116" y="0"/>
                    </a:moveTo>
                    <a:lnTo>
                      <a:pt x="39" y="38"/>
                    </a:lnTo>
                    <a:lnTo>
                      <a:pt x="39" y="77"/>
                    </a:lnTo>
                    <a:lnTo>
                      <a:pt x="1" y="153"/>
                    </a:lnTo>
                    <a:lnTo>
                      <a:pt x="1" y="842"/>
                    </a:lnTo>
                    <a:lnTo>
                      <a:pt x="39" y="881"/>
                    </a:lnTo>
                    <a:lnTo>
                      <a:pt x="39" y="957"/>
                    </a:lnTo>
                    <a:lnTo>
                      <a:pt x="116" y="996"/>
                    </a:lnTo>
                    <a:lnTo>
                      <a:pt x="230" y="996"/>
                    </a:lnTo>
                    <a:lnTo>
                      <a:pt x="269" y="957"/>
                    </a:lnTo>
                    <a:lnTo>
                      <a:pt x="307" y="881"/>
                    </a:lnTo>
                    <a:lnTo>
                      <a:pt x="345" y="842"/>
                    </a:lnTo>
                    <a:lnTo>
                      <a:pt x="345" y="153"/>
                    </a:lnTo>
                    <a:lnTo>
                      <a:pt x="307" y="77"/>
                    </a:lnTo>
                    <a:lnTo>
                      <a:pt x="269"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3" name="Google Shape;1163;p54"/>
              <p:cNvSpPr/>
              <p:nvPr/>
            </p:nvSpPr>
            <p:spPr>
              <a:xfrm>
                <a:off x="6080963" y="2084500"/>
                <a:ext cx="10300" cy="29681"/>
              </a:xfrm>
              <a:custGeom>
                <a:rect b="b" l="l" r="r" t="t"/>
                <a:pathLst>
                  <a:path extrusionOk="0" h="997" w="346">
                    <a:moveTo>
                      <a:pt x="116" y="1"/>
                    </a:moveTo>
                    <a:lnTo>
                      <a:pt x="39" y="39"/>
                    </a:lnTo>
                    <a:lnTo>
                      <a:pt x="39" y="77"/>
                    </a:lnTo>
                    <a:lnTo>
                      <a:pt x="1" y="154"/>
                    </a:lnTo>
                    <a:lnTo>
                      <a:pt x="1" y="805"/>
                    </a:lnTo>
                    <a:lnTo>
                      <a:pt x="39" y="881"/>
                    </a:lnTo>
                    <a:lnTo>
                      <a:pt x="39" y="920"/>
                    </a:lnTo>
                    <a:lnTo>
                      <a:pt x="116" y="958"/>
                    </a:lnTo>
                    <a:lnTo>
                      <a:pt x="154" y="996"/>
                    </a:lnTo>
                    <a:lnTo>
                      <a:pt x="230" y="958"/>
                    </a:lnTo>
                    <a:lnTo>
                      <a:pt x="269" y="920"/>
                    </a:lnTo>
                    <a:lnTo>
                      <a:pt x="307" y="881"/>
                    </a:lnTo>
                    <a:lnTo>
                      <a:pt x="345" y="805"/>
                    </a:lnTo>
                    <a:lnTo>
                      <a:pt x="345" y="154"/>
                    </a:lnTo>
                    <a:lnTo>
                      <a:pt x="307" y="77"/>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4" name="Google Shape;1164;p54"/>
              <p:cNvSpPr/>
              <p:nvPr/>
            </p:nvSpPr>
            <p:spPr>
              <a:xfrm>
                <a:off x="6112876" y="2025258"/>
                <a:ext cx="110596" cy="115121"/>
              </a:xfrm>
              <a:custGeom>
                <a:rect b="b" l="l" r="r" t="t"/>
                <a:pathLst>
                  <a:path extrusionOk="0" h="3867" w="3715">
                    <a:moveTo>
                      <a:pt x="154" y="0"/>
                    </a:moveTo>
                    <a:lnTo>
                      <a:pt x="77" y="38"/>
                    </a:lnTo>
                    <a:lnTo>
                      <a:pt x="39" y="38"/>
                    </a:lnTo>
                    <a:lnTo>
                      <a:pt x="1" y="115"/>
                    </a:lnTo>
                    <a:lnTo>
                      <a:pt x="1" y="153"/>
                    </a:lnTo>
                    <a:lnTo>
                      <a:pt x="1" y="230"/>
                    </a:lnTo>
                    <a:lnTo>
                      <a:pt x="39" y="268"/>
                    </a:lnTo>
                    <a:lnTo>
                      <a:pt x="77" y="306"/>
                    </a:lnTo>
                    <a:lnTo>
                      <a:pt x="3408" y="306"/>
                    </a:lnTo>
                    <a:lnTo>
                      <a:pt x="3408" y="3675"/>
                    </a:lnTo>
                    <a:lnTo>
                      <a:pt x="3408" y="3752"/>
                    </a:lnTo>
                    <a:lnTo>
                      <a:pt x="3446" y="3790"/>
                    </a:lnTo>
                    <a:lnTo>
                      <a:pt x="3484" y="3828"/>
                    </a:lnTo>
                    <a:lnTo>
                      <a:pt x="3561" y="3867"/>
                    </a:lnTo>
                    <a:lnTo>
                      <a:pt x="3599" y="3828"/>
                    </a:lnTo>
                    <a:lnTo>
                      <a:pt x="3676" y="3790"/>
                    </a:lnTo>
                    <a:lnTo>
                      <a:pt x="3714" y="3675"/>
                    </a:lnTo>
                    <a:lnTo>
                      <a:pt x="3714" y="153"/>
                    </a:lnTo>
                    <a:lnTo>
                      <a:pt x="3714" y="115"/>
                    </a:lnTo>
                    <a:lnTo>
                      <a:pt x="3676" y="38"/>
                    </a:lnTo>
                    <a:lnTo>
                      <a:pt x="3599" y="38"/>
                    </a:lnTo>
                    <a:lnTo>
                      <a:pt x="356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5" name="Google Shape;1165;p54"/>
              <p:cNvSpPr/>
              <p:nvPr/>
            </p:nvSpPr>
            <p:spPr>
              <a:xfrm>
                <a:off x="6148213" y="1918115"/>
                <a:ext cx="109435" cy="222263"/>
              </a:xfrm>
              <a:custGeom>
                <a:rect b="b" l="l" r="r" t="t"/>
                <a:pathLst>
                  <a:path extrusionOk="0" h="7466" w="3676">
                    <a:moveTo>
                      <a:pt x="77" y="0"/>
                    </a:moveTo>
                    <a:lnTo>
                      <a:pt x="39" y="39"/>
                    </a:lnTo>
                    <a:lnTo>
                      <a:pt x="0" y="77"/>
                    </a:lnTo>
                    <a:lnTo>
                      <a:pt x="0" y="154"/>
                    </a:lnTo>
                    <a:lnTo>
                      <a:pt x="0" y="3676"/>
                    </a:lnTo>
                    <a:lnTo>
                      <a:pt x="0" y="3752"/>
                    </a:lnTo>
                    <a:lnTo>
                      <a:pt x="39" y="3790"/>
                    </a:lnTo>
                    <a:lnTo>
                      <a:pt x="77" y="3829"/>
                    </a:lnTo>
                    <a:lnTo>
                      <a:pt x="230" y="3829"/>
                    </a:lnTo>
                    <a:lnTo>
                      <a:pt x="268" y="3790"/>
                    </a:lnTo>
                    <a:lnTo>
                      <a:pt x="307" y="3752"/>
                    </a:lnTo>
                    <a:lnTo>
                      <a:pt x="307" y="3676"/>
                    </a:lnTo>
                    <a:lnTo>
                      <a:pt x="307" y="307"/>
                    </a:lnTo>
                    <a:lnTo>
                      <a:pt x="3331" y="307"/>
                    </a:lnTo>
                    <a:lnTo>
                      <a:pt x="3331" y="7274"/>
                    </a:lnTo>
                    <a:lnTo>
                      <a:pt x="3369" y="7351"/>
                    </a:lnTo>
                    <a:lnTo>
                      <a:pt x="3369" y="7389"/>
                    </a:lnTo>
                    <a:lnTo>
                      <a:pt x="3446" y="7427"/>
                    </a:lnTo>
                    <a:lnTo>
                      <a:pt x="3484" y="7466"/>
                    </a:lnTo>
                    <a:lnTo>
                      <a:pt x="3561" y="7427"/>
                    </a:lnTo>
                    <a:lnTo>
                      <a:pt x="3599" y="7389"/>
                    </a:lnTo>
                    <a:lnTo>
                      <a:pt x="3637" y="7351"/>
                    </a:lnTo>
                    <a:lnTo>
                      <a:pt x="3676" y="7274"/>
                    </a:lnTo>
                    <a:lnTo>
                      <a:pt x="3676" y="154"/>
                    </a:lnTo>
                    <a:lnTo>
                      <a:pt x="3637" y="77"/>
                    </a:lnTo>
                    <a:lnTo>
                      <a:pt x="3599" y="39"/>
                    </a:lnTo>
                    <a:lnTo>
                      <a:pt x="356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6" name="Google Shape;1166;p54"/>
              <p:cNvSpPr/>
              <p:nvPr/>
            </p:nvSpPr>
            <p:spPr>
              <a:xfrm>
                <a:off x="6149344" y="1936335"/>
                <a:ext cx="104880" cy="10300"/>
              </a:xfrm>
              <a:custGeom>
                <a:rect b="b" l="l" r="r" t="t"/>
                <a:pathLst>
                  <a:path extrusionOk="0" h="346" w="3523">
                    <a:moveTo>
                      <a:pt x="154" y="1"/>
                    </a:moveTo>
                    <a:lnTo>
                      <a:pt x="77" y="39"/>
                    </a:lnTo>
                    <a:lnTo>
                      <a:pt x="39" y="78"/>
                    </a:lnTo>
                    <a:lnTo>
                      <a:pt x="1" y="116"/>
                    </a:lnTo>
                    <a:lnTo>
                      <a:pt x="1" y="192"/>
                    </a:lnTo>
                    <a:lnTo>
                      <a:pt x="1" y="231"/>
                    </a:lnTo>
                    <a:lnTo>
                      <a:pt x="39" y="307"/>
                    </a:lnTo>
                    <a:lnTo>
                      <a:pt x="77" y="307"/>
                    </a:lnTo>
                    <a:lnTo>
                      <a:pt x="154" y="345"/>
                    </a:lnTo>
                    <a:lnTo>
                      <a:pt x="3370" y="345"/>
                    </a:lnTo>
                    <a:lnTo>
                      <a:pt x="3446" y="307"/>
                    </a:lnTo>
                    <a:lnTo>
                      <a:pt x="3485" y="307"/>
                    </a:lnTo>
                    <a:lnTo>
                      <a:pt x="3523" y="231"/>
                    </a:lnTo>
                    <a:lnTo>
                      <a:pt x="3523" y="192"/>
                    </a:lnTo>
                    <a:lnTo>
                      <a:pt x="3523" y="116"/>
                    </a:lnTo>
                    <a:lnTo>
                      <a:pt x="3485" y="78"/>
                    </a:lnTo>
                    <a:lnTo>
                      <a:pt x="3446" y="39"/>
                    </a:lnTo>
                    <a:lnTo>
                      <a:pt x="337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7" name="Google Shape;1167;p54"/>
              <p:cNvSpPr/>
              <p:nvPr/>
            </p:nvSpPr>
            <p:spPr>
              <a:xfrm>
                <a:off x="6149344" y="1959138"/>
                <a:ext cx="104880" cy="9139"/>
              </a:xfrm>
              <a:custGeom>
                <a:rect b="b" l="l" r="r" t="t"/>
                <a:pathLst>
                  <a:path extrusionOk="0" h="307" w="3523">
                    <a:moveTo>
                      <a:pt x="77" y="1"/>
                    </a:moveTo>
                    <a:lnTo>
                      <a:pt x="39" y="39"/>
                    </a:lnTo>
                    <a:lnTo>
                      <a:pt x="1" y="77"/>
                    </a:lnTo>
                    <a:lnTo>
                      <a:pt x="1" y="154"/>
                    </a:lnTo>
                    <a:lnTo>
                      <a:pt x="1" y="230"/>
                    </a:lnTo>
                    <a:lnTo>
                      <a:pt x="39" y="269"/>
                    </a:lnTo>
                    <a:lnTo>
                      <a:pt x="77" y="307"/>
                    </a:lnTo>
                    <a:lnTo>
                      <a:pt x="3446" y="307"/>
                    </a:lnTo>
                    <a:lnTo>
                      <a:pt x="3485" y="269"/>
                    </a:lnTo>
                    <a:lnTo>
                      <a:pt x="3523" y="230"/>
                    </a:lnTo>
                    <a:lnTo>
                      <a:pt x="3523" y="154"/>
                    </a:lnTo>
                    <a:lnTo>
                      <a:pt x="3523" y="77"/>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8" name="Google Shape;1168;p54"/>
              <p:cNvSpPr/>
              <p:nvPr/>
            </p:nvSpPr>
            <p:spPr>
              <a:xfrm>
                <a:off x="6149344" y="1980781"/>
                <a:ext cx="104880" cy="9169"/>
              </a:xfrm>
              <a:custGeom>
                <a:rect b="b" l="l" r="r" t="t"/>
                <a:pathLst>
                  <a:path extrusionOk="0" h="308" w="3523">
                    <a:moveTo>
                      <a:pt x="77" y="1"/>
                    </a:moveTo>
                    <a:lnTo>
                      <a:pt x="39" y="39"/>
                    </a:lnTo>
                    <a:lnTo>
                      <a:pt x="1" y="116"/>
                    </a:lnTo>
                    <a:lnTo>
                      <a:pt x="1" y="154"/>
                    </a:lnTo>
                    <a:lnTo>
                      <a:pt x="1" y="231"/>
                    </a:lnTo>
                    <a:lnTo>
                      <a:pt x="39" y="269"/>
                    </a:lnTo>
                    <a:lnTo>
                      <a:pt x="77" y="307"/>
                    </a:lnTo>
                    <a:lnTo>
                      <a:pt x="3446" y="307"/>
                    </a:lnTo>
                    <a:lnTo>
                      <a:pt x="3485" y="269"/>
                    </a:lnTo>
                    <a:lnTo>
                      <a:pt x="3523" y="231"/>
                    </a:lnTo>
                    <a:lnTo>
                      <a:pt x="3523" y="154"/>
                    </a:lnTo>
                    <a:lnTo>
                      <a:pt x="3523" y="116"/>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69" name="Google Shape;1169;p54"/>
              <p:cNvSpPr/>
              <p:nvPr/>
            </p:nvSpPr>
            <p:spPr>
              <a:xfrm>
                <a:off x="6149344" y="2003585"/>
                <a:ext cx="104880" cy="9139"/>
              </a:xfrm>
              <a:custGeom>
                <a:rect b="b" l="l" r="r" t="t"/>
                <a:pathLst>
                  <a:path extrusionOk="0" h="307" w="3523">
                    <a:moveTo>
                      <a:pt x="77" y="1"/>
                    </a:moveTo>
                    <a:lnTo>
                      <a:pt x="39" y="39"/>
                    </a:lnTo>
                    <a:lnTo>
                      <a:pt x="1" y="77"/>
                    </a:lnTo>
                    <a:lnTo>
                      <a:pt x="1" y="154"/>
                    </a:lnTo>
                    <a:lnTo>
                      <a:pt x="1" y="230"/>
                    </a:lnTo>
                    <a:lnTo>
                      <a:pt x="39" y="269"/>
                    </a:lnTo>
                    <a:lnTo>
                      <a:pt x="77" y="307"/>
                    </a:lnTo>
                    <a:lnTo>
                      <a:pt x="3446" y="307"/>
                    </a:lnTo>
                    <a:lnTo>
                      <a:pt x="3485" y="269"/>
                    </a:lnTo>
                    <a:lnTo>
                      <a:pt x="3523" y="230"/>
                    </a:lnTo>
                    <a:lnTo>
                      <a:pt x="3523" y="154"/>
                    </a:lnTo>
                    <a:lnTo>
                      <a:pt x="3523" y="77"/>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70" name="Google Shape;1170;p54"/>
              <p:cNvSpPr/>
              <p:nvPr/>
            </p:nvSpPr>
            <p:spPr>
              <a:xfrm>
                <a:off x="6212040" y="2025258"/>
                <a:ext cx="42184" cy="9139"/>
              </a:xfrm>
              <a:custGeom>
                <a:rect b="b" l="l" r="r" t="t"/>
                <a:pathLst>
                  <a:path extrusionOk="0" h="307" w="1417">
                    <a:moveTo>
                      <a:pt x="192" y="0"/>
                    </a:moveTo>
                    <a:lnTo>
                      <a:pt x="115" y="38"/>
                    </a:lnTo>
                    <a:lnTo>
                      <a:pt x="77" y="38"/>
                    </a:lnTo>
                    <a:lnTo>
                      <a:pt x="39" y="115"/>
                    </a:lnTo>
                    <a:lnTo>
                      <a:pt x="0" y="153"/>
                    </a:lnTo>
                    <a:lnTo>
                      <a:pt x="39" y="230"/>
                    </a:lnTo>
                    <a:lnTo>
                      <a:pt x="77" y="268"/>
                    </a:lnTo>
                    <a:lnTo>
                      <a:pt x="115" y="306"/>
                    </a:lnTo>
                    <a:lnTo>
                      <a:pt x="1264" y="306"/>
                    </a:lnTo>
                    <a:lnTo>
                      <a:pt x="1379" y="268"/>
                    </a:lnTo>
                    <a:lnTo>
                      <a:pt x="1417" y="230"/>
                    </a:lnTo>
                    <a:lnTo>
                      <a:pt x="1417" y="153"/>
                    </a:lnTo>
                    <a:lnTo>
                      <a:pt x="1417" y="115"/>
                    </a:lnTo>
                    <a:lnTo>
                      <a:pt x="1379" y="38"/>
                    </a:lnTo>
                    <a:lnTo>
                      <a:pt x="1340" y="38"/>
                    </a:lnTo>
                    <a:lnTo>
                      <a:pt x="126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71" name="Google Shape;1171;p54"/>
              <p:cNvSpPr/>
              <p:nvPr/>
            </p:nvSpPr>
            <p:spPr>
              <a:xfrm>
                <a:off x="6216595" y="2048032"/>
                <a:ext cx="37629" cy="9139"/>
              </a:xfrm>
              <a:custGeom>
                <a:rect b="b" l="l" r="r" t="t"/>
                <a:pathLst>
                  <a:path extrusionOk="0" h="307" w="1264">
                    <a:moveTo>
                      <a:pt x="115" y="1"/>
                    </a:moveTo>
                    <a:lnTo>
                      <a:pt x="39" y="39"/>
                    </a:lnTo>
                    <a:lnTo>
                      <a:pt x="0" y="77"/>
                    </a:lnTo>
                    <a:lnTo>
                      <a:pt x="0" y="154"/>
                    </a:lnTo>
                    <a:lnTo>
                      <a:pt x="0" y="192"/>
                    </a:lnTo>
                    <a:lnTo>
                      <a:pt x="39" y="269"/>
                    </a:lnTo>
                    <a:lnTo>
                      <a:pt x="115" y="269"/>
                    </a:lnTo>
                    <a:lnTo>
                      <a:pt x="154" y="307"/>
                    </a:lnTo>
                    <a:lnTo>
                      <a:pt x="1111" y="307"/>
                    </a:lnTo>
                    <a:lnTo>
                      <a:pt x="1226" y="269"/>
                    </a:lnTo>
                    <a:lnTo>
                      <a:pt x="1264" y="192"/>
                    </a:lnTo>
                    <a:lnTo>
                      <a:pt x="1264" y="154"/>
                    </a:lnTo>
                    <a:lnTo>
                      <a:pt x="1264" y="77"/>
                    </a:lnTo>
                    <a:lnTo>
                      <a:pt x="1226" y="39"/>
                    </a:lnTo>
                    <a:lnTo>
                      <a:pt x="118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72" name="Google Shape;1172;p54"/>
              <p:cNvSpPr/>
              <p:nvPr/>
            </p:nvSpPr>
            <p:spPr>
              <a:xfrm>
                <a:off x="6216595" y="2069704"/>
                <a:ext cx="37629" cy="10271"/>
              </a:xfrm>
              <a:custGeom>
                <a:rect b="b" l="l" r="r" t="t"/>
                <a:pathLst>
                  <a:path extrusionOk="0" h="345" w="1264">
                    <a:moveTo>
                      <a:pt x="154" y="0"/>
                    </a:moveTo>
                    <a:lnTo>
                      <a:pt x="115" y="38"/>
                    </a:lnTo>
                    <a:lnTo>
                      <a:pt x="39" y="38"/>
                    </a:lnTo>
                    <a:lnTo>
                      <a:pt x="0" y="115"/>
                    </a:lnTo>
                    <a:lnTo>
                      <a:pt x="0" y="153"/>
                    </a:lnTo>
                    <a:lnTo>
                      <a:pt x="0" y="230"/>
                    </a:lnTo>
                    <a:lnTo>
                      <a:pt x="39" y="268"/>
                    </a:lnTo>
                    <a:lnTo>
                      <a:pt x="115" y="306"/>
                    </a:lnTo>
                    <a:lnTo>
                      <a:pt x="154" y="345"/>
                    </a:lnTo>
                    <a:lnTo>
                      <a:pt x="1111" y="345"/>
                    </a:lnTo>
                    <a:lnTo>
                      <a:pt x="1226" y="268"/>
                    </a:lnTo>
                    <a:lnTo>
                      <a:pt x="1264" y="230"/>
                    </a:lnTo>
                    <a:lnTo>
                      <a:pt x="1264" y="153"/>
                    </a:lnTo>
                    <a:lnTo>
                      <a:pt x="1264" y="115"/>
                    </a:lnTo>
                    <a:lnTo>
                      <a:pt x="1226" y="38"/>
                    </a:lnTo>
                    <a:lnTo>
                      <a:pt x="1187" y="38"/>
                    </a:lnTo>
                    <a:lnTo>
                      <a:pt x="111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73" name="Google Shape;1173;p54"/>
              <p:cNvSpPr/>
              <p:nvPr/>
            </p:nvSpPr>
            <p:spPr>
              <a:xfrm>
                <a:off x="6216595" y="2092478"/>
                <a:ext cx="37629" cy="9169"/>
              </a:xfrm>
              <a:custGeom>
                <a:rect b="b" l="l" r="r" t="t"/>
                <a:pathLst>
                  <a:path extrusionOk="0" h="308" w="1264">
                    <a:moveTo>
                      <a:pt x="115" y="1"/>
                    </a:moveTo>
                    <a:lnTo>
                      <a:pt x="39" y="39"/>
                    </a:lnTo>
                    <a:lnTo>
                      <a:pt x="0" y="77"/>
                    </a:lnTo>
                    <a:lnTo>
                      <a:pt x="0" y="154"/>
                    </a:lnTo>
                    <a:lnTo>
                      <a:pt x="0" y="230"/>
                    </a:lnTo>
                    <a:lnTo>
                      <a:pt x="39" y="269"/>
                    </a:lnTo>
                    <a:lnTo>
                      <a:pt x="115" y="307"/>
                    </a:lnTo>
                    <a:lnTo>
                      <a:pt x="1111" y="307"/>
                    </a:lnTo>
                    <a:lnTo>
                      <a:pt x="1226" y="269"/>
                    </a:lnTo>
                    <a:lnTo>
                      <a:pt x="1264" y="230"/>
                    </a:lnTo>
                    <a:lnTo>
                      <a:pt x="1264" y="154"/>
                    </a:lnTo>
                    <a:lnTo>
                      <a:pt x="1264" y="77"/>
                    </a:lnTo>
                    <a:lnTo>
                      <a:pt x="1226" y="39"/>
                    </a:lnTo>
                    <a:lnTo>
                      <a:pt x="118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74" name="Google Shape;1174;p54"/>
              <p:cNvSpPr/>
              <p:nvPr/>
            </p:nvSpPr>
            <p:spPr>
              <a:xfrm>
                <a:off x="6216595" y="2114151"/>
                <a:ext cx="37629" cy="10271"/>
              </a:xfrm>
              <a:custGeom>
                <a:rect b="b" l="l" r="r" t="t"/>
                <a:pathLst>
                  <a:path extrusionOk="0" h="345" w="1264">
                    <a:moveTo>
                      <a:pt x="154" y="0"/>
                    </a:moveTo>
                    <a:lnTo>
                      <a:pt x="115" y="38"/>
                    </a:lnTo>
                    <a:lnTo>
                      <a:pt x="39" y="38"/>
                    </a:lnTo>
                    <a:lnTo>
                      <a:pt x="0" y="115"/>
                    </a:lnTo>
                    <a:lnTo>
                      <a:pt x="0" y="153"/>
                    </a:lnTo>
                    <a:lnTo>
                      <a:pt x="0" y="230"/>
                    </a:lnTo>
                    <a:lnTo>
                      <a:pt x="39" y="268"/>
                    </a:lnTo>
                    <a:lnTo>
                      <a:pt x="115" y="306"/>
                    </a:lnTo>
                    <a:lnTo>
                      <a:pt x="154" y="345"/>
                    </a:lnTo>
                    <a:lnTo>
                      <a:pt x="1111" y="345"/>
                    </a:lnTo>
                    <a:lnTo>
                      <a:pt x="1226" y="268"/>
                    </a:lnTo>
                    <a:lnTo>
                      <a:pt x="1264" y="230"/>
                    </a:lnTo>
                    <a:lnTo>
                      <a:pt x="1264" y="153"/>
                    </a:lnTo>
                    <a:lnTo>
                      <a:pt x="1264" y="115"/>
                    </a:lnTo>
                    <a:lnTo>
                      <a:pt x="1226" y="38"/>
                    </a:lnTo>
                    <a:lnTo>
                      <a:pt x="1187" y="38"/>
                    </a:lnTo>
                    <a:lnTo>
                      <a:pt x="111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75" name="Google Shape;1175;p54"/>
              <p:cNvSpPr/>
              <p:nvPr/>
            </p:nvSpPr>
            <p:spPr>
              <a:xfrm>
                <a:off x="6137942" y="2077683"/>
                <a:ext cx="61594" cy="62696"/>
              </a:xfrm>
              <a:custGeom>
                <a:rect b="b" l="l" r="r" t="t"/>
                <a:pathLst>
                  <a:path extrusionOk="0" h="2106" w="2069">
                    <a:moveTo>
                      <a:pt x="154" y="0"/>
                    </a:moveTo>
                    <a:lnTo>
                      <a:pt x="77" y="38"/>
                    </a:lnTo>
                    <a:lnTo>
                      <a:pt x="39" y="38"/>
                    </a:lnTo>
                    <a:lnTo>
                      <a:pt x="1" y="115"/>
                    </a:lnTo>
                    <a:lnTo>
                      <a:pt x="1" y="153"/>
                    </a:lnTo>
                    <a:lnTo>
                      <a:pt x="1" y="1914"/>
                    </a:lnTo>
                    <a:lnTo>
                      <a:pt x="1" y="1991"/>
                    </a:lnTo>
                    <a:lnTo>
                      <a:pt x="39" y="2029"/>
                    </a:lnTo>
                    <a:lnTo>
                      <a:pt x="77" y="2067"/>
                    </a:lnTo>
                    <a:lnTo>
                      <a:pt x="154" y="2106"/>
                    </a:lnTo>
                    <a:lnTo>
                      <a:pt x="192" y="2067"/>
                    </a:lnTo>
                    <a:lnTo>
                      <a:pt x="269" y="2029"/>
                    </a:lnTo>
                    <a:lnTo>
                      <a:pt x="307" y="1991"/>
                    </a:lnTo>
                    <a:lnTo>
                      <a:pt x="307" y="1914"/>
                    </a:lnTo>
                    <a:lnTo>
                      <a:pt x="307" y="306"/>
                    </a:lnTo>
                    <a:lnTo>
                      <a:pt x="1762" y="306"/>
                    </a:lnTo>
                    <a:lnTo>
                      <a:pt x="1762" y="1914"/>
                    </a:lnTo>
                    <a:lnTo>
                      <a:pt x="1762" y="1991"/>
                    </a:lnTo>
                    <a:lnTo>
                      <a:pt x="1800" y="2029"/>
                    </a:lnTo>
                    <a:lnTo>
                      <a:pt x="1839" y="2067"/>
                    </a:lnTo>
                    <a:lnTo>
                      <a:pt x="1915" y="2106"/>
                    </a:lnTo>
                    <a:lnTo>
                      <a:pt x="1992" y="2067"/>
                    </a:lnTo>
                    <a:lnTo>
                      <a:pt x="2030" y="2029"/>
                    </a:lnTo>
                    <a:lnTo>
                      <a:pt x="2068" y="1914"/>
                    </a:lnTo>
                    <a:lnTo>
                      <a:pt x="2068" y="153"/>
                    </a:lnTo>
                    <a:lnTo>
                      <a:pt x="2068" y="115"/>
                    </a:lnTo>
                    <a:lnTo>
                      <a:pt x="2030" y="38"/>
                    </a:lnTo>
                    <a:lnTo>
                      <a:pt x="1992" y="38"/>
                    </a:lnTo>
                    <a:lnTo>
                      <a:pt x="19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1176" name="Google Shape;1176;p54"/>
          <p:cNvGrpSpPr/>
          <p:nvPr/>
        </p:nvGrpSpPr>
        <p:grpSpPr>
          <a:xfrm>
            <a:off x="792162" y="1975833"/>
            <a:ext cx="783948" cy="674313"/>
            <a:chOff x="2317709" y="4779920"/>
            <a:chExt cx="2089970" cy="1798169"/>
          </a:xfrm>
        </p:grpSpPr>
        <p:sp>
          <p:nvSpPr>
            <p:cNvPr id="1177" name="Google Shape;1177;p54"/>
            <p:cNvSpPr/>
            <p:nvPr/>
          </p:nvSpPr>
          <p:spPr>
            <a:xfrm>
              <a:off x="3469125" y="5540400"/>
              <a:ext cx="152700" cy="2367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78" name="Google Shape;1178;p54"/>
            <p:cNvSpPr/>
            <p:nvPr/>
          </p:nvSpPr>
          <p:spPr>
            <a:xfrm>
              <a:off x="3763600" y="5427075"/>
              <a:ext cx="152700" cy="3501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79" name="Google Shape;1179;p54"/>
            <p:cNvSpPr/>
            <p:nvPr/>
          </p:nvSpPr>
          <p:spPr>
            <a:xfrm>
              <a:off x="4058075" y="5353400"/>
              <a:ext cx="152700" cy="4236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80" name="Google Shape;1180;p54"/>
            <p:cNvSpPr/>
            <p:nvPr/>
          </p:nvSpPr>
          <p:spPr>
            <a:xfrm>
              <a:off x="2504450" y="5088800"/>
              <a:ext cx="688200" cy="688200"/>
            </a:xfrm>
            <a:prstGeom prst="pie">
              <a:avLst>
                <a:gd fmla="val 0" name="adj1"/>
                <a:gd fmla="val 13519345"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81" name="Google Shape;1181;p54"/>
            <p:cNvSpPr/>
            <p:nvPr/>
          </p:nvSpPr>
          <p:spPr>
            <a:xfrm>
              <a:off x="2639150" y="4998075"/>
              <a:ext cx="688200" cy="688200"/>
            </a:xfrm>
            <a:prstGeom prst="pie">
              <a:avLst>
                <a:gd fmla="val 16322439" name="adj1"/>
                <a:gd fmla="val 21519488"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82" name="Google Shape;1182;p54"/>
            <p:cNvSpPr/>
            <p:nvPr/>
          </p:nvSpPr>
          <p:spPr>
            <a:xfrm>
              <a:off x="2554950" y="4998075"/>
              <a:ext cx="688200" cy="688200"/>
            </a:xfrm>
            <a:prstGeom prst="pie">
              <a:avLst>
                <a:gd fmla="val 13487356" name="adj1"/>
                <a:gd fmla="val 16063755"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183" name="Google Shape;1183;p54"/>
            <p:cNvGrpSpPr/>
            <p:nvPr/>
          </p:nvGrpSpPr>
          <p:grpSpPr>
            <a:xfrm>
              <a:off x="2317709" y="4779920"/>
              <a:ext cx="2089970" cy="1798169"/>
              <a:chOff x="3448253" y="368111"/>
              <a:chExt cx="310025" cy="266739"/>
            </a:xfrm>
          </p:grpSpPr>
          <p:sp>
            <p:nvSpPr>
              <p:cNvPr id="1184" name="Google Shape;1184;p54"/>
              <p:cNvSpPr/>
              <p:nvPr/>
            </p:nvSpPr>
            <p:spPr>
              <a:xfrm>
                <a:off x="3448253" y="368111"/>
                <a:ext cx="310025" cy="217708"/>
              </a:xfrm>
              <a:custGeom>
                <a:rect b="b" l="l" r="r" t="t"/>
                <a:pathLst>
                  <a:path extrusionOk="0" h="7313" w="10414">
                    <a:moveTo>
                      <a:pt x="9648" y="269"/>
                    </a:moveTo>
                    <a:lnTo>
                      <a:pt x="9877" y="307"/>
                    </a:lnTo>
                    <a:lnTo>
                      <a:pt x="10031" y="422"/>
                    </a:lnTo>
                    <a:lnTo>
                      <a:pt x="10145" y="575"/>
                    </a:lnTo>
                    <a:lnTo>
                      <a:pt x="10184" y="766"/>
                    </a:lnTo>
                    <a:lnTo>
                      <a:pt x="10184" y="6547"/>
                    </a:lnTo>
                    <a:lnTo>
                      <a:pt x="10145" y="6777"/>
                    </a:lnTo>
                    <a:lnTo>
                      <a:pt x="10031" y="6930"/>
                    </a:lnTo>
                    <a:lnTo>
                      <a:pt x="9877" y="7045"/>
                    </a:lnTo>
                    <a:lnTo>
                      <a:pt x="9648" y="7083"/>
                    </a:lnTo>
                    <a:lnTo>
                      <a:pt x="766" y="7083"/>
                    </a:lnTo>
                    <a:lnTo>
                      <a:pt x="574" y="7045"/>
                    </a:lnTo>
                    <a:lnTo>
                      <a:pt x="383" y="6930"/>
                    </a:lnTo>
                    <a:lnTo>
                      <a:pt x="268" y="6777"/>
                    </a:lnTo>
                    <a:lnTo>
                      <a:pt x="230" y="6547"/>
                    </a:lnTo>
                    <a:lnTo>
                      <a:pt x="230" y="766"/>
                    </a:lnTo>
                    <a:lnTo>
                      <a:pt x="268" y="575"/>
                    </a:lnTo>
                    <a:lnTo>
                      <a:pt x="383" y="422"/>
                    </a:lnTo>
                    <a:lnTo>
                      <a:pt x="574" y="307"/>
                    </a:lnTo>
                    <a:lnTo>
                      <a:pt x="766" y="269"/>
                    </a:lnTo>
                    <a:close/>
                    <a:moveTo>
                      <a:pt x="766" y="1"/>
                    </a:moveTo>
                    <a:lnTo>
                      <a:pt x="613" y="39"/>
                    </a:lnTo>
                    <a:lnTo>
                      <a:pt x="460" y="77"/>
                    </a:lnTo>
                    <a:lnTo>
                      <a:pt x="345" y="154"/>
                    </a:lnTo>
                    <a:lnTo>
                      <a:pt x="230" y="230"/>
                    </a:lnTo>
                    <a:lnTo>
                      <a:pt x="115" y="345"/>
                    </a:lnTo>
                    <a:lnTo>
                      <a:pt x="77" y="498"/>
                    </a:lnTo>
                    <a:lnTo>
                      <a:pt x="0" y="613"/>
                    </a:lnTo>
                    <a:lnTo>
                      <a:pt x="0" y="766"/>
                    </a:lnTo>
                    <a:lnTo>
                      <a:pt x="0" y="6547"/>
                    </a:lnTo>
                    <a:lnTo>
                      <a:pt x="0" y="6700"/>
                    </a:lnTo>
                    <a:lnTo>
                      <a:pt x="77" y="6854"/>
                    </a:lnTo>
                    <a:lnTo>
                      <a:pt x="115" y="7007"/>
                    </a:lnTo>
                    <a:lnTo>
                      <a:pt x="230" y="7083"/>
                    </a:lnTo>
                    <a:lnTo>
                      <a:pt x="345" y="7198"/>
                    </a:lnTo>
                    <a:lnTo>
                      <a:pt x="460" y="7275"/>
                    </a:lnTo>
                    <a:lnTo>
                      <a:pt x="613" y="7313"/>
                    </a:lnTo>
                    <a:lnTo>
                      <a:pt x="9801" y="7313"/>
                    </a:lnTo>
                    <a:lnTo>
                      <a:pt x="9954" y="7275"/>
                    </a:lnTo>
                    <a:lnTo>
                      <a:pt x="10107" y="7198"/>
                    </a:lnTo>
                    <a:lnTo>
                      <a:pt x="10222" y="7083"/>
                    </a:lnTo>
                    <a:lnTo>
                      <a:pt x="10299" y="7007"/>
                    </a:lnTo>
                    <a:lnTo>
                      <a:pt x="10375" y="6854"/>
                    </a:lnTo>
                    <a:lnTo>
                      <a:pt x="10413" y="6700"/>
                    </a:lnTo>
                    <a:lnTo>
                      <a:pt x="10413" y="6547"/>
                    </a:lnTo>
                    <a:lnTo>
                      <a:pt x="10413" y="766"/>
                    </a:lnTo>
                    <a:lnTo>
                      <a:pt x="10413" y="613"/>
                    </a:lnTo>
                    <a:lnTo>
                      <a:pt x="10375" y="498"/>
                    </a:lnTo>
                    <a:lnTo>
                      <a:pt x="10299" y="345"/>
                    </a:lnTo>
                    <a:lnTo>
                      <a:pt x="10222" y="230"/>
                    </a:lnTo>
                    <a:lnTo>
                      <a:pt x="10107" y="154"/>
                    </a:lnTo>
                    <a:lnTo>
                      <a:pt x="9954" y="77"/>
                    </a:lnTo>
                    <a:lnTo>
                      <a:pt x="9801" y="39"/>
                    </a:lnTo>
                    <a:lnTo>
                      <a:pt x="964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85" name="Google Shape;1185;p54"/>
              <p:cNvSpPr/>
              <p:nvPr/>
            </p:nvSpPr>
            <p:spPr>
              <a:xfrm>
                <a:off x="3448253" y="541342"/>
                <a:ext cx="310025" cy="6877"/>
              </a:xfrm>
              <a:custGeom>
                <a:rect b="b" l="l" r="r" t="t"/>
                <a:pathLst>
                  <a:path extrusionOk="0" h="231" w="10414">
                    <a:moveTo>
                      <a:pt x="115" y="1"/>
                    </a:moveTo>
                    <a:lnTo>
                      <a:pt x="38" y="39"/>
                    </a:lnTo>
                    <a:lnTo>
                      <a:pt x="0" y="116"/>
                    </a:lnTo>
                    <a:lnTo>
                      <a:pt x="38" y="192"/>
                    </a:lnTo>
                    <a:lnTo>
                      <a:pt x="115" y="231"/>
                    </a:lnTo>
                    <a:lnTo>
                      <a:pt x="10299" y="231"/>
                    </a:lnTo>
                    <a:lnTo>
                      <a:pt x="10375" y="192"/>
                    </a:lnTo>
                    <a:lnTo>
                      <a:pt x="10413" y="116"/>
                    </a:lnTo>
                    <a:lnTo>
                      <a:pt x="10375" y="39"/>
                    </a:lnTo>
                    <a:lnTo>
                      <a:pt x="10299"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86" name="Google Shape;1186;p54"/>
              <p:cNvSpPr/>
              <p:nvPr/>
            </p:nvSpPr>
            <p:spPr>
              <a:xfrm>
                <a:off x="3562212" y="578971"/>
                <a:ext cx="6877" cy="55878"/>
              </a:xfrm>
              <a:custGeom>
                <a:rect b="b" l="l" r="r" t="t"/>
                <a:pathLst>
                  <a:path extrusionOk="0" h="1877" w="231">
                    <a:moveTo>
                      <a:pt x="115" y="0"/>
                    </a:moveTo>
                    <a:lnTo>
                      <a:pt x="39" y="39"/>
                    </a:lnTo>
                    <a:lnTo>
                      <a:pt x="1" y="115"/>
                    </a:lnTo>
                    <a:lnTo>
                      <a:pt x="1" y="1761"/>
                    </a:lnTo>
                    <a:lnTo>
                      <a:pt x="39" y="1838"/>
                    </a:lnTo>
                    <a:lnTo>
                      <a:pt x="115" y="1876"/>
                    </a:lnTo>
                    <a:lnTo>
                      <a:pt x="192" y="1838"/>
                    </a:lnTo>
                    <a:lnTo>
                      <a:pt x="230" y="1761"/>
                    </a:lnTo>
                    <a:lnTo>
                      <a:pt x="230" y="115"/>
                    </a:lnTo>
                    <a:lnTo>
                      <a:pt x="192"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87" name="Google Shape;1187;p54"/>
              <p:cNvSpPr/>
              <p:nvPr/>
            </p:nvSpPr>
            <p:spPr>
              <a:xfrm>
                <a:off x="3637441" y="578971"/>
                <a:ext cx="8008" cy="55878"/>
              </a:xfrm>
              <a:custGeom>
                <a:rect b="b" l="l" r="r" t="t"/>
                <a:pathLst>
                  <a:path extrusionOk="0" h="1877" w="269">
                    <a:moveTo>
                      <a:pt x="115" y="0"/>
                    </a:moveTo>
                    <a:lnTo>
                      <a:pt x="39" y="39"/>
                    </a:lnTo>
                    <a:lnTo>
                      <a:pt x="0" y="115"/>
                    </a:lnTo>
                    <a:lnTo>
                      <a:pt x="0" y="1761"/>
                    </a:lnTo>
                    <a:lnTo>
                      <a:pt x="39" y="1838"/>
                    </a:lnTo>
                    <a:lnTo>
                      <a:pt x="115" y="1876"/>
                    </a:lnTo>
                    <a:lnTo>
                      <a:pt x="230" y="1838"/>
                    </a:lnTo>
                    <a:lnTo>
                      <a:pt x="268" y="1761"/>
                    </a:lnTo>
                    <a:lnTo>
                      <a:pt x="268" y="115"/>
                    </a:lnTo>
                    <a:lnTo>
                      <a:pt x="230"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88" name="Google Shape;1188;p54"/>
              <p:cNvSpPr/>
              <p:nvPr/>
            </p:nvSpPr>
            <p:spPr>
              <a:xfrm>
                <a:off x="3529168" y="627973"/>
                <a:ext cx="149326" cy="6877"/>
              </a:xfrm>
              <a:custGeom>
                <a:rect b="b" l="l" r="r" t="t"/>
                <a:pathLst>
                  <a:path extrusionOk="0" h="231" w="5016">
                    <a:moveTo>
                      <a:pt x="115" y="0"/>
                    </a:moveTo>
                    <a:lnTo>
                      <a:pt x="0" y="39"/>
                    </a:lnTo>
                    <a:lnTo>
                      <a:pt x="0" y="115"/>
                    </a:lnTo>
                    <a:lnTo>
                      <a:pt x="0" y="192"/>
                    </a:lnTo>
                    <a:lnTo>
                      <a:pt x="115" y="230"/>
                    </a:lnTo>
                    <a:lnTo>
                      <a:pt x="4901" y="230"/>
                    </a:lnTo>
                    <a:lnTo>
                      <a:pt x="4977" y="192"/>
                    </a:lnTo>
                    <a:lnTo>
                      <a:pt x="5016" y="115"/>
                    </a:lnTo>
                    <a:lnTo>
                      <a:pt x="4977" y="39"/>
                    </a:lnTo>
                    <a:lnTo>
                      <a:pt x="490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89" name="Google Shape;1189;p54"/>
              <p:cNvSpPr/>
              <p:nvPr/>
            </p:nvSpPr>
            <p:spPr>
              <a:xfrm>
                <a:off x="3473319" y="425090"/>
                <a:ext cx="106011" cy="93508"/>
              </a:xfrm>
              <a:custGeom>
                <a:rect b="b" l="l" r="r" t="t"/>
                <a:pathLst>
                  <a:path extrusionOk="0" h="3141" w="3561">
                    <a:moveTo>
                      <a:pt x="613" y="307"/>
                    </a:moveTo>
                    <a:lnTo>
                      <a:pt x="1685" y="1417"/>
                    </a:lnTo>
                    <a:lnTo>
                      <a:pt x="1800" y="1456"/>
                    </a:lnTo>
                    <a:lnTo>
                      <a:pt x="3331" y="1456"/>
                    </a:lnTo>
                    <a:lnTo>
                      <a:pt x="3293" y="1762"/>
                    </a:lnTo>
                    <a:lnTo>
                      <a:pt x="3178" y="2030"/>
                    </a:lnTo>
                    <a:lnTo>
                      <a:pt x="3025" y="2260"/>
                    </a:lnTo>
                    <a:lnTo>
                      <a:pt x="2833" y="2489"/>
                    </a:lnTo>
                    <a:lnTo>
                      <a:pt x="2604" y="2681"/>
                    </a:lnTo>
                    <a:lnTo>
                      <a:pt x="2374" y="2796"/>
                    </a:lnTo>
                    <a:lnTo>
                      <a:pt x="2068" y="2872"/>
                    </a:lnTo>
                    <a:lnTo>
                      <a:pt x="1800" y="2911"/>
                    </a:lnTo>
                    <a:lnTo>
                      <a:pt x="1455" y="2872"/>
                    </a:lnTo>
                    <a:lnTo>
                      <a:pt x="1187" y="2796"/>
                    </a:lnTo>
                    <a:lnTo>
                      <a:pt x="919" y="2643"/>
                    </a:lnTo>
                    <a:lnTo>
                      <a:pt x="690" y="2451"/>
                    </a:lnTo>
                    <a:lnTo>
                      <a:pt x="498" y="2221"/>
                    </a:lnTo>
                    <a:lnTo>
                      <a:pt x="345" y="1953"/>
                    </a:lnTo>
                    <a:lnTo>
                      <a:pt x="268" y="1647"/>
                    </a:lnTo>
                    <a:lnTo>
                      <a:pt x="230" y="1341"/>
                    </a:lnTo>
                    <a:lnTo>
                      <a:pt x="268" y="1073"/>
                    </a:lnTo>
                    <a:lnTo>
                      <a:pt x="307" y="805"/>
                    </a:lnTo>
                    <a:lnTo>
                      <a:pt x="422" y="537"/>
                    </a:lnTo>
                    <a:lnTo>
                      <a:pt x="613" y="307"/>
                    </a:lnTo>
                    <a:close/>
                    <a:moveTo>
                      <a:pt x="613" y="1"/>
                    </a:moveTo>
                    <a:lnTo>
                      <a:pt x="498" y="39"/>
                    </a:lnTo>
                    <a:lnTo>
                      <a:pt x="307" y="346"/>
                    </a:lnTo>
                    <a:lnTo>
                      <a:pt x="115" y="652"/>
                    </a:lnTo>
                    <a:lnTo>
                      <a:pt x="39" y="996"/>
                    </a:lnTo>
                    <a:lnTo>
                      <a:pt x="0" y="1341"/>
                    </a:lnTo>
                    <a:lnTo>
                      <a:pt x="39" y="1685"/>
                    </a:lnTo>
                    <a:lnTo>
                      <a:pt x="115" y="2030"/>
                    </a:lnTo>
                    <a:lnTo>
                      <a:pt x="307" y="2336"/>
                    </a:lnTo>
                    <a:lnTo>
                      <a:pt x="498" y="2604"/>
                    </a:lnTo>
                    <a:lnTo>
                      <a:pt x="766" y="2834"/>
                    </a:lnTo>
                    <a:lnTo>
                      <a:pt x="1072" y="2987"/>
                    </a:lnTo>
                    <a:lnTo>
                      <a:pt x="1417" y="3102"/>
                    </a:lnTo>
                    <a:lnTo>
                      <a:pt x="1800" y="3140"/>
                    </a:lnTo>
                    <a:lnTo>
                      <a:pt x="2144" y="3102"/>
                    </a:lnTo>
                    <a:lnTo>
                      <a:pt x="2489" y="2987"/>
                    </a:lnTo>
                    <a:lnTo>
                      <a:pt x="2795" y="2834"/>
                    </a:lnTo>
                    <a:lnTo>
                      <a:pt x="3063" y="2604"/>
                    </a:lnTo>
                    <a:lnTo>
                      <a:pt x="3255" y="2336"/>
                    </a:lnTo>
                    <a:lnTo>
                      <a:pt x="3446" y="2030"/>
                    </a:lnTo>
                    <a:lnTo>
                      <a:pt x="3561" y="1685"/>
                    </a:lnTo>
                    <a:lnTo>
                      <a:pt x="3561" y="1341"/>
                    </a:lnTo>
                    <a:lnTo>
                      <a:pt x="3561" y="1264"/>
                    </a:lnTo>
                    <a:lnTo>
                      <a:pt x="3446" y="1226"/>
                    </a:lnTo>
                    <a:lnTo>
                      <a:pt x="1838" y="1226"/>
                    </a:lnTo>
                    <a:lnTo>
                      <a:pt x="690" y="39"/>
                    </a:lnTo>
                    <a:lnTo>
                      <a:pt x="61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90" name="Google Shape;1190;p54"/>
              <p:cNvSpPr/>
              <p:nvPr/>
            </p:nvSpPr>
            <p:spPr>
              <a:xfrm>
                <a:off x="3494962" y="397761"/>
                <a:ext cx="42214" cy="58141"/>
              </a:xfrm>
              <a:custGeom>
                <a:rect b="b" l="l" r="r" t="t"/>
                <a:pathLst>
                  <a:path extrusionOk="0" h="1953" w="1418">
                    <a:moveTo>
                      <a:pt x="1188" y="268"/>
                    </a:moveTo>
                    <a:lnTo>
                      <a:pt x="1188" y="1532"/>
                    </a:lnTo>
                    <a:lnTo>
                      <a:pt x="307" y="613"/>
                    </a:lnTo>
                    <a:lnTo>
                      <a:pt x="499" y="498"/>
                    </a:lnTo>
                    <a:lnTo>
                      <a:pt x="728" y="383"/>
                    </a:lnTo>
                    <a:lnTo>
                      <a:pt x="958" y="306"/>
                    </a:lnTo>
                    <a:lnTo>
                      <a:pt x="1188" y="268"/>
                    </a:lnTo>
                    <a:close/>
                    <a:moveTo>
                      <a:pt x="1302" y="0"/>
                    </a:moveTo>
                    <a:lnTo>
                      <a:pt x="958" y="38"/>
                    </a:lnTo>
                    <a:lnTo>
                      <a:pt x="613" y="153"/>
                    </a:lnTo>
                    <a:lnTo>
                      <a:pt x="307" y="306"/>
                    </a:lnTo>
                    <a:lnTo>
                      <a:pt x="39" y="536"/>
                    </a:lnTo>
                    <a:lnTo>
                      <a:pt x="1" y="613"/>
                    </a:lnTo>
                    <a:lnTo>
                      <a:pt x="39" y="728"/>
                    </a:lnTo>
                    <a:lnTo>
                      <a:pt x="1226" y="1914"/>
                    </a:lnTo>
                    <a:lnTo>
                      <a:pt x="1302" y="1953"/>
                    </a:lnTo>
                    <a:lnTo>
                      <a:pt x="1341" y="1914"/>
                    </a:lnTo>
                    <a:lnTo>
                      <a:pt x="1417" y="1876"/>
                    </a:lnTo>
                    <a:lnTo>
                      <a:pt x="1417" y="1838"/>
                    </a:lnTo>
                    <a:lnTo>
                      <a:pt x="1417" y="115"/>
                    </a:lnTo>
                    <a:lnTo>
                      <a:pt x="1417" y="38"/>
                    </a:lnTo>
                    <a:lnTo>
                      <a:pt x="13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91" name="Google Shape;1191;p54"/>
              <p:cNvSpPr/>
              <p:nvPr/>
            </p:nvSpPr>
            <p:spPr>
              <a:xfrm>
                <a:off x="3543993" y="397761"/>
                <a:ext cx="57010" cy="58141"/>
              </a:xfrm>
              <a:custGeom>
                <a:rect b="b" l="l" r="r" t="t"/>
                <a:pathLst>
                  <a:path extrusionOk="0" h="1953" w="1915">
                    <a:moveTo>
                      <a:pt x="230" y="268"/>
                    </a:moveTo>
                    <a:lnTo>
                      <a:pt x="536" y="306"/>
                    </a:lnTo>
                    <a:lnTo>
                      <a:pt x="766" y="383"/>
                    </a:lnTo>
                    <a:lnTo>
                      <a:pt x="1034" y="536"/>
                    </a:lnTo>
                    <a:lnTo>
                      <a:pt x="1225" y="728"/>
                    </a:lnTo>
                    <a:lnTo>
                      <a:pt x="1417" y="919"/>
                    </a:lnTo>
                    <a:lnTo>
                      <a:pt x="1531" y="1149"/>
                    </a:lnTo>
                    <a:lnTo>
                      <a:pt x="1646" y="1417"/>
                    </a:lnTo>
                    <a:lnTo>
                      <a:pt x="1685" y="1723"/>
                    </a:lnTo>
                    <a:lnTo>
                      <a:pt x="230" y="1723"/>
                    </a:lnTo>
                    <a:lnTo>
                      <a:pt x="230" y="268"/>
                    </a:lnTo>
                    <a:close/>
                    <a:moveTo>
                      <a:pt x="115" y="0"/>
                    </a:moveTo>
                    <a:lnTo>
                      <a:pt x="38" y="38"/>
                    </a:lnTo>
                    <a:lnTo>
                      <a:pt x="0" y="115"/>
                    </a:lnTo>
                    <a:lnTo>
                      <a:pt x="0" y="1838"/>
                    </a:lnTo>
                    <a:lnTo>
                      <a:pt x="38" y="1914"/>
                    </a:lnTo>
                    <a:lnTo>
                      <a:pt x="115" y="1953"/>
                    </a:lnTo>
                    <a:lnTo>
                      <a:pt x="1799" y="1953"/>
                    </a:lnTo>
                    <a:lnTo>
                      <a:pt x="1876" y="1914"/>
                    </a:lnTo>
                    <a:lnTo>
                      <a:pt x="1914" y="1838"/>
                    </a:lnTo>
                    <a:lnTo>
                      <a:pt x="1876" y="1455"/>
                    </a:lnTo>
                    <a:lnTo>
                      <a:pt x="1761" y="1110"/>
                    </a:lnTo>
                    <a:lnTo>
                      <a:pt x="1608" y="804"/>
                    </a:lnTo>
                    <a:lnTo>
                      <a:pt x="1378" y="536"/>
                    </a:lnTo>
                    <a:lnTo>
                      <a:pt x="1149" y="306"/>
                    </a:lnTo>
                    <a:lnTo>
                      <a:pt x="842" y="153"/>
                    </a:lnTo>
                    <a:lnTo>
                      <a:pt x="498" y="38"/>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92" name="Google Shape;1192;p54"/>
              <p:cNvSpPr/>
              <p:nvPr/>
            </p:nvSpPr>
            <p:spPr>
              <a:xfrm>
                <a:off x="3488144" y="461588"/>
                <a:ext cx="42184" cy="42184"/>
              </a:xfrm>
              <a:custGeom>
                <a:rect b="b" l="l" r="r" t="t"/>
                <a:pathLst>
                  <a:path extrusionOk="0" h="1417" w="1417">
                    <a:moveTo>
                      <a:pt x="1302" y="0"/>
                    </a:moveTo>
                    <a:lnTo>
                      <a:pt x="1187" y="38"/>
                    </a:lnTo>
                    <a:lnTo>
                      <a:pt x="0" y="1225"/>
                    </a:lnTo>
                    <a:lnTo>
                      <a:pt x="0" y="1302"/>
                    </a:lnTo>
                    <a:lnTo>
                      <a:pt x="0" y="1378"/>
                    </a:lnTo>
                    <a:lnTo>
                      <a:pt x="115" y="1417"/>
                    </a:lnTo>
                    <a:lnTo>
                      <a:pt x="192" y="1378"/>
                    </a:lnTo>
                    <a:lnTo>
                      <a:pt x="1378" y="191"/>
                    </a:lnTo>
                    <a:lnTo>
                      <a:pt x="1417" y="115"/>
                    </a:lnTo>
                    <a:lnTo>
                      <a:pt x="1378" y="38"/>
                    </a:lnTo>
                    <a:lnTo>
                      <a:pt x="13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93" name="Google Shape;1193;p54"/>
              <p:cNvSpPr/>
              <p:nvPr/>
            </p:nvSpPr>
            <p:spPr>
              <a:xfrm>
                <a:off x="3614637" y="400024"/>
                <a:ext cx="119705" cy="6877"/>
              </a:xfrm>
              <a:custGeom>
                <a:rect b="b" l="l" r="r" t="t"/>
                <a:pathLst>
                  <a:path extrusionOk="0" h="231" w="4021">
                    <a:moveTo>
                      <a:pt x="115" y="1"/>
                    </a:moveTo>
                    <a:lnTo>
                      <a:pt x="39" y="39"/>
                    </a:lnTo>
                    <a:lnTo>
                      <a:pt x="1" y="116"/>
                    </a:lnTo>
                    <a:lnTo>
                      <a:pt x="39" y="192"/>
                    </a:lnTo>
                    <a:lnTo>
                      <a:pt x="115" y="230"/>
                    </a:lnTo>
                    <a:lnTo>
                      <a:pt x="3906" y="230"/>
                    </a:lnTo>
                    <a:lnTo>
                      <a:pt x="3982" y="192"/>
                    </a:lnTo>
                    <a:lnTo>
                      <a:pt x="4020" y="116"/>
                    </a:lnTo>
                    <a:lnTo>
                      <a:pt x="3982" y="39"/>
                    </a:lnTo>
                    <a:lnTo>
                      <a:pt x="390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94" name="Google Shape;1194;p54"/>
              <p:cNvSpPr/>
              <p:nvPr/>
            </p:nvSpPr>
            <p:spPr>
              <a:xfrm>
                <a:off x="3614637" y="422828"/>
                <a:ext cx="119705" cy="6877"/>
              </a:xfrm>
              <a:custGeom>
                <a:rect b="b" l="l" r="r" t="t"/>
                <a:pathLst>
                  <a:path extrusionOk="0" h="231" w="4021">
                    <a:moveTo>
                      <a:pt x="115" y="0"/>
                    </a:moveTo>
                    <a:lnTo>
                      <a:pt x="39" y="39"/>
                    </a:lnTo>
                    <a:lnTo>
                      <a:pt x="1" y="115"/>
                    </a:lnTo>
                    <a:lnTo>
                      <a:pt x="39" y="192"/>
                    </a:lnTo>
                    <a:lnTo>
                      <a:pt x="115" y="230"/>
                    </a:lnTo>
                    <a:lnTo>
                      <a:pt x="3906" y="230"/>
                    </a:lnTo>
                    <a:lnTo>
                      <a:pt x="3982" y="192"/>
                    </a:lnTo>
                    <a:lnTo>
                      <a:pt x="4020" y="115"/>
                    </a:lnTo>
                    <a:lnTo>
                      <a:pt x="3982" y="39"/>
                    </a:lnTo>
                    <a:lnTo>
                      <a:pt x="390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95" name="Google Shape;1195;p54"/>
              <p:cNvSpPr/>
              <p:nvPr/>
            </p:nvSpPr>
            <p:spPr>
              <a:xfrm>
                <a:off x="3614637" y="477545"/>
                <a:ext cx="29681" cy="41053"/>
              </a:xfrm>
              <a:custGeom>
                <a:rect b="b" l="l" r="r" t="t"/>
                <a:pathLst>
                  <a:path extrusionOk="0" h="1379" w="997">
                    <a:moveTo>
                      <a:pt x="766" y="230"/>
                    </a:moveTo>
                    <a:lnTo>
                      <a:pt x="766" y="1149"/>
                    </a:lnTo>
                    <a:lnTo>
                      <a:pt x="230" y="1149"/>
                    </a:lnTo>
                    <a:lnTo>
                      <a:pt x="230" y="230"/>
                    </a:lnTo>
                    <a:close/>
                    <a:moveTo>
                      <a:pt x="115" y="0"/>
                    </a:moveTo>
                    <a:lnTo>
                      <a:pt x="39" y="38"/>
                    </a:lnTo>
                    <a:lnTo>
                      <a:pt x="1" y="115"/>
                    </a:lnTo>
                    <a:lnTo>
                      <a:pt x="1" y="1263"/>
                    </a:lnTo>
                    <a:lnTo>
                      <a:pt x="39" y="1340"/>
                    </a:lnTo>
                    <a:lnTo>
                      <a:pt x="115" y="1378"/>
                    </a:lnTo>
                    <a:lnTo>
                      <a:pt x="881" y="1378"/>
                    </a:lnTo>
                    <a:lnTo>
                      <a:pt x="958" y="1340"/>
                    </a:lnTo>
                    <a:lnTo>
                      <a:pt x="996" y="1263"/>
                    </a:lnTo>
                    <a:lnTo>
                      <a:pt x="996" y="115"/>
                    </a:lnTo>
                    <a:lnTo>
                      <a:pt x="958" y="38"/>
                    </a:lnTo>
                    <a:lnTo>
                      <a:pt x="88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96" name="Google Shape;1196;p54"/>
              <p:cNvSpPr/>
              <p:nvPr/>
            </p:nvSpPr>
            <p:spPr>
              <a:xfrm>
                <a:off x="3660215" y="462720"/>
                <a:ext cx="28549" cy="55878"/>
              </a:xfrm>
              <a:custGeom>
                <a:rect b="b" l="l" r="r" t="t"/>
                <a:pathLst>
                  <a:path extrusionOk="0" h="1877" w="959">
                    <a:moveTo>
                      <a:pt x="728" y="230"/>
                    </a:moveTo>
                    <a:lnTo>
                      <a:pt x="728" y="1647"/>
                    </a:lnTo>
                    <a:lnTo>
                      <a:pt x="231" y="1647"/>
                    </a:lnTo>
                    <a:lnTo>
                      <a:pt x="231" y="230"/>
                    </a:lnTo>
                    <a:close/>
                    <a:moveTo>
                      <a:pt x="116" y="0"/>
                    </a:moveTo>
                    <a:lnTo>
                      <a:pt x="1" y="39"/>
                    </a:lnTo>
                    <a:lnTo>
                      <a:pt x="1" y="115"/>
                    </a:lnTo>
                    <a:lnTo>
                      <a:pt x="1" y="1761"/>
                    </a:lnTo>
                    <a:lnTo>
                      <a:pt x="1" y="1838"/>
                    </a:lnTo>
                    <a:lnTo>
                      <a:pt x="116" y="1876"/>
                    </a:lnTo>
                    <a:lnTo>
                      <a:pt x="843" y="1876"/>
                    </a:lnTo>
                    <a:lnTo>
                      <a:pt x="958" y="1838"/>
                    </a:lnTo>
                    <a:lnTo>
                      <a:pt x="958" y="1761"/>
                    </a:lnTo>
                    <a:lnTo>
                      <a:pt x="958" y="115"/>
                    </a:lnTo>
                    <a:lnTo>
                      <a:pt x="958" y="39"/>
                    </a:lnTo>
                    <a:lnTo>
                      <a:pt x="84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197" name="Google Shape;1197;p54"/>
              <p:cNvSpPr/>
              <p:nvPr/>
            </p:nvSpPr>
            <p:spPr>
              <a:xfrm>
                <a:off x="3704691" y="447894"/>
                <a:ext cx="29651" cy="70704"/>
              </a:xfrm>
              <a:custGeom>
                <a:rect b="b" l="l" r="r" t="t"/>
                <a:pathLst>
                  <a:path extrusionOk="0" h="2375" w="996">
                    <a:moveTo>
                      <a:pt x="766" y="230"/>
                    </a:moveTo>
                    <a:lnTo>
                      <a:pt x="766" y="2145"/>
                    </a:lnTo>
                    <a:lnTo>
                      <a:pt x="230" y="2145"/>
                    </a:lnTo>
                    <a:lnTo>
                      <a:pt x="230" y="230"/>
                    </a:lnTo>
                    <a:close/>
                    <a:moveTo>
                      <a:pt x="115" y="1"/>
                    </a:moveTo>
                    <a:lnTo>
                      <a:pt x="38" y="39"/>
                    </a:lnTo>
                    <a:lnTo>
                      <a:pt x="0" y="115"/>
                    </a:lnTo>
                    <a:lnTo>
                      <a:pt x="0" y="2259"/>
                    </a:lnTo>
                    <a:lnTo>
                      <a:pt x="38" y="2336"/>
                    </a:lnTo>
                    <a:lnTo>
                      <a:pt x="115" y="2374"/>
                    </a:lnTo>
                    <a:lnTo>
                      <a:pt x="881" y="2374"/>
                    </a:lnTo>
                    <a:lnTo>
                      <a:pt x="957" y="2336"/>
                    </a:lnTo>
                    <a:lnTo>
                      <a:pt x="995" y="2259"/>
                    </a:lnTo>
                    <a:lnTo>
                      <a:pt x="995" y="115"/>
                    </a:lnTo>
                    <a:lnTo>
                      <a:pt x="957" y="39"/>
                    </a:lnTo>
                    <a:lnTo>
                      <a:pt x="88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1198" name="Google Shape;1198;p54"/>
          <p:cNvGrpSpPr/>
          <p:nvPr/>
        </p:nvGrpSpPr>
        <p:grpSpPr>
          <a:xfrm>
            <a:off x="4879312" y="2059505"/>
            <a:ext cx="783929" cy="507115"/>
            <a:chOff x="16718251" y="5172113"/>
            <a:chExt cx="1851948" cy="1198286"/>
          </a:xfrm>
        </p:grpSpPr>
        <p:sp>
          <p:nvSpPr>
            <p:cNvPr id="1199" name="Google Shape;1199;p54"/>
            <p:cNvSpPr/>
            <p:nvPr/>
          </p:nvSpPr>
          <p:spPr>
            <a:xfrm rot="2004823">
              <a:off x="16867487" y="5713518"/>
              <a:ext cx="207017" cy="273914"/>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00" name="Google Shape;1200;p54"/>
            <p:cNvSpPr/>
            <p:nvPr/>
          </p:nvSpPr>
          <p:spPr>
            <a:xfrm rot="2004823">
              <a:off x="17037296" y="5785125"/>
              <a:ext cx="207017" cy="33715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01" name="Google Shape;1201;p54"/>
            <p:cNvSpPr/>
            <p:nvPr/>
          </p:nvSpPr>
          <p:spPr>
            <a:xfrm rot="2004823">
              <a:off x="17208596" y="5914675"/>
              <a:ext cx="207017" cy="33715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02" name="Google Shape;1202;p54"/>
            <p:cNvSpPr/>
            <p:nvPr/>
          </p:nvSpPr>
          <p:spPr>
            <a:xfrm rot="2004823">
              <a:off x="17379491" y="6058180"/>
              <a:ext cx="207017" cy="27824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03" name="Google Shape;1203;p54"/>
            <p:cNvSpPr/>
            <p:nvPr/>
          </p:nvSpPr>
          <p:spPr>
            <a:xfrm rot="3224254">
              <a:off x="17430042" y="5174279"/>
              <a:ext cx="215052" cy="483392"/>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04" name="Google Shape;1204;p54"/>
            <p:cNvSpPr/>
            <p:nvPr/>
          </p:nvSpPr>
          <p:spPr>
            <a:xfrm rot="4610547">
              <a:off x="17652119" y="5163030"/>
              <a:ext cx="189782" cy="262411"/>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05" name="Google Shape;1205;p54"/>
            <p:cNvSpPr/>
            <p:nvPr/>
          </p:nvSpPr>
          <p:spPr>
            <a:xfrm rot="6275795">
              <a:off x="17888494" y="5133751"/>
              <a:ext cx="178563" cy="464684"/>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06" name="Google Shape;1206;p54"/>
            <p:cNvSpPr/>
            <p:nvPr/>
          </p:nvSpPr>
          <p:spPr>
            <a:xfrm rot="-2267637">
              <a:off x="18197009" y="5221007"/>
              <a:ext cx="241831" cy="498081"/>
            </a:xfrm>
            <a:prstGeom prst="roundRect">
              <a:avLst>
                <a:gd fmla="val 1666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07" name="Google Shape;1207;p54"/>
            <p:cNvSpPr/>
            <p:nvPr/>
          </p:nvSpPr>
          <p:spPr>
            <a:xfrm rot="7400569">
              <a:off x="18124794" y="5248205"/>
              <a:ext cx="178478" cy="464620"/>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08" name="Google Shape;1208;p54"/>
            <p:cNvSpPr/>
            <p:nvPr/>
          </p:nvSpPr>
          <p:spPr>
            <a:xfrm>
              <a:off x="16718251" y="5172113"/>
              <a:ext cx="1851948" cy="1198235"/>
            </a:xfrm>
            <a:custGeom>
              <a:rect b="b" l="l" r="r" t="t"/>
              <a:pathLst>
                <a:path extrusionOk="0" h="6738" w="10414">
                  <a:moveTo>
                    <a:pt x="6126" y="268"/>
                  </a:moveTo>
                  <a:lnTo>
                    <a:pt x="6317" y="306"/>
                  </a:lnTo>
                  <a:lnTo>
                    <a:pt x="6470" y="383"/>
                  </a:lnTo>
                  <a:lnTo>
                    <a:pt x="7083" y="651"/>
                  </a:lnTo>
                  <a:lnTo>
                    <a:pt x="7274" y="689"/>
                  </a:lnTo>
                  <a:lnTo>
                    <a:pt x="7466" y="727"/>
                  </a:lnTo>
                  <a:lnTo>
                    <a:pt x="7657" y="766"/>
                  </a:lnTo>
                  <a:lnTo>
                    <a:pt x="7848" y="766"/>
                  </a:lnTo>
                  <a:lnTo>
                    <a:pt x="8040" y="727"/>
                  </a:lnTo>
                  <a:lnTo>
                    <a:pt x="8231" y="651"/>
                  </a:lnTo>
                  <a:lnTo>
                    <a:pt x="8423" y="574"/>
                  </a:lnTo>
                  <a:lnTo>
                    <a:pt x="8576" y="498"/>
                  </a:lnTo>
                  <a:lnTo>
                    <a:pt x="8691" y="421"/>
                  </a:lnTo>
                  <a:lnTo>
                    <a:pt x="8767" y="421"/>
                  </a:lnTo>
                  <a:lnTo>
                    <a:pt x="8882" y="459"/>
                  </a:lnTo>
                  <a:lnTo>
                    <a:pt x="8920" y="536"/>
                  </a:lnTo>
                  <a:lnTo>
                    <a:pt x="10107" y="2220"/>
                  </a:lnTo>
                  <a:lnTo>
                    <a:pt x="10145" y="2297"/>
                  </a:lnTo>
                  <a:lnTo>
                    <a:pt x="10145" y="2412"/>
                  </a:lnTo>
                  <a:lnTo>
                    <a:pt x="10145" y="2488"/>
                  </a:lnTo>
                  <a:lnTo>
                    <a:pt x="10069" y="2565"/>
                  </a:lnTo>
                  <a:lnTo>
                    <a:pt x="9418" y="3101"/>
                  </a:lnTo>
                  <a:lnTo>
                    <a:pt x="7006" y="1378"/>
                  </a:lnTo>
                  <a:lnTo>
                    <a:pt x="6815" y="1302"/>
                  </a:lnTo>
                  <a:lnTo>
                    <a:pt x="6662" y="1225"/>
                  </a:lnTo>
                  <a:lnTo>
                    <a:pt x="6432" y="1187"/>
                  </a:lnTo>
                  <a:lnTo>
                    <a:pt x="6240" y="1149"/>
                  </a:lnTo>
                  <a:lnTo>
                    <a:pt x="6049" y="1187"/>
                  </a:lnTo>
                  <a:lnTo>
                    <a:pt x="5858" y="1225"/>
                  </a:lnTo>
                  <a:lnTo>
                    <a:pt x="5666" y="1302"/>
                  </a:lnTo>
                  <a:lnTo>
                    <a:pt x="5475" y="1378"/>
                  </a:lnTo>
                  <a:lnTo>
                    <a:pt x="4365" y="2182"/>
                  </a:lnTo>
                  <a:lnTo>
                    <a:pt x="4211" y="2259"/>
                  </a:lnTo>
                  <a:lnTo>
                    <a:pt x="4020" y="2259"/>
                  </a:lnTo>
                  <a:lnTo>
                    <a:pt x="3867" y="2182"/>
                  </a:lnTo>
                  <a:lnTo>
                    <a:pt x="3714" y="2067"/>
                  </a:lnTo>
                  <a:lnTo>
                    <a:pt x="3637" y="1876"/>
                  </a:lnTo>
                  <a:lnTo>
                    <a:pt x="3637" y="1723"/>
                  </a:lnTo>
                  <a:lnTo>
                    <a:pt x="3714" y="1531"/>
                  </a:lnTo>
                  <a:lnTo>
                    <a:pt x="3829" y="1417"/>
                  </a:lnTo>
                  <a:lnTo>
                    <a:pt x="5092" y="536"/>
                  </a:lnTo>
                  <a:lnTo>
                    <a:pt x="5245" y="421"/>
                  </a:lnTo>
                  <a:lnTo>
                    <a:pt x="5398" y="345"/>
                  </a:lnTo>
                  <a:lnTo>
                    <a:pt x="5781" y="268"/>
                  </a:lnTo>
                  <a:close/>
                  <a:moveTo>
                    <a:pt x="1723" y="3101"/>
                  </a:moveTo>
                  <a:lnTo>
                    <a:pt x="1876" y="3178"/>
                  </a:lnTo>
                  <a:lnTo>
                    <a:pt x="2029" y="3331"/>
                  </a:lnTo>
                  <a:lnTo>
                    <a:pt x="2068" y="3484"/>
                  </a:lnTo>
                  <a:lnTo>
                    <a:pt x="2068" y="3637"/>
                  </a:lnTo>
                  <a:lnTo>
                    <a:pt x="1991" y="3828"/>
                  </a:lnTo>
                  <a:lnTo>
                    <a:pt x="1838" y="4020"/>
                  </a:lnTo>
                  <a:lnTo>
                    <a:pt x="1685" y="4211"/>
                  </a:lnTo>
                  <a:lnTo>
                    <a:pt x="1570" y="4364"/>
                  </a:lnTo>
                  <a:lnTo>
                    <a:pt x="1417" y="4403"/>
                  </a:lnTo>
                  <a:lnTo>
                    <a:pt x="1225" y="4403"/>
                  </a:lnTo>
                  <a:lnTo>
                    <a:pt x="1072" y="4326"/>
                  </a:lnTo>
                  <a:lnTo>
                    <a:pt x="1034" y="4326"/>
                  </a:lnTo>
                  <a:lnTo>
                    <a:pt x="919" y="4173"/>
                  </a:lnTo>
                  <a:lnTo>
                    <a:pt x="881" y="4020"/>
                  </a:lnTo>
                  <a:lnTo>
                    <a:pt x="881" y="3867"/>
                  </a:lnTo>
                  <a:lnTo>
                    <a:pt x="957" y="3675"/>
                  </a:lnTo>
                  <a:lnTo>
                    <a:pt x="1225" y="3254"/>
                  </a:lnTo>
                  <a:lnTo>
                    <a:pt x="1302" y="3178"/>
                  </a:lnTo>
                  <a:lnTo>
                    <a:pt x="1417" y="3139"/>
                  </a:lnTo>
                  <a:lnTo>
                    <a:pt x="1493" y="3101"/>
                  </a:lnTo>
                  <a:close/>
                  <a:moveTo>
                    <a:pt x="2718" y="3599"/>
                  </a:moveTo>
                  <a:lnTo>
                    <a:pt x="2833" y="3637"/>
                  </a:lnTo>
                  <a:lnTo>
                    <a:pt x="2948" y="3675"/>
                  </a:lnTo>
                  <a:lnTo>
                    <a:pt x="2986" y="3714"/>
                  </a:lnTo>
                  <a:lnTo>
                    <a:pt x="3101" y="3828"/>
                  </a:lnTo>
                  <a:lnTo>
                    <a:pt x="3178" y="3982"/>
                  </a:lnTo>
                  <a:lnTo>
                    <a:pt x="3178" y="4173"/>
                  </a:lnTo>
                  <a:lnTo>
                    <a:pt x="3101" y="4326"/>
                  </a:lnTo>
                  <a:lnTo>
                    <a:pt x="2527" y="5092"/>
                  </a:lnTo>
                  <a:lnTo>
                    <a:pt x="2412" y="5207"/>
                  </a:lnTo>
                  <a:lnTo>
                    <a:pt x="2259" y="5283"/>
                  </a:lnTo>
                  <a:lnTo>
                    <a:pt x="2068" y="5283"/>
                  </a:lnTo>
                  <a:lnTo>
                    <a:pt x="1914" y="5207"/>
                  </a:lnTo>
                  <a:lnTo>
                    <a:pt x="1876" y="5168"/>
                  </a:lnTo>
                  <a:lnTo>
                    <a:pt x="1761" y="5053"/>
                  </a:lnTo>
                  <a:lnTo>
                    <a:pt x="1723" y="4900"/>
                  </a:lnTo>
                  <a:lnTo>
                    <a:pt x="1723" y="4709"/>
                  </a:lnTo>
                  <a:lnTo>
                    <a:pt x="1800" y="4556"/>
                  </a:lnTo>
                  <a:lnTo>
                    <a:pt x="2068" y="4173"/>
                  </a:lnTo>
                  <a:lnTo>
                    <a:pt x="2221" y="3982"/>
                  </a:lnTo>
                  <a:lnTo>
                    <a:pt x="2336" y="3790"/>
                  </a:lnTo>
                  <a:lnTo>
                    <a:pt x="2450" y="3675"/>
                  </a:lnTo>
                  <a:lnTo>
                    <a:pt x="2642" y="3599"/>
                  </a:lnTo>
                  <a:close/>
                  <a:moveTo>
                    <a:pt x="3675" y="4288"/>
                  </a:moveTo>
                  <a:lnTo>
                    <a:pt x="3790" y="4326"/>
                  </a:lnTo>
                  <a:lnTo>
                    <a:pt x="3943" y="4364"/>
                  </a:lnTo>
                  <a:lnTo>
                    <a:pt x="3943" y="4403"/>
                  </a:lnTo>
                  <a:lnTo>
                    <a:pt x="4097" y="4517"/>
                  </a:lnTo>
                  <a:lnTo>
                    <a:pt x="4135" y="4671"/>
                  </a:lnTo>
                  <a:lnTo>
                    <a:pt x="4135" y="4862"/>
                  </a:lnTo>
                  <a:lnTo>
                    <a:pt x="4058" y="5015"/>
                  </a:lnTo>
                  <a:lnTo>
                    <a:pt x="3943" y="5207"/>
                  </a:lnTo>
                  <a:lnTo>
                    <a:pt x="3637" y="5628"/>
                  </a:lnTo>
                  <a:lnTo>
                    <a:pt x="3522" y="5781"/>
                  </a:lnTo>
                  <a:lnTo>
                    <a:pt x="3369" y="5896"/>
                  </a:lnTo>
                  <a:lnTo>
                    <a:pt x="3216" y="5972"/>
                  </a:lnTo>
                  <a:lnTo>
                    <a:pt x="3063" y="5972"/>
                  </a:lnTo>
                  <a:lnTo>
                    <a:pt x="2872" y="5896"/>
                  </a:lnTo>
                  <a:lnTo>
                    <a:pt x="2872" y="5857"/>
                  </a:lnTo>
                  <a:lnTo>
                    <a:pt x="2757" y="5743"/>
                  </a:lnTo>
                  <a:lnTo>
                    <a:pt x="2680" y="5589"/>
                  </a:lnTo>
                  <a:lnTo>
                    <a:pt x="2680" y="5398"/>
                  </a:lnTo>
                  <a:lnTo>
                    <a:pt x="2757" y="5245"/>
                  </a:lnTo>
                  <a:lnTo>
                    <a:pt x="3293" y="4479"/>
                  </a:lnTo>
                  <a:lnTo>
                    <a:pt x="3446" y="4364"/>
                  </a:lnTo>
                  <a:lnTo>
                    <a:pt x="3599" y="4288"/>
                  </a:lnTo>
                  <a:close/>
                  <a:moveTo>
                    <a:pt x="4671" y="268"/>
                  </a:moveTo>
                  <a:lnTo>
                    <a:pt x="4901" y="345"/>
                  </a:lnTo>
                  <a:lnTo>
                    <a:pt x="3675" y="1187"/>
                  </a:lnTo>
                  <a:lnTo>
                    <a:pt x="3561" y="1302"/>
                  </a:lnTo>
                  <a:lnTo>
                    <a:pt x="3484" y="1417"/>
                  </a:lnTo>
                  <a:lnTo>
                    <a:pt x="3407" y="1531"/>
                  </a:lnTo>
                  <a:lnTo>
                    <a:pt x="3369" y="1684"/>
                  </a:lnTo>
                  <a:lnTo>
                    <a:pt x="3369" y="1799"/>
                  </a:lnTo>
                  <a:lnTo>
                    <a:pt x="3407" y="1952"/>
                  </a:lnTo>
                  <a:lnTo>
                    <a:pt x="3446" y="2067"/>
                  </a:lnTo>
                  <a:lnTo>
                    <a:pt x="3522" y="2220"/>
                  </a:lnTo>
                  <a:lnTo>
                    <a:pt x="3599" y="2335"/>
                  </a:lnTo>
                  <a:lnTo>
                    <a:pt x="3714" y="2412"/>
                  </a:lnTo>
                  <a:lnTo>
                    <a:pt x="3829" y="2488"/>
                  </a:lnTo>
                  <a:lnTo>
                    <a:pt x="3982" y="2527"/>
                  </a:lnTo>
                  <a:lnTo>
                    <a:pt x="4135" y="2527"/>
                  </a:lnTo>
                  <a:lnTo>
                    <a:pt x="4250" y="2488"/>
                  </a:lnTo>
                  <a:lnTo>
                    <a:pt x="4403" y="2450"/>
                  </a:lnTo>
                  <a:lnTo>
                    <a:pt x="4518" y="2374"/>
                  </a:lnTo>
                  <a:lnTo>
                    <a:pt x="5628" y="1608"/>
                  </a:lnTo>
                  <a:lnTo>
                    <a:pt x="5781" y="1531"/>
                  </a:lnTo>
                  <a:lnTo>
                    <a:pt x="5934" y="1455"/>
                  </a:lnTo>
                  <a:lnTo>
                    <a:pt x="6087" y="1417"/>
                  </a:lnTo>
                  <a:lnTo>
                    <a:pt x="6394" y="1417"/>
                  </a:lnTo>
                  <a:lnTo>
                    <a:pt x="6547" y="1455"/>
                  </a:lnTo>
                  <a:lnTo>
                    <a:pt x="6700" y="1531"/>
                  </a:lnTo>
                  <a:lnTo>
                    <a:pt x="6853" y="1608"/>
                  </a:lnTo>
                  <a:lnTo>
                    <a:pt x="9341" y="3369"/>
                  </a:lnTo>
                  <a:lnTo>
                    <a:pt x="9495" y="3484"/>
                  </a:lnTo>
                  <a:lnTo>
                    <a:pt x="9533" y="3637"/>
                  </a:lnTo>
                  <a:lnTo>
                    <a:pt x="9533" y="3828"/>
                  </a:lnTo>
                  <a:lnTo>
                    <a:pt x="9456" y="4020"/>
                  </a:lnTo>
                  <a:lnTo>
                    <a:pt x="9341" y="4135"/>
                  </a:lnTo>
                  <a:lnTo>
                    <a:pt x="9150" y="4211"/>
                  </a:lnTo>
                  <a:lnTo>
                    <a:pt x="8997" y="4173"/>
                  </a:lnTo>
                  <a:lnTo>
                    <a:pt x="8805" y="4135"/>
                  </a:lnTo>
                  <a:lnTo>
                    <a:pt x="8423" y="3828"/>
                  </a:lnTo>
                  <a:lnTo>
                    <a:pt x="7159" y="2948"/>
                  </a:lnTo>
                  <a:lnTo>
                    <a:pt x="7083" y="2948"/>
                  </a:lnTo>
                  <a:lnTo>
                    <a:pt x="7006" y="2986"/>
                  </a:lnTo>
                  <a:lnTo>
                    <a:pt x="6968" y="3101"/>
                  </a:lnTo>
                  <a:lnTo>
                    <a:pt x="7006" y="3178"/>
                  </a:lnTo>
                  <a:lnTo>
                    <a:pt x="7198" y="3292"/>
                  </a:lnTo>
                  <a:lnTo>
                    <a:pt x="8270" y="4058"/>
                  </a:lnTo>
                  <a:lnTo>
                    <a:pt x="8384" y="4173"/>
                  </a:lnTo>
                  <a:lnTo>
                    <a:pt x="8461" y="4326"/>
                  </a:lnTo>
                  <a:lnTo>
                    <a:pt x="8461" y="4517"/>
                  </a:lnTo>
                  <a:lnTo>
                    <a:pt x="8384" y="4671"/>
                  </a:lnTo>
                  <a:lnTo>
                    <a:pt x="8231" y="4824"/>
                  </a:lnTo>
                  <a:lnTo>
                    <a:pt x="8078" y="4862"/>
                  </a:lnTo>
                  <a:lnTo>
                    <a:pt x="7887" y="4862"/>
                  </a:lnTo>
                  <a:lnTo>
                    <a:pt x="7734" y="4785"/>
                  </a:lnTo>
                  <a:lnTo>
                    <a:pt x="7427" y="4594"/>
                  </a:lnTo>
                  <a:lnTo>
                    <a:pt x="6470" y="3943"/>
                  </a:lnTo>
                  <a:lnTo>
                    <a:pt x="6394" y="3905"/>
                  </a:lnTo>
                  <a:lnTo>
                    <a:pt x="6317" y="3982"/>
                  </a:lnTo>
                  <a:lnTo>
                    <a:pt x="6279" y="4058"/>
                  </a:lnTo>
                  <a:lnTo>
                    <a:pt x="6355" y="4135"/>
                  </a:lnTo>
                  <a:lnTo>
                    <a:pt x="7274" y="4824"/>
                  </a:lnTo>
                  <a:lnTo>
                    <a:pt x="7389" y="4939"/>
                  </a:lnTo>
                  <a:lnTo>
                    <a:pt x="7466" y="5092"/>
                  </a:lnTo>
                  <a:lnTo>
                    <a:pt x="7466" y="5283"/>
                  </a:lnTo>
                  <a:lnTo>
                    <a:pt x="7389" y="5475"/>
                  </a:lnTo>
                  <a:lnTo>
                    <a:pt x="7274" y="5589"/>
                  </a:lnTo>
                  <a:lnTo>
                    <a:pt x="7083" y="5666"/>
                  </a:lnTo>
                  <a:lnTo>
                    <a:pt x="6891" y="5628"/>
                  </a:lnTo>
                  <a:lnTo>
                    <a:pt x="6738" y="5551"/>
                  </a:lnTo>
                  <a:lnTo>
                    <a:pt x="6202" y="5168"/>
                  </a:lnTo>
                  <a:lnTo>
                    <a:pt x="5972" y="5053"/>
                  </a:lnTo>
                  <a:lnTo>
                    <a:pt x="5819" y="4900"/>
                  </a:lnTo>
                  <a:lnTo>
                    <a:pt x="5705" y="4900"/>
                  </a:lnTo>
                  <a:lnTo>
                    <a:pt x="5628" y="4939"/>
                  </a:lnTo>
                  <a:lnTo>
                    <a:pt x="5590" y="5053"/>
                  </a:lnTo>
                  <a:lnTo>
                    <a:pt x="5666" y="5130"/>
                  </a:lnTo>
                  <a:lnTo>
                    <a:pt x="6049" y="5398"/>
                  </a:lnTo>
                  <a:lnTo>
                    <a:pt x="6240" y="5513"/>
                  </a:lnTo>
                  <a:lnTo>
                    <a:pt x="6355" y="5666"/>
                  </a:lnTo>
                  <a:lnTo>
                    <a:pt x="6394" y="5819"/>
                  </a:lnTo>
                  <a:lnTo>
                    <a:pt x="6394" y="6011"/>
                  </a:lnTo>
                  <a:lnTo>
                    <a:pt x="6317" y="6164"/>
                  </a:lnTo>
                  <a:lnTo>
                    <a:pt x="6202" y="6279"/>
                  </a:lnTo>
                  <a:lnTo>
                    <a:pt x="6049" y="6355"/>
                  </a:lnTo>
                  <a:lnTo>
                    <a:pt x="5858" y="6355"/>
                  </a:lnTo>
                  <a:lnTo>
                    <a:pt x="5705" y="6279"/>
                  </a:lnTo>
                  <a:lnTo>
                    <a:pt x="5169" y="5934"/>
                  </a:lnTo>
                  <a:lnTo>
                    <a:pt x="5245" y="5743"/>
                  </a:lnTo>
                  <a:lnTo>
                    <a:pt x="5245" y="5513"/>
                  </a:lnTo>
                  <a:lnTo>
                    <a:pt x="5207" y="5360"/>
                  </a:lnTo>
                  <a:lnTo>
                    <a:pt x="5130" y="5245"/>
                  </a:lnTo>
                  <a:lnTo>
                    <a:pt x="5054" y="5130"/>
                  </a:lnTo>
                  <a:lnTo>
                    <a:pt x="4939" y="5053"/>
                  </a:lnTo>
                  <a:lnTo>
                    <a:pt x="4939" y="5015"/>
                  </a:lnTo>
                  <a:lnTo>
                    <a:pt x="4824" y="4977"/>
                  </a:lnTo>
                  <a:lnTo>
                    <a:pt x="4671" y="4900"/>
                  </a:lnTo>
                  <a:lnTo>
                    <a:pt x="4403" y="4900"/>
                  </a:lnTo>
                  <a:lnTo>
                    <a:pt x="4403" y="4709"/>
                  </a:lnTo>
                  <a:lnTo>
                    <a:pt x="4365" y="4517"/>
                  </a:lnTo>
                  <a:lnTo>
                    <a:pt x="4250" y="4326"/>
                  </a:lnTo>
                  <a:lnTo>
                    <a:pt x="4097" y="4173"/>
                  </a:lnTo>
                  <a:lnTo>
                    <a:pt x="3943" y="4096"/>
                  </a:lnTo>
                  <a:lnTo>
                    <a:pt x="3829" y="4058"/>
                  </a:lnTo>
                  <a:lnTo>
                    <a:pt x="3675" y="4020"/>
                  </a:lnTo>
                  <a:lnTo>
                    <a:pt x="3561" y="4058"/>
                  </a:lnTo>
                  <a:lnTo>
                    <a:pt x="3446" y="4058"/>
                  </a:lnTo>
                  <a:lnTo>
                    <a:pt x="3446" y="3943"/>
                  </a:lnTo>
                  <a:lnTo>
                    <a:pt x="3407" y="3828"/>
                  </a:lnTo>
                  <a:lnTo>
                    <a:pt x="3331" y="3675"/>
                  </a:lnTo>
                  <a:lnTo>
                    <a:pt x="3254" y="3599"/>
                  </a:lnTo>
                  <a:lnTo>
                    <a:pt x="3139" y="3484"/>
                  </a:lnTo>
                  <a:lnTo>
                    <a:pt x="3101" y="3484"/>
                  </a:lnTo>
                  <a:lnTo>
                    <a:pt x="2986" y="3407"/>
                  </a:lnTo>
                  <a:lnTo>
                    <a:pt x="2872" y="3369"/>
                  </a:lnTo>
                  <a:lnTo>
                    <a:pt x="2718" y="3331"/>
                  </a:lnTo>
                  <a:lnTo>
                    <a:pt x="2604" y="3331"/>
                  </a:lnTo>
                  <a:lnTo>
                    <a:pt x="2450" y="3369"/>
                  </a:lnTo>
                  <a:lnTo>
                    <a:pt x="2336" y="3446"/>
                  </a:lnTo>
                  <a:lnTo>
                    <a:pt x="2297" y="3292"/>
                  </a:lnTo>
                  <a:lnTo>
                    <a:pt x="2221" y="3178"/>
                  </a:lnTo>
                  <a:lnTo>
                    <a:pt x="2144" y="3063"/>
                  </a:lnTo>
                  <a:lnTo>
                    <a:pt x="2029" y="2986"/>
                  </a:lnTo>
                  <a:lnTo>
                    <a:pt x="2029" y="2948"/>
                  </a:lnTo>
                  <a:lnTo>
                    <a:pt x="1914" y="2871"/>
                  </a:lnTo>
                  <a:lnTo>
                    <a:pt x="1800" y="2833"/>
                  </a:lnTo>
                  <a:lnTo>
                    <a:pt x="1532" y="2833"/>
                  </a:lnTo>
                  <a:lnTo>
                    <a:pt x="1302" y="2910"/>
                  </a:lnTo>
                  <a:lnTo>
                    <a:pt x="1187" y="2986"/>
                  </a:lnTo>
                  <a:lnTo>
                    <a:pt x="1072" y="3063"/>
                  </a:lnTo>
                  <a:lnTo>
                    <a:pt x="383" y="2565"/>
                  </a:lnTo>
                  <a:lnTo>
                    <a:pt x="306" y="2488"/>
                  </a:lnTo>
                  <a:lnTo>
                    <a:pt x="268" y="2412"/>
                  </a:lnTo>
                  <a:lnTo>
                    <a:pt x="268" y="2297"/>
                  </a:lnTo>
                  <a:lnTo>
                    <a:pt x="306" y="2220"/>
                  </a:lnTo>
                  <a:lnTo>
                    <a:pt x="1455" y="536"/>
                  </a:lnTo>
                  <a:lnTo>
                    <a:pt x="1532" y="459"/>
                  </a:lnTo>
                  <a:lnTo>
                    <a:pt x="1646" y="421"/>
                  </a:lnTo>
                  <a:lnTo>
                    <a:pt x="1723" y="421"/>
                  </a:lnTo>
                  <a:lnTo>
                    <a:pt x="1838" y="498"/>
                  </a:lnTo>
                  <a:lnTo>
                    <a:pt x="1991" y="574"/>
                  </a:lnTo>
                  <a:lnTo>
                    <a:pt x="2182" y="651"/>
                  </a:lnTo>
                  <a:lnTo>
                    <a:pt x="2374" y="727"/>
                  </a:lnTo>
                  <a:lnTo>
                    <a:pt x="2565" y="766"/>
                  </a:lnTo>
                  <a:lnTo>
                    <a:pt x="2757" y="766"/>
                  </a:lnTo>
                  <a:lnTo>
                    <a:pt x="2948" y="727"/>
                  </a:lnTo>
                  <a:lnTo>
                    <a:pt x="3139" y="689"/>
                  </a:lnTo>
                  <a:lnTo>
                    <a:pt x="3331" y="651"/>
                  </a:lnTo>
                  <a:lnTo>
                    <a:pt x="3943" y="383"/>
                  </a:lnTo>
                  <a:lnTo>
                    <a:pt x="4173" y="306"/>
                  </a:lnTo>
                  <a:lnTo>
                    <a:pt x="4441" y="268"/>
                  </a:lnTo>
                  <a:close/>
                  <a:moveTo>
                    <a:pt x="4633" y="5168"/>
                  </a:moveTo>
                  <a:lnTo>
                    <a:pt x="4786" y="5245"/>
                  </a:lnTo>
                  <a:lnTo>
                    <a:pt x="4939" y="5398"/>
                  </a:lnTo>
                  <a:lnTo>
                    <a:pt x="4977" y="5551"/>
                  </a:lnTo>
                  <a:lnTo>
                    <a:pt x="4977" y="5743"/>
                  </a:lnTo>
                  <a:lnTo>
                    <a:pt x="4901" y="5896"/>
                  </a:lnTo>
                  <a:lnTo>
                    <a:pt x="4594" y="6317"/>
                  </a:lnTo>
                  <a:lnTo>
                    <a:pt x="4479" y="6432"/>
                  </a:lnTo>
                  <a:lnTo>
                    <a:pt x="4326" y="6470"/>
                  </a:lnTo>
                  <a:lnTo>
                    <a:pt x="4135" y="6470"/>
                  </a:lnTo>
                  <a:lnTo>
                    <a:pt x="3982" y="6393"/>
                  </a:lnTo>
                  <a:lnTo>
                    <a:pt x="3943" y="6393"/>
                  </a:lnTo>
                  <a:lnTo>
                    <a:pt x="3829" y="6240"/>
                  </a:lnTo>
                  <a:lnTo>
                    <a:pt x="3790" y="6087"/>
                  </a:lnTo>
                  <a:lnTo>
                    <a:pt x="3790" y="5934"/>
                  </a:lnTo>
                  <a:lnTo>
                    <a:pt x="3867" y="5781"/>
                  </a:lnTo>
                  <a:lnTo>
                    <a:pt x="4097" y="5398"/>
                  </a:lnTo>
                  <a:lnTo>
                    <a:pt x="4135" y="5360"/>
                  </a:lnTo>
                  <a:lnTo>
                    <a:pt x="4288" y="5245"/>
                  </a:lnTo>
                  <a:lnTo>
                    <a:pt x="4441" y="5168"/>
                  </a:lnTo>
                  <a:close/>
                  <a:moveTo>
                    <a:pt x="4518" y="0"/>
                  </a:moveTo>
                  <a:lnTo>
                    <a:pt x="4173" y="38"/>
                  </a:lnTo>
                  <a:lnTo>
                    <a:pt x="3829" y="153"/>
                  </a:lnTo>
                  <a:lnTo>
                    <a:pt x="3216" y="383"/>
                  </a:lnTo>
                  <a:lnTo>
                    <a:pt x="2910" y="498"/>
                  </a:lnTo>
                  <a:lnTo>
                    <a:pt x="2565" y="498"/>
                  </a:lnTo>
                  <a:lnTo>
                    <a:pt x="2259" y="421"/>
                  </a:lnTo>
                  <a:lnTo>
                    <a:pt x="1991" y="268"/>
                  </a:lnTo>
                  <a:lnTo>
                    <a:pt x="1800" y="191"/>
                  </a:lnTo>
                  <a:lnTo>
                    <a:pt x="1608" y="191"/>
                  </a:lnTo>
                  <a:lnTo>
                    <a:pt x="1417" y="268"/>
                  </a:lnTo>
                  <a:lnTo>
                    <a:pt x="1264" y="383"/>
                  </a:lnTo>
                  <a:lnTo>
                    <a:pt x="77" y="2067"/>
                  </a:lnTo>
                  <a:lnTo>
                    <a:pt x="0" y="2259"/>
                  </a:lnTo>
                  <a:lnTo>
                    <a:pt x="0" y="2450"/>
                  </a:lnTo>
                  <a:lnTo>
                    <a:pt x="77" y="2642"/>
                  </a:lnTo>
                  <a:lnTo>
                    <a:pt x="230" y="2756"/>
                  </a:lnTo>
                  <a:lnTo>
                    <a:pt x="919" y="3254"/>
                  </a:lnTo>
                  <a:lnTo>
                    <a:pt x="728" y="3522"/>
                  </a:lnTo>
                  <a:lnTo>
                    <a:pt x="651" y="3675"/>
                  </a:lnTo>
                  <a:lnTo>
                    <a:pt x="613" y="3790"/>
                  </a:lnTo>
                  <a:lnTo>
                    <a:pt x="613" y="3943"/>
                  </a:lnTo>
                  <a:lnTo>
                    <a:pt x="613" y="4058"/>
                  </a:lnTo>
                  <a:lnTo>
                    <a:pt x="651" y="4211"/>
                  </a:lnTo>
                  <a:lnTo>
                    <a:pt x="689" y="4326"/>
                  </a:lnTo>
                  <a:lnTo>
                    <a:pt x="804" y="4441"/>
                  </a:lnTo>
                  <a:lnTo>
                    <a:pt x="881" y="4517"/>
                  </a:lnTo>
                  <a:lnTo>
                    <a:pt x="919" y="4556"/>
                  </a:lnTo>
                  <a:lnTo>
                    <a:pt x="1110" y="4632"/>
                  </a:lnTo>
                  <a:lnTo>
                    <a:pt x="1340" y="4671"/>
                  </a:lnTo>
                  <a:lnTo>
                    <a:pt x="1455" y="4671"/>
                  </a:lnTo>
                  <a:lnTo>
                    <a:pt x="1455" y="4785"/>
                  </a:lnTo>
                  <a:lnTo>
                    <a:pt x="1455" y="4939"/>
                  </a:lnTo>
                  <a:lnTo>
                    <a:pt x="1493" y="5053"/>
                  </a:lnTo>
                  <a:lnTo>
                    <a:pt x="1570" y="5207"/>
                  </a:lnTo>
                  <a:lnTo>
                    <a:pt x="1646" y="5283"/>
                  </a:lnTo>
                  <a:lnTo>
                    <a:pt x="1723" y="5398"/>
                  </a:lnTo>
                  <a:lnTo>
                    <a:pt x="1761" y="5398"/>
                  </a:lnTo>
                  <a:lnTo>
                    <a:pt x="1953" y="5513"/>
                  </a:lnTo>
                  <a:lnTo>
                    <a:pt x="2182" y="5551"/>
                  </a:lnTo>
                  <a:lnTo>
                    <a:pt x="2412" y="5513"/>
                  </a:lnTo>
                  <a:lnTo>
                    <a:pt x="2450" y="5666"/>
                  </a:lnTo>
                  <a:lnTo>
                    <a:pt x="2489" y="5819"/>
                  </a:lnTo>
                  <a:lnTo>
                    <a:pt x="2565" y="5972"/>
                  </a:lnTo>
                  <a:lnTo>
                    <a:pt x="2718" y="6087"/>
                  </a:lnTo>
                  <a:lnTo>
                    <a:pt x="2757" y="6087"/>
                  </a:lnTo>
                  <a:lnTo>
                    <a:pt x="2948" y="6202"/>
                  </a:lnTo>
                  <a:lnTo>
                    <a:pt x="3139" y="6240"/>
                  </a:lnTo>
                  <a:lnTo>
                    <a:pt x="3331" y="6202"/>
                  </a:lnTo>
                  <a:lnTo>
                    <a:pt x="3522" y="6125"/>
                  </a:lnTo>
                  <a:lnTo>
                    <a:pt x="3561" y="6279"/>
                  </a:lnTo>
                  <a:lnTo>
                    <a:pt x="3599" y="6393"/>
                  </a:lnTo>
                  <a:lnTo>
                    <a:pt x="3714" y="6508"/>
                  </a:lnTo>
                  <a:lnTo>
                    <a:pt x="3790" y="6585"/>
                  </a:lnTo>
                  <a:lnTo>
                    <a:pt x="3829" y="6623"/>
                  </a:lnTo>
                  <a:lnTo>
                    <a:pt x="4020" y="6700"/>
                  </a:lnTo>
                  <a:lnTo>
                    <a:pt x="4250" y="6738"/>
                  </a:lnTo>
                  <a:lnTo>
                    <a:pt x="4365" y="6738"/>
                  </a:lnTo>
                  <a:lnTo>
                    <a:pt x="4479" y="6700"/>
                  </a:lnTo>
                  <a:lnTo>
                    <a:pt x="4633" y="6661"/>
                  </a:lnTo>
                  <a:lnTo>
                    <a:pt x="4747" y="6546"/>
                  </a:lnTo>
                  <a:lnTo>
                    <a:pt x="4824" y="6470"/>
                  </a:lnTo>
                  <a:lnTo>
                    <a:pt x="5054" y="6164"/>
                  </a:lnTo>
                  <a:lnTo>
                    <a:pt x="5551" y="6508"/>
                  </a:lnTo>
                  <a:lnTo>
                    <a:pt x="5743" y="6585"/>
                  </a:lnTo>
                  <a:lnTo>
                    <a:pt x="5934" y="6623"/>
                  </a:lnTo>
                  <a:lnTo>
                    <a:pt x="6087" y="6623"/>
                  </a:lnTo>
                  <a:lnTo>
                    <a:pt x="6202" y="6585"/>
                  </a:lnTo>
                  <a:lnTo>
                    <a:pt x="6355" y="6508"/>
                  </a:lnTo>
                  <a:lnTo>
                    <a:pt x="6470" y="6432"/>
                  </a:lnTo>
                  <a:lnTo>
                    <a:pt x="6547" y="6317"/>
                  </a:lnTo>
                  <a:lnTo>
                    <a:pt x="6623" y="6202"/>
                  </a:lnTo>
                  <a:lnTo>
                    <a:pt x="6662" y="6087"/>
                  </a:lnTo>
                  <a:lnTo>
                    <a:pt x="6662" y="5819"/>
                  </a:lnTo>
                  <a:lnTo>
                    <a:pt x="6853" y="5896"/>
                  </a:lnTo>
                  <a:lnTo>
                    <a:pt x="7006" y="5934"/>
                  </a:lnTo>
                  <a:lnTo>
                    <a:pt x="7121" y="5896"/>
                  </a:lnTo>
                  <a:lnTo>
                    <a:pt x="7274" y="5857"/>
                  </a:lnTo>
                  <a:lnTo>
                    <a:pt x="7389" y="5819"/>
                  </a:lnTo>
                  <a:lnTo>
                    <a:pt x="7504" y="5704"/>
                  </a:lnTo>
                  <a:lnTo>
                    <a:pt x="7619" y="5589"/>
                  </a:lnTo>
                  <a:lnTo>
                    <a:pt x="7657" y="5475"/>
                  </a:lnTo>
                  <a:lnTo>
                    <a:pt x="7734" y="5360"/>
                  </a:lnTo>
                  <a:lnTo>
                    <a:pt x="7734" y="5245"/>
                  </a:lnTo>
                  <a:lnTo>
                    <a:pt x="7734" y="5092"/>
                  </a:lnTo>
                  <a:lnTo>
                    <a:pt x="7848" y="5130"/>
                  </a:lnTo>
                  <a:lnTo>
                    <a:pt x="8155" y="5130"/>
                  </a:lnTo>
                  <a:lnTo>
                    <a:pt x="8308" y="5053"/>
                  </a:lnTo>
                  <a:lnTo>
                    <a:pt x="8461" y="4977"/>
                  </a:lnTo>
                  <a:lnTo>
                    <a:pt x="8576" y="4824"/>
                  </a:lnTo>
                  <a:lnTo>
                    <a:pt x="8652" y="4709"/>
                  </a:lnTo>
                  <a:lnTo>
                    <a:pt x="8691" y="4594"/>
                  </a:lnTo>
                  <a:lnTo>
                    <a:pt x="8691" y="4364"/>
                  </a:lnTo>
                  <a:lnTo>
                    <a:pt x="8882" y="4441"/>
                  </a:lnTo>
                  <a:lnTo>
                    <a:pt x="9073" y="4479"/>
                  </a:lnTo>
                  <a:lnTo>
                    <a:pt x="9265" y="4441"/>
                  </a:lnTo>
                  <a:lnTo>
                    <a:pt x="9418" y="4364"/>
                  </a:lnTo>
                  <a:lnTo>
                    <a:pt x="9571" y="4288"/>
                  </a:lnTo>
                  <a:lnTo>
                    <a:pt x="9686" y="4135"/>
                  </a:lnTo>
                  <a:lnTo>
                    <a:pt x="9801" y="3943"/>
                  </a:lnTo>
                  <a:lnTo>
                    <a:pt x="9801" y="3675"/>
                  </a:lnTo>
                  <a:lnTo>
                    <a:pt x="9763" y="3446"/>
                  </a:lnTo>
                  <a:lnTo>
                    <a:pt x="9609" y="3254"/>
                  </a:lnTo>
                  <a:lnTo>
                    <a:pt x="10222" y="2795"/>
                  </a:lnTo>
                  <a:lnTo>
                    <a:pt x="10375" y="2642"/>
                  </a:lnTo>
                  <a:lnTo>
                    <a:pt x="10413" y="2450"/>
                  </a:lnTo>
                  <a:lnTo>
                    <a:pt x="10413" y="2259"/>
                  </a:lnTo>
                  <a:lnTo>
                    <a:pt x="10337" y="2067"/>
                  </a:lnTo>
                  <a:lnTo>
                    <a:pt x="9150" y="383"/>
                  </a:lnTo>
                  <a:lnTo>
                    <a:pt x="8997" y="268"/>
                  </a:lnTo>
                  <a:lnTo>
                    <a:pt x="8805" y="191"/>
                  </a:lnTo>
                  <a:lnTo>
                    <a:pt x="8614" y="191"/>
                  </a:lnTo>
                  <a:lnTo>
                    <a:pt x="8423" y="268"/>
                  </a:lnTo>
                  <a:lnTo>
                    <a:pt x="8155" y="421"/>
                  </a:lnTo>
                  <a:lnTo>
                    <a:pt x="7848" y="498"/>
                  </a:lnTo>
                  <a:lnTo>
                    <a:pt x="7504" y="498"/>
                  </a:lnTo>
                  <a:lnTo>
                    <a:pt x="7198" y="383"/>
                  </a:lnTo>
                  <a:lnTo>
                    <a:pt x="6585" y="153"/>
                  </a:lnTo>
                  <a:lnTo>
                    <a:pt x="6240" y="38"/>
                  </a:lnTo>
                  <a:lnTo>
                    <a:pt x="5896" y="0"/>
                  </a:lnTo>
                  <a:lnTo>
                    <a:pt x="5551" y="38"/>
                  </a:lnTo>
                  <a:lnTo>
                    <a:pt x="5207" y="153"/>
                  </a:lnTo>
                  <a:lnTo>
                    <a:pt x="4862" y="38"/>
                  </a:lnTo>
                  <a:lnTo>
                    <a:pt x="451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1209" name="Google Shape;1209;p54"/>
          <p:cNvSpPr/>
          <p:nvPr/>
        </p:nvSpPr>
        <p:spPr>
          <a:xfrm>
            <a:off x="1680855"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10" name="Google Shape;1210;p54"/>
          <p:cNvSpPr/>
          <p:nvPr/>
        </p:nvSpPr>
        <p:spPr>
          <a:xfrm>
            <a:off x="3043204"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11" name="Google Shape;1211;p54"/>
          <p:cNvSpPr/>
          <p:nvPr/>
        </p:nvSpPr>
        <p:spPr>
          <a:xfrm>
            <a:off x="4405552"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12" name="Google Shape;1212;p54"/>
          <p:cNvSpPr/>
          <p:nvPr/>
        </p:nvSpPr>
        <p:spPr>
          <a:xfrm>
            <a:off x="5767900"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213" name="Google Shape;1213;p54"/>
          <p:cNvGrpSpPr/>
          <p:nvPr/>
        </p:nvGrpSpPr>
        <p:grpSpPr>
          <a:xfrm>
            <a:off x="6290649" y="1970149"/>
            <a:ext cx="685936" cy="685681"/>
            <a:chOff x="16744392" y="5101381"/>
            <a:chExt cx="1828675" cy="1828483"/>
          </a:xfrm>
        </p:grpSpPr>
        <p:sp>
          <p:nvSpPr>
            <p:cNvPr id="1214" name="Google Shape;1214;p54"/>
            <p:cNvSpPr/>
            <p:nvPr/>
          </p:nvSpPr>
          <p:spPr>
            <a:xfrm>
              <a:off x="17314639" y="5671523"/>
              <a:ext cx="688200" cy="6882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15" name="Google Shape;1215;p54"/>
            <p:cNvSpPr/>
            <p:nvPr/>
          </p:nvSpPr>
          <p:spPr>
            <a:xfrm>
              <a:off x="17454600" y="5821658"/>
              <a:ext cx="408300" cy="387900"/>
            </a:xfrm>
            <a:prstGeom prst="star5">
              <a:avLst>
                <a:gd fmla="val 28207" name="adj"/>
                <a:gd fmla="val 105146" name="hf"/>
                <a:gd fmla="val 110557" name="vf"/>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216" name="Google Shape;1216;p54"/>
            <p:cNvGrpSpPr/>
            <p:nvPr/>
          </p:nvGrpSpPr>
          <p:grpSpPr>
            <a:xfrm>
              <a:off x="16744392" y="5101381"/>
              <a:ext cx="1828675" cy="1828483"/>
              <a:chOff x="2196841" y="1351682"/>
              <a:chExt cx="282696" cy="282666"/>
            </a:xfrm>
          </p:grpSpPr>
          <p:sp>
            <p:nvSpPr>
              <p:cNvPr id="1217" name="Google Shape;1217;p54"/>
              <p:cNvSpPr/>
              <p:nvPr/>
            </p:nvSpPr>
            <p:spPr>
              <a:xfrm>
                <a:off x="2196841" y="1351682"/>
                <a:ext cx="282696" cy="282666"/>
              </a:xfrm>
              <a:custGeom>
                <a:rect b="b" l="l" r="r" t="t"/>
                <a:pathLst>
                  <a:path extrusionOk="0" h="9495" w="9496">
                    <a:moveTo>
                      <a:pt x="1609" y="766"/>
                    </a:moveTo>
                    <a:lnTo>
                      <a:pt x="1800" y="804"/>
                    </a:lnTo>
                    <a:lnTo>
                      <a:pt x="1915" y="919"/>
                    </a:lnTo>
                    <a:lnTo>
                      <a:pt x="2030" y="1034"/>
                    </a:lnTo>
                    <a:lnTo>
                      <a:pt x="2068" y="1226"/>
                    </a:lnTo>
                    <a:lnTo>
                      <a:pt x="2030" y="1379"/>
                    </a:lnTo>
                    <a:lnTo>
                      <a:pt x="1915" y="1532"/>
                    </a:lnTo>
                    <a:lnTo>
                      <a:pt x="1800" y="1647"/>
                    </a:lnTo>
                    <a:lnTo>
                      <a:pt x="1609" y="1685"/>
                    </a:lnTo>
                    <a:lnTo>
                      <a:pt x="1417" y="1647"/>
                    </a:lnTo>
                    <a:lnTo>
                      <a:pt x="1302" y="1532"/>
                    </a:lnTo>
                    <a:lnTo>
                      <a:pt x="1187" y="1379"/>
                    </a:lnTo>
                    <a:lnTo>
                      <a:pt x="1149" y="1226"/>
                    </a:lnTo>
                    <a:lnTo>
                      <a:pt x="1187" y="1034"/>
                    </a:lnTo>
                    <a:lnTo>
                      <a:pt x="1302" y="919"/>
                    </a:lnTo>
                    <a:lnTo>
                      <a:pt x="1417" y="804"/>
                    </a:lnTo>
                    <a:lnTo>
                      <a:pt x="1609" y="766"/>
                    </a:lnTo>
                    <a:close/>
                    <a:moveTo>
                      <a:pt x="7887" y="766"/>
                    </a:moveTo>
                    <a:lnTo>
                      <a:pt x="8079" y="804"/>
                    </a:lnTo>
                    <a:lnTo>
                      <a:pt x="8232" y="919"/>
                    </a:lnTo>
                    <a:lnTo>
                      <a:pt x="8308" y="1034"/>
                    </a:lnTo>
                    <a:lnTo>
                      <a:pt x="8347" y="1226"/>
                    </a:lnTo>
                    <a:lnTo>
                      <a:pt x="8308" y="1379"/>
                    </a:lnTo>
                    <a:lnTo>
                      <a:pt x="8232" y="1532"/>
                    </a:lnTo>
                    <a:lnTo>
                      <a:pt x="8079" y="1647"/>
                    </a:lnTo>
                    <a:lnTo>
                      <a:pt x="7887" y="1685"/>
                    </a:lnTo>
                    <a:lnTo>
                      <a:pt x="7734" y="1647"/>
                    </a:lnTo>
                    <a:lnTo>
                      <a:pt x="7581" y="1532"/>
                    </a:lnTo>
                    <a:lnTo>
                      <a:pt x="7466" y="1379"/>
                    </a:lnTo>
                    <a:lnTo>
                      <a:pt x="7466" y="1226"/>
                    </a:lnTo>
                    <a:lnTo>
                      <a:pt x="7466" y="1034"/>
                    </a:lnTo>
                    <a:lnTo>
                      <a:pt x="7581" y="919"/>
                    </a:lnTo>
                    <a:lnTo>
                      <a:pt x="7734" y="804"/>
                    </a:lnTo>
                    <a:lnTo>
                      <a:pt x="7887" y="766"/>
                    </a:lnTo>
                    <a:close/>
                    <a:moveTo>
                      <a:pt x="1609" y="230"/>
                    </a:moveTo>
                    <a:lnTo>
                      <a:pt x="1877" y="268"/>
                    </a:lnTo>
                    <a:lnTo>
                      <a:pt x="2145" y="345"/>
                    </a:lnTo>
                    <a:lnTo>
                      <a:pt x="2374" y="460"/>
                    </a:lnTo>
                    <a:lnTo>
                      <a:pt x="2566" y="651"/>
                    </a:lnTo>
                    <a:lnTo>
                      <a:pt x="2757" y="843"/>
                    </a:lnTo>
                    <a:lnTo>
                      <a:pt x="2872" y="1072"/>
                    </a:lnTo>
                    <a:lnTo>
                      <a:pt x="2948" y="1340"/>
                    </a:lnTo>
                    <a:lnTo>
                      <a:pt x="2987" y="1608"/>
                    </a:lnTo>
                    <a:lnTo>
                      <a:pt x="2948" y="1838"/>
                    </a:lnTo>
                    <a:lnTo>
                      <a:pt x="2872" y="2106"/>
                    </a:lnTo>
                    <a:lnTo>
                      <a:pt x="2795" y="2297"/>
                    </a:lnTo>
                    <a:lnTo>
                      <a:pt x="2642" y="2489"/>
                    </a:lnTo>
                    <a:lnTo>
                      <a:pt x="2566" y="2259"/>
                    </a:lnTo>
                    <a:lnTo>
                      <a:pt x="2413" y="2068"/>
                    </a:lnTo>
                    <a:lnTo>
                      <a:pt x="2259" y="1876"/>
                    </a:lnTo>
                    <a:lnTo>
                      <a:pt x="2030" y="1762"/>
                    </a:lnTo>
                    <a:lnTo>
                      <a:pt x="2145" y="1647"/>
                    </a:lnTo>
                    <a:lnTo>
                      <a:pt x="2221" y="1532"/>
                    </a:lnTo>
                    <a:lnTo>
                      <a:pt x="2298" y="1379"/>
                    </a:lnTo>
                    <a:lnTo>
                      <a:pt x="2298" y="1226"/>
                    </a:lnTo>
                    <a:lnTo>
                      <a:pt x="2298" y="1072"/>
                    </a:lnTo>
                    <a:lnTo>
                      <a:pt x="2259" y="958"/>
                    </a:lnTo>
                    <a:lnTo>
                      <a:pt x="2183" y="843"/>
                    </a:lnTo>
                    <a:lnTo>
                      <a:pt x="2106" y="728"/>
                    </a:lnTo>
                    <a:lnTo>
                      <a:pt x="1991" y="651"/>
                    </a:lnTo>
                    <a:lnTo>
                      <a:pt x="1877" y="575"/>
                    </a:lnTo>
                    <a:lnTo>
                      <a:pt x="1762" y="536"/>
                    </a:lnTo>
                    <a:lnTo>
                      <a:pt x="1455" y="536"/>
                    </a:lnTo>
                    <a:lnTo>
                      <a:pt x="1341" y="575"/>
                    </a:lnTo>
                    <a:lnTo>
                      <a:pt x="1226" y="651"/>
                    </a:lnTo>
                    <a:lnTo>
                      <a:pt x="1111" y="728"/>
                    </a:lnTo>
                    <a:lnTo>
                      <a:pt x="1034" y="843"/>
                    </a:lnTo>
                    <a:lnTo>
                      <a:pt x="958" y="958"/>
                    </a:lnTo>
                    <a:lnTo>
                      <a:pt x="919" y="1072"/>
                    </a:lnTo>
                    <a:lnTo>
                      <a:pt x="919" y="1226"/>
                    </a:lnTo>
                    <a:lnTo>
                      <a:pt x="919" y="1379"/>
                    </a:lnTo>
                    <a:lnTo>
                      <a:pt x="996" y="1532"/>
                    </a:lnTo>
                    <a:lnTo>
                      <a:pt x="1073" y="1647"/>
                    </a:lnTo>
                    <a:lnTo>
                      <a:pt x="1187" y="1762"/>
                    </a:lnTo>
                    <a:lnTo>
                      <a:pt x="958" y="1876"/>
                    </a:lnTo>
                    <a:lnTo>
                      <a:pt x="805" y="2068"/>
                    </a:lnTo>
                    <a:lnTo>
                      <a:pt x="651" y="2259"/>
                    </a:lnTo>
                    <a:lnTo>
                      <a:pt x="575" y="2489"/>
                    </a:lnTo>
                    <a:lnTo>
                      <a:pt x="422" y="2297"/>
                    </a:lnTo>
                    <a:lnTo>
                      <a:pt x="307" y="2106"/>
                    </a:lnTo>
                    <a:lnTo>
                      <a:pt x="269" y="1838"/>
                    </a:lnTo>
                    <a:lnTo>
                      <a:pt x="230" y="1608"/>
                    </a:lnTo>
                    <a:lnTo>
                      <a:pt x="269" y="1340"/>
                    </a:lnTo>
                    <a:lnTo>
                      <a:pt x="345" y="1072"/>
                    </a:lnTo>
                    <a:lnTo>
                      <a:pt x="460" y="843"/>
                    </a:lnTo>
                    <a:lnTo>
                      <a:pt x="651" y="651"/>
                    </a:lnTo>
                    <a:lnTo>
                      <a:pt x="843" y="460"/>
                    </a:lnTo>
                    <a:lnTo>
                      <a:pt x="1073" y="345"/>
                    </a:lnTo>
                    <a:lnTo>
                      <a:pt x="1341" y="268"/>
                    </a:lnTo>
                    <a:lnTo>
                      <a:pt x="1609" y="230"/>
                    </a:lnTo>
                    <a:close/>
                    <a:moveTo>
                      <a:pt x="7887" y="230"/>
                    </a:moveTo>
                    <a:lnTo>
                      <a:pt x="8155" y="268"/>
                    </a:lnTo>
                    <a:lnTo>
                      <a:pt x="8423" y="345"/>
                    </a:lnTo>
                    <a:lnTo>
                      <a:pt x="8653" y="460"/>
                    </a:lnTo>
                    <a:lnTo>
                      <a:pt x="8844" y="651"/>
                    </a:lnTo>
                    <a:lnTo>
                      <a:pt x="9036" y="843"/>
                    </a:lnTo>
                    <a:lnTo>
                      <a:pt x="9150" y="1072"/>
                    </a:lnTo>
                    <a:lnTo>
                      <a:pt x="9227" y="1340"/>
                    </a:lnTo>
                    <a:lnTo>
                      <a:pt x="9265" y="1608"/>
                    </a:lnTo>
                    <a:lnTo>
                      <a:pt x="9227" y="1838"/>
                    </a:lnTo>
                    <a:lnTo>
                      <a:pt x="9189" y="2106"/>
                    </a:lnTo>
                    <a:lnTo>
                      <a:pt x="9074" y="2297"/>
                    </a:lnTo>
                    <a:lnTo>
                      <a:pt x="8921" y="2489"/>
                    </a:lnTo>
                    <a:lnTo>
                      <a:pt x="8844" y="2259"/>
                    </a:lnTo>
                    <a:lnTo>
                      <a:pt x="8729" y="2068"/>
                    </a:lnTo>
                    <a:lnTo>
                      <a:pt x="8538" y="1876"/>
                    </a:lnTo>
                    <a:lnTo>
                      <a:pt x="8308" y="1762"/>
                    </a:lnTo>
                    <a:lnTo>
                      <a:pt x="8423" y="1647"/>
                    </a:lnTo>
                    <a:lnTo>
                      <a:pt x="8500" y="1532"/>
                    </a:lnTo>
                    <a:lnTo>
                      <a:pt x="8576" y="1379"/>
                    </a:lnTo>
                    <a:lnTo>
                      <a:pt x="8576" y="1226"/>
                    </a:lnTo>
                    <a:lnTo>
                      <a:pt x="8576" y="1072"/>
                    </a:lnTo>
                    <a:lnTo>
                      <a:pt x="8538" y="958"/>
                    </a:lnTo>
                    <a:lnTo>
                      <a:pt x="8461" y="843"/>
                    </a:lnTo>
                    <a:lnTo>
                      <a:pt x="8385" y="728"/>
                    </a:lnTo>
                    <a:lnTo>
                      <a:pt x="8270" y="651"/>
                    </a:lnTo>
                    <a:lnTo>
                      <a:pt x="8155" y="575"/>
                    </a:lnTo>
                    <a:lnTo>
                      <a:pt x="8040" y="536"/>
                    </a:lnTo>
                    <a:lnTo>
                      <a:pt x="7772" y="536"/>
                    </a:lnTo>
                    <a:lnTo>
                      <a:pt x="7619" y="575"/>
                    </a:lnTo>
                    <a:lnTo>
                      <a:pt x="7504" y="651"/>
                    </a:lnTo>
                    <a:lnTo>
                      <a:pt x="7428" y="728"/>
                    </a:lnTo>
                    <a:lnTo>
                      <a:pt x="7313" y="843"/>
                    </a:lnTo>
                    <a:lnTo>
                      <a:pt x="7275" y="958"/>
                    </a:lnTo>
                    <a:lnTo>
                      <a:pt x="7236" y="1072"/>
                    </a:lnTo>
                    <a:lnTo>
                      <a:pt x="7198" y="1226"/>
                    </a:lnTo>
                    <a:lnTo>
                      <a:pt x="7236" y="1379"/>
                    </a:lnTo>
                    <a:lnTo>
                      <a:pt x="7275" y="1532"/>
                    </a:lnTo>
                    <a:lnTo>
                      <a:pt x="7351" y="1647"/>
                    </a:lnTo>
                    <a:lnTo>
                      <a:pt x="7466" y="1762"/>
                    </a:lnTo>
                    <a:lnTo>
                      <a:pt x="7275" y="1876"/>
                    </a:lnTo>
                    <a:lnTo>
                      <a:pt x="7083" y="2068"/>
                    </a:lnTo>
                    <a:lnTo>
                      <a:pt x="6930" y="2259"/>
                    </a:lnTo>
                    <a:lnTo>
                      <a:pt x="6853" y="2489"/>
                    </a:lnTo>
                    <a:lnTo>
                      <a:pt x="6739" y="2297"/>
                    </a:lnTo>
                    <a:lnTo>
                      <a:pt x="6624" y="2106"/>
                    </a:lnTo>
                    <a:lnTo>
                      <a:pt x="6547" y="1838"/>
                    </a:lnTo>
                    <a:lnTo>
                      <a:pt x="6509" y="1608"/>
                    </a:lnTo>
                    <a:lnTo>
                      <a:pt x="6547" y="1340"/>
                    </a:lnTo>
                    <a:lnTo>
                      <a:pt x="6624" y="1072"/>
                    </a:lnTo>
                    <a:lnTo>
                      <a:pt x="6739" y="843"/>
                    </a:lnTo>
                    <a:lnTo>
                      <a:pt x="6930" y="651"/>
                    </a:lnTo>
                    <a:lnTo>
                      <a:pt x="7121" y="460"/>
                    </a:lnTo>
                    <a:lnTo>
                      <a:pt x="7351" y="345"/>
                    </a:lnTo>
                    <a:lnTo>
                      <a:pt x="7619" y="268"/>
                    </a:lnTo>
                    <a:lnTo>
                      <a:pt x="7887" y="230"/>
                    </a:lnTo>
                    <a:close/>
                    <a:moveTo>
                      <a:pt x="1762" y="1915"/>
                    </a:moveTo>
                    <a:lnTo>
                      <a:pt x="1915" y="1953"/>
                    </a:lnTo>
                    <a:lnTo>
                      <a:pt x="2068" y="2030"/>
                    </a:lnTo>
                    <a:lnTo>
                      <a:pt x="2183" y="2144"/>
                    </a:lnTo>
                    <a:lnTo>
                      <a:pt x="2259" y="2259"/>
                    </a:lnTo>
                    <a:lnTo>
                      <a:pt x="2336" y="2374"/>
                    </a:lnTo>
                    <a:lnTo>
                      <a:pt x="2413" y="2527"/>
                    </a:lnTo>
                    <a:lnTo>
                      <a:pt x="2413" y="2680"/>
                    </a:lnTo>
                    <a:lnTo>
                      <a:pt x="2259" y="2795"/>
                    </a:lnTo>
                    <a:lnTo>
                      <a:pt x="2030" y="2910"/>
                    </a:lnTo>
                    <a:lnTo>
                      <a:pt x="1838" y="2948"/>
                    </a:lnTo>
                    <a:lnTo>
                      <a:pt x="1609" y="2987"/>
                    </a:lnTo>
                    <a:lnTo>
                      <a:pt x="1379" y="2948"/>
                    </a:lnTo>
                    <a:lnTo>
                      <a:pt x="1149" y="2910"/>
                    </a:lnTo>
                    <a:lnTo>
                      <a:pt x="958" y="2833"/>
                    </a:lnTo>
                    <a:lnTo>
                      <a:pt x="805" y="2719"/>
                    </a:lnTo>
                    <a:lnTo>
                      <a:pt x="805" y="2527"/>
                    </a:lnTo>
                    <a:lnTo>
                      <a:pt x="843" y="2412"/>
                    </a:lnTo>
                    <a:lnTo>
                      <a:pt x="919" y="2259"/>
                    </a:lnTo>
                    <a:lnTo>
                      <a:pt x="1034" y="2144"/>
                    </a:lnTo>
                    <a:lnTo>
                      <a:pt x="1149" y="2030"/>
                    </a:lnTo>
                    <a:lnTo>
                      <a:pt x="1302" y="1991"/>
                    </a:lnTo>
                    <a:lnTo>
                      <a:pt x="1455" y="1915"/>
                    </a:lnTo>
                    <a:close/>
                    <a:moveTo>
                      <a:pt x="8079" y="1915"/>
                    </a:moveTo>
                    <a:lnTo>
                      <a:pt x="8193" y="1953"/>
                    </a:lnTo>
                    <a:lnTo>
                      <a:pt x="8347" y="2030"/>
                    </a:lnTo>
                    <a:lnTo>
                      <a:pt x="8461" y="2144"/>
                    </a:lnTo>
                    <a:lnTo>
                      <a:pt x="8576" y="2259"/>
                    </a:lnTo>
                    <a:lnTo>
                      <a:pt x="8653" y="2374"/>
                    </a:lnTo>
                    <a:lnTo>
                      <a:pt x="8691" y="2527"/>
                    </a:lnTo>
                    <a:lnTo>
                      <a:pt x="8729" y="2680"/>
                    </a:lnTo>
                    <a:lnTo>
                      <a:pt x="8538" y="2795"/>
                    </a:lnTo>
                    <a:lnTo>
                      <a:pt x="8347" y="2910"/>
                    </a:lnTo>
                    <a:lnTo>
                      <a:pt x="8117" y="2948"/>
                    </a:lnTo>
                    <a:lnTo>
                      <a:pt x="7887" y="2987"/>
                    </a:lnTo>
                    <a:lnTo>
                      <a:pt x="7657" y="2948"/>
                    </a:lnTo>
                    <a:lnTo>
                      <a:pt x="7466" y="2910"/>
                    </a:lnTo>
                    <a:lnTo>
                      <a:pt x="7275" y="2833"/>
                    </a:lnTo>
                    <a:lnTo>
                      <a:pt x="7083" y="2719"/>
                    </a:lnTo>
                    <a:lnTo>
                      <a:pt x="7083" y="2527"/>
                    </a:lnTo>
                    <a:lnTo>
                      <a:pt x="7160" y="2412"/>
                    </a:lnTo>
                    <a:lnTo>
                      <a:pt x="7236" y="2259"/>
                    </a:lnTo>
                    <a:lnTo>
                      <a:pt x="7313" y="2144"/>
                    </a:lnTo>
                    <a:lnTo>
                      <a:pt x="7466" y="2030"/>
                    </a:lnTo>
                    <a:lnTo>
                      <a:pt x="7581" y="1991"/>
                    </a:lnTo>
                    <a:lnTo>
                      <a:pt x="7734" y="1915"/>
                    </a:lnTo>
                    <a:close/>
                    <a:moveTo>
                      <a:pt x="4748" y="3063"/>
                    </a:moveTo>
                    <a:lnTo>
                      <a:pt x="5092" y="3101"/>
                    </a:lnTo>
                    <a:lnTo>
                      <a:pt x="5399" y="3178"/>
                    </a:lnTo>
                    <a:lnTo>
                      <a:pt x="5705" y="3331"/>
                    </a:lnTo>
                    <a:lnTo>
                      <a:pt x="5935" y="3561"/>
                    </a:lnTo>
                    <a:lnTo>
                      <a:pt x="6164" y="3791"/>
                    </a:lnTo>
                    <a:lnTo>
                      <a:pt x="6317" y="4097"/>
                    </a:lnTo>
                    <a:lnTo>
                      <a:pt x="6432" y="4403"/>
                    </a:lnTo>
                    <a:lnTo>
                      <a:pt x="6432" y="4748"/>
                    </a:lnTo>
                    <a:lnTo>
                      <a:pt x="6432" y="5092"/>
                    </a:lnTo>
                    <a:lnTo>
                      <a:pt x="6317" y="5398"/>
                    </a:lnTo>
                    <a:lnTo>
                      <a:pt x="6164" y="5705"/>
                    </a:lnTo>
                    <a:lnTo>
                      <a:pt x="5935" y="5934"/>
                    </a:lnTo>
                    <a:lnTo>
                      <a:pt x="5705" y="6164"/>
                    </a:lnTo>
                    <a:lnTo>
                      <a:pt x="5399" y="6317"/>
                    </a:lnTo>
                    <a:lnTo>
                      <a:pt x="5092" y="6432"/>
                    </a:lnTo>
                    <a:lnTo>
                      <a:pt x="4403" y="6432"/>
                    </a:lnTo>
                    <a:lnTo>
                      <a:pt x="4097" y="6317"/>
                    </a:lnTo>
                    <a:lnTo>
                      <a:pt x="3791" y="6164"/>
                    </a:lnTo>
                    <a:lnTo>
                      <a:pt x="3561" y="5934"/>
                    </a:lnTo>
                    <a:lnTo>
                      <a:pt x="3331" y="5705"/>
                    </a:lnTo>
                    <a:lnTo>
                      <a:pt x="3178" y="5398"/>
                    </a:lnTo>
                    <a:lnTo>
                      <a:pt x="3063" y="5092"/>
                    </a:lnTo>
                    <a:lnTo>
                      <a:pt x="3063" y="4748"/>
                    </a:lnTo>
                    <a:lnTo>
                      <a:pt x="3063" y="4403"/>
                    </a:lnTo>
                    <a:lnTo>
                      <a:pt x="3178" y="4097"/>
                    </a:lnTo>
                    <a:lnTo>
                      <a:pt x="3331" y="3791"/>
                    </a:lnTo>
                    <a:lnTo>
                      <a:pt x="3561" y="3561"/>
                    </a:lnTo>
                    <a:lnTo>
                      <a:pt x="3791" y="3331"/>
                    </a:lnTo>
                    <a:lnTo>
                      <a:pt x="4097" y="3178"/>
                    </a:lnTo>
                    <a:lnTo>
                      <a:pt x="4403" y="3101"/>
                    </a:lnTo>
                    <a:lnTo>
                      <a:pt x="4748" y="3063"/>
                    </a:lnTo>
                    <a:close/>
                    <a:moveTo>
                      <a:pt x="1609" y="7045"/>
                    </a:moveTo>
                    <a:lnTo>
                      <a:pt x="1800" y="7083"/>
                    </a:lnTo>
                    <a:lnTo>
                      <a:pt x="1915" y="7198"/>
                    </a:lnTo>
                    <a:lnTo>
                      <a:pt x="2030" y="7351"/>
                    </a:lnTo>
                    <a:lnTo>
                      <a:pt x="2068" y="7504"/>
                    </a:lnTo>
                    <a:lnTo>
                      <a:pt x="2030" y="7695"/>
                    </a:lnTo>
                    <a:lnTo>
                      <a:pt x="1915" y="7849"/>
                    </a:lnTo>
                    <a:lnTo>
                      <a:pt x="1800" y="7925"/>
                    </a:lnTo>
                    <a:lnTo>
                      <a:pt x="1609" y="7963"/>
                    </a:lnTo>
                    <a:lnTo>
                      <a:pt x="1417" y="7925"/>
                    </a:lnTo>
                    <a:lnTo>
                      <a:pt x="1302" y="7849"/>
                    </a:lnTo>
                    <a:lnTo>
                      <a:pt x="1187" y="7695"/>
                    </a:lnTo>
                    <a:lnTo>
                      <a:pt x="1149" y="7504"/>
                    </a:lnTo>
                    <a:lnTo>
                      <a:pt x="1187" y="7351"/>
                    </a:lnTo>
                    <a:lnTo>
                      <a:pt x="1302" y="7198"/>
                    </a:lnTo>
                    <a:lnTo>
                      <a:pt x="1417" y="7083"/>
                    </a:lnTo>
                    <a:lnTo>
                      <a:pt x="1609" y="7045"/>
                    </a:lnTo>
                    <a:close/>
                    <a:moveTo>
                      <a:pt x="7887" y="7045"/>
                    </a:moveTo>
                    <a:lnTo>
                      <a:pt x="8079" y="7083"/>
                    </a:lnTo>
                    <a:lnTo>
                      <a:pt x="8232" y="7198"/>
                    </a:lnTo>
                    <a:lnTo>
                      <a:pt x="8308" y="7351"/>
                    </a:lnTo>
                    <a:lnTo>
                      <a:pt x="8347" y="7504"/>
                    </a:lnTo>
                    <a:lnTo>
                      <a:pt x="8308" y="7695"/>
                    </a:lnTo>
                    <a:lnTo>
                      <a:pt x="8232" y="7849"/>
                    </a:lnTo>
                    <a:lnTo>
                      <a:pt x="8079" y="7925"/>
                    </a:lnTo>
                    <a:lnTo>
                      <a:pt x="7887" y="7963"/>
                    </a:lnTo>
                    <a:lnTo>
                      <a:pt x="7734" y="7925"/>
                    </a:lnTo>
                    <a:lnTo>
                      <a:pt x="7581" y="7849"/>
                    </a:lnTo>
                    <a:lnTo>
                      <a:pt x="7466" y="7695"/>
                    </a:lnTo>
                    <a:lnTo>
                      <a:pt x="7466" y="7504"/>
                    </a:lnTo>
                    <a:lnTo>
                      <a:pt x="7466" y="7351"/>
                    </a:lnTo>
                    <a:lnTo>
                      <a:pt x="7581" y="7198"/>
                    </a:lnTo>
                    <a:lnTo>
                      <a:pt x="7734" y="7083"/>
                    </a:lnTo>
                    <a:lnTo>
                      <a:pt x="7887" y="7045"/>
                    </a:lnTo>
                    <a:close/>
                    <a:moveTo>
                      <a:pt x="1609" y="6509"/>
                    </a:moveTo>
                    <a:lnTo>
                      <a:pt x="1877" y="6547"/>
                    </a:lnTo>
                    <a:lnTo>
                      <a:pt x="2145" y="6624"/>
                    </a:lnTo>
                    <a:lnTo>
                      <a:pt x="2374" y="6777"/>
                    </a:lnTo>
                    <a:lnTo>
                      <a:pt x="2566" y="6930"/>
                    </a:lnTo>
                    <a:lnTo>
                      <a:pt x="2757" y="7121"/>
                    </a:lnTo>
                    <a:lnTo>
                      <a:pt x="2872" y="7351"/>
                    </a:lnTo>
                    <a:lnTo>
                      <a:pt x="2948" y="7619"/>
                    </a:lnTo>
                    <a:lnTo>
                      <a:pt x="2987" y="7887"/>
                    </a:lnTo>
                    <a:lnTo>
                      <a:pt x="2948" y="8155"/>
                    </a:lnTo>
                    <a:lnTo>
                      <a:pt x="2872" y="8385"/>
                    </a:lnTo>
                    <a:lnTo>
                      <a:pt x="2795" y="8576"/>
                    </a:lnTo>
                    <a:lnTo>
                      <a:pt x="2642" y="8806"/>
                    </a:lnTo>
                    <a:lnTo>
                      <a:pt x="2566" y="8538"/>
                    </a:lnTo>
                    <a:lnTo>
                      <a:pt x="2413" y="8346"/>
                    </a:lnTo>
                    <a:lnTo>
                      <a:pt x="2259" y="8193"/>
                    </a:lnTo>
                    <a:lnTo>
                      <a:pt x="2030" y="8040"/>
                    </a:lnTo>
                    <a:lnTo>
                      <a:pt x="2145" y="7963"/>
                    </a:lnTo>
                    <a:lnTo>
                      <a:pt x="2221" y="7810"/>
                    </a:lnTo>
                    <a:lnTo>
                      <a:pt x="2298" y="7657"/>
                    </a:lnTo>
                    <a:lnTo>
                      <a:pt x="2298" y="7504"/>
                    </a:lnTo>
                    <a:lnTo>
                      <a:pt x="2298" y="7389"/>
                    </a:lnTo>
                    <a:lnTo>
                      <a:pt x="2259" y="7236"/>
                    </a:lnTo>
                    <a:lnTo>
                      <a:pt x="2183" y="7121"/>
                    </a:lnTo>
                    <a:lnTo>
                      <a:pt x="2106" y="7006"/>
                    </a:lnTo>
                    <a:lnTo>
                      <a:pt x="1991" y="6930"/>
                    </a:lnTo>
                    <a:lnTo>
                      <a:pt x="1877" y="6892"/>
                    </a:lnTo>
                    <a:lnTo>
                      <a:pt x="1762" y="6853"/>
                    </a:lnTo>
                    <a:lnTo>
                      <a:pt x="1609" y="6815"/>
                    </a:lnTo>
                    <a:lnTo>
                      <a:pt x="1455" y="6853"/>
                    </a:lnTo>
                    <a:lnTo>
                      <a:pt x="1341" y="6892"/>
                    </a:lnTo>
                    <a:lnTo>
                      <a:pt x="1226" y="6930"/>
                    </a:lnTo>
                    <a:lnTo>
                      <a:pt x="1111" y="7006"/>
                    </a:lnTo>
                    <a:lnTo>
                      <a:pt x="1034" y="7121"/>
                    </a:lnTo>
                    <a:lnTo>
                      <a:pt x="958" y="7236"/>
                    </a:lnTo>
                    <a:lnTo>
                      <a:pt x="919" y="7389"/>
                    </a:lnTo>
                    <a:lnTo>
                      <a:pt x="919" y="7504"/>
                    </a:lnTo>
                    <a:lnTo>
                      <a:pt x="919" y="7657"/>
                    </a:lnTo>
                    <a:lnTo>
                      <a:pt x="996" y="7810"/>
                    </a:lnTo>
                    <a:lnTo>
                      <a:pt x="1073" y="7963"/>
                    </a:lnTo>
                    <a:lnTo>
                      <a:pt x="1187" y="8040"/>
                    </a:lnTo>
                    <a:lnTo>
                      <a:pt x="958" y="8193"/>
                    </a:lnTo>
                    <a:lnTo>
                      <a:pt x="805" y="8346"/>
                    </a:lnTo>
                    <a:lnTo>
                      <a:pt x="651" y="8576"/>
                    </a:lnTo>
                    <a:lnTo>
                      <a:pt x="575" y="8806"/>
                    </a:lnTo>
                    <a:lnTo>
                      <a:pt x="422" y="8614"/>
                    </a:lnTo>
                    <a:lnTo>
                      <a:pt x="307" y="8385"/>
                    </a:lnTo>
                    <a:lnTo>
                      <a:pt x="269" y="8155"/>
                    </a:lnTo>
                    <a:lnTo>
                      <a:pt x="230" y="7887"/>
                    </a:lnTo>
                    <a:lnTo>
                      <a:pt x="269" y="7619"/>
                    </a:lnTo>
                    <a:lnTo>
                      <a:pt x="345" y="7351"/>
                    </a:lnTo>
                    <a:lnTo>
                      <a:pt x="460" y="7121"/>
                    </a:lnTo>
                    <a:lnTo>
                      <a:pt x="651" y="6930"/>
                    </a:lnTo>
                    <a:lnTo>
                      <a:pt x="843" y="6777"/>
                    </a:lnTo>
                    <a:lnTo>
                      <a:pt x="1073" y="6624"/>
                    </a:lnTo>
                    <a:lnTo>
                      <a:pt x="1341" y="6547"/>
                    </a:lnTo>
                    <a:lnTo>
                      <a:pt x="1609" y="6509"/>
                    </a:lnTo>
                    <a:close/>
                    <a:moveTo>
                      <a:pt x="7887" y="6509"/>
                    </a:moveTo>
                    <a:lnTo>
                      <a:pt x="8155" y="6547"/>
                    </a:lnTo>
                    <a:lnTo>
                      <a:pt x="8423" y="6624"/>
                    </a:lnTo>
                    <a:lnTo>
                      <a:pt x="8653" y="6777"/>
                    </a:lnTo>
                    <a:lnTo>
                      <a:pt x="8844" y="6930"/>
                    </a:lnTo>
                    <a:lnTo>
                      <a:pt x="9036" y="7121"/>
                    </a:lnTo>
                    <a:lnTo>
                      <a:pt x="9150" y="7351"/>
                    </a:lnTo>
                    <a:lnTo>
                      <a:pt x="9227" y="7619"/>
                    </a:lnTo>
                    <a:lnTo>
                      <a:pt x="9265" y="7887"/>
                    </a:lnTo>
                    <a:lnTo>
                      <a:pt x="9227" y="8155"/>
                    </a:lnTo>
                    <a:lnTo>
                      <a:pt x="9189" y="8385"/>
                    </a:lnTo>
                    <a:lnTo>
                      <a:pt x="9074" y="8576"/>
                    </a:lnTo>
                    <a:lnTo>
                      <a:pt x="8921" y="8806"/>
                    </a:lnTo>
                    <a:lnTo>
                      <a:pt x="8844" y="8538"/>
                    </a:lnTo>
                    <a:lnTo>
                      <a:pt x="8729" y="8346"/>
                    </a:lnTo>
                    <a:lnTo>
                      <a:pt x="8538" y="8193"/>
                    </a:lnTo>
                    <a:lnTo>
                      <a:pt x="8308" y="8040"/>
                    </a:lnTo>
                    <a:lnTo>
                      <a:pt x="8423" y="7963"/>
                    </a:lnTo>
                    <a:lnTo>
                      <a:pt x="8500" y="7810"/>
                    </a:lnTo>
                    <a:lnTo>
                      <a:pt x="8576" y="7657"/>
                    </a:lnTo>
                    <a:lnTo>
                      <a:pt x="8576" y="7504"/>
                    </a:lnTo>
                    <a:lnTo>
                      <a:pt x="8576" y="7389"/>
                    </a:lnTo>
                    <a:lnTo>
                      <a:pt x="8538" y="7236"/>
                    </a:lnTo>
                    <a:lnTo>
                      <a:pt x="8461" y="7121"/>
                    </a:lnTo>
                    <a:lnTo>
                      <a:pt x="8385" y="7006"/>
                    </a:lnTo>
                    <a:lnTo>
                      <a:pt x="8270" y="6930"/>
                    </a:lnTo>
                    <a:lnTo>
                      <a:pt x="8155" y="6892"/>
                    </a:lnTo>
                    <a:lnTo>
                      <a:pt x="8040" y="6853"/>
                    </a:lnTo>
                    <a:lnTo>
                      <a:pt x="7887" y="6815"/>
                    </a:lnTo>
                    <a:lnTo>
                      <a:pt x="7772" y="6853"/>
                    </a:lnTo>
                    <a:lnTo>
                      <a:pt x="7619" y="6892"/>
                    </a:lnTo>
                    <a:lnTo>
                      <a:pt x="7504" y="6930"/>
                    </a:lnTo>
                    <a:lnTo>
                      <a:pt x="7428" y="7006"/>
                    </a:lnTo>
                    <a:lnTo>
                      <a:pt x="7313" y="7121"/>
                    </a:lnTo>
                    <a:lnTo>
                      <a:pt x="7275" y="7236"/>
                    </a:lnTo>
                    <a:lnTo>
                      <a:pt x="7236" y="7389"/>
                    </a:lnTo>
                    <a:lnTo>
                      <a:pt x="7198" y="7504"/>
                    </a:lnTo>
                    <a:lnTo>
                      <a:pt x="7236" y="7657"/>
                    </a:lnTo>
                    <a:lnTo>
                      <a:pt x="7275" y="7810"/>
                    </a:lnTo>
                    <a:lnTo>
                      <a:pt x="7351" y="7963"/>
                    </a:lnTo>
                    <a:lnTo>
                      <a:pt x="7466" y="8040"/>
                    </a:lnTo>
                    <a:lnTo>
                      <a:pt x="7275" y="8193"/>
                    </a:lnTo>
                    <a:lnTo>
                      <a:pt x="7083" y="8346"/>
                    </a:lnTo>
                    <a:lnTo>
                      <a:pt x="6930" y="8576"/>
                    </a:lnTo>
                    <a:lnTo>
                      <a:pt x="6853" y="8806"/>
                    </a:lnTo>
                    <a:lnTo>
                      <a:pt x="6739" y="8614"/>
                    </a:lnTo>
                    <a:lnTo>
                      <a:pt x="6624" y="8385"/>
                    </a:lnTo>
                    <a:lnTo>
                      <a:pt x="6547" y="8155"/>
                    </a:lnTo>
                    <a:lnTo>
                      <a:pt x="6509" y="7887"/>
                    </a:lnTo>
                    <a:lnTo>
                      <a:pt x="6547" y="7619"/>
                    </a:lnTo>
                    <a:lnTo>
                      <a:pt x="6624" y="7351"/>
                    </a:lnTo>
                    <a:lnTo>
                      <a:pt x="6739" y="7121"/>
                    </a:lnTo>
                    <a:lnTo>
                      <a:pt x="6930" y="6930"/>
                    </a:lnTo>
                    <a:lnTo>
                      <a:pt x="7121" y="6777"/>
                    </a:lnTo>
                    <a:lnTo>
                      <a:pt x="7351" y="6624"/>
                    </a:lnTo>
                    <a:lnTo>
                      <a:pt x="7619" y="6547"/>
                    </a:lnTo>
                    <a:lnTo>
                      <a:pt x="7887" y="6509"/>
                    </a:lnTo>
                    <a:close/>
                    <a:moveTo>
                      <a:pt x="1609" y="8193"/>
                    </a:moveTo>
                    <a:lnTo>
                      <a:pt x="1762" y="8231"/>
                    </a:lnTo>
                    <a:lnTo>
                      <a:pt x="1915" y="8270"/>
                    </a:lnTo>
                    <a:lnTo>
                      <a:pt x="2068" y="8346"/>
                    </a:lnTo>
                    <a:lnTo>
                      <a:pt x="2183" y="8423"/>
                    </a:lnTo>
                    <a:lnTo>
                      <a:pt x="2259" y="8538"/>
                    </a:lnTo>
                    <a:lnTo>
                      <a:pt x="2336" y="8691"/>
                    </a:lnTo>
                    <a:lnTo>
                      <a:pt x="2413" y="8844"/>
                    </a:lnTo>
                    <a:lnTo>
                      <a:pt x="2413" y="8997"/>
                    </a:lnTo>
                    <a:lnTo>
                      <a:pt x="2259" y="9112"/>
                    </a:lnTo>
                    <a:lnTo>
                      <a:pt x="2030" y="9189"/>
                    </a:lnTo>
                    <a:lnTo>
                      <a:pt x="1838" y="9265"/>
                    </a:lnTo>
                    <a:lnTo>
                      <a:pt x="1379" y="9265"/>
                    </a:lnTo>
                    <a:lnTo>
                      <a:pt x="1149" y="9189"/>
                    </a:lnTo>
                    <a:lnTo>
                      <a:pt x="958" y="9112"/>
                    </a:lnTo>
                    <a:lnTo>
                      <a:pt x="805" y="8997"/>
                    </a:lnTo>
                    <a:lnTo>
                      <a:pt x="805" y="8844"/>
                    </a:lnTo>
                    <a:lnTo>
                      <a:pt x="843" y="8691"/>
                    </a:lnTo>
                    <a:lnTo>
                      <a:pt x="919" y="8538"/>
                    </a:lnTo>
                    <a:lnTo>
                      <a:pt x="1034" y="8423"/>
                    </a:lnTo>
                    <a:lnTo>
                      <a:pt x="1149" y="8346"/>
                    </a:lnTo>
                    <a:lnTo>
                      <a:pt x="1302" y="8270"/>
                    </a:lnTo>
                    <a:lnTo>
                      <a:pt x="1455" y="8231"/>
                    </a:lnTo>
                    <a:lnTo>
                      <a:pt x="1609" y="8193"/>
                    </a:lnTo>
                    <a:close/>
                    <a:moveTo>
                      <a:pt x="7887" y="8193"/>
                    </a:moveTo>
                    <a:lnTo>
                      <a:pt x="8079" y="8231"/>
                    </a:lnTo>
                    <a:lnTo>
                      <a:pt x="8193" y="8270"/>
                    </a:lnTo>
                    <a:lnTo>
                      <a:pt x="8347" y="8346"/>
                    </a:lnTo>
                    <a:lnTo>
                      <a:pt x="8461" y="8423"/>
                    </a:lnTo>
                    <a:lnTo>
                      <a:pt x="8576" y="8538"/>
                    </a:lnTo>
                    <a:lnTo>
                      <a:pt x="8653" y="8691"/>
                    </a:lnTo>
                    <a:lnTo>
                      <a:pt x="8691" y="8844"/>
                    </a:lnTo>
                    <a:lnTo>
                      <a:pt x="8729" y="8997"/>
                    </a:lnTo>
                    <a:lnTo>
                      <a:pt x="8538" y="9112"/>
                    </a:lnTo>
                    <a:lnTo>
                      <a:pt x="8347" y="9189"/>
                    </a:lnTo>
                    <a:lnTo>
                      <a:pt x="8117" y="9265"/>
                    </a:lnTo>
                    <a:lnTo>
                      <a:pt x="7657" y="9265"/>
                    </a:lnTo>
                    <a:lnTo>
                      <a:pt x="7466" y="9189"/>
                    </a:lnTo>
                    <a:lnTo>
                      <a:pt x="7275" y="9112"/>
                    </a:lnTo>
                    <a:lnTo>
                      <a:pt x="7083" y="8997"/>
                    </a:lnTo>
                    <a:lnTo>
                      <a:pt x="7083" y="8844"/>
                    </a:lnTo>
                    <a:lnTo>
                      <a:pt x="7160" y="8691"/>
                    </a:lnTo>
                    <a:lnTo>
                      <a:pt x="7236" y="8538"/>
                    </a:lnTo>
                    <a:lnTo>
                      <a:pt x="7313" y="8423"/>
                    </a:lnTo>
                    <a:lnTo>
                      <a:pt x="7466" y="8346"/>
                    </a:lnTo>
                    <a:lnTo>
                      <a:pt x="7581" y="8270"/>
                    </a:lnTo>
                    <a:lnTo>
                      <a:pt x="7734" y="8231"/>
                    </a:lnTo>
                    <a:lnTo>
                      <a:pt x="7887" y="8193"/>
                    </a:lnTo>
                    <a:close/>
                    <a:moveTo>
                      <a:pt x="1609" y="0"/>
                    </a:moveTo>
                    <a:lnTo>
                      <a:pt x="1264" y="39"/>
                    </a:lnTo>
                    <a:lnTo>
                      <a:pt x="958" y="115"/>
                    </a:lnTo>
                    <a:lnTo>
                      <a:pt x="690" y="268"/>
                    </a:lnTo>
                    <a:lnTo>
                      <a:pt x="460" y="460"/>
                    </a:lnTo>
                    <a:lnTo>
                      <a:pt x="269" y="690"/>
                    </a:lnTo>
                    <a:lnTo>
                      <a:pt x="115" y="996"/>
                    </a:lnTo>
                    <a:lnTo>
                      <a:pt x="39" y="1264"/>
                    </a:lnTo>
                    <a:lnTo>
                      <a:pt x="1" y="1608"/>
                    </a:lnTo>
                    <a:lnTo>
                      <a:pt x="39" y="1915"/>
                    </a:lnTo>
                    <a:lnTo>
                      <a:pt x="115" y="2221"/>
                    </a:lnTo>
                    <a:lnTo>
                      <a:pt x="269" y="2489"/>
                    </a:lnTo>
                    <a:lnTo>
                      <a:pt x="460" y="2757"/>
                    </a:lnTo>
                    <a:lnTo>
                      <a:pt x="690" y="2948"/>
                    </a:lnTo>
                    <a:lnTo>
                      <a:pt x="958" y="3101"/>
                    </a:lnTo>
                    <a:lnTo>
                      <a:pt x="1264" y="3178"/>
                    </a:lnTo>
                    <a:lnTo>
                      <a:pt x="1609" y="3216"/>
                    </a:lnTo>
                    <a:lnTo>
                      <a:pt x="1877" y="3178"/>
                    </a:lnTo>
                    <a:lnTo>
                      <a:pt x="2145" y="3101"/>
                    </a:lnTo>
                    <a:lnTo>
                      <a:pt x="2374" y="3025"/>
                    </a:lnTo>
                    <a:lnTo>
                      <a:pt x="2604" y="2872"/>
                    </a:lnTo>
                    <a:lnTo>
                      <a:pt x="3255" y="3523"/>
                    </a:lnTo>
                    <a:lnTo>
                      <a:pt x="3063" y="3791"/>
                    </a:lnTo>
                    <a:lnTo>
                      <a:pt x="2910" y="4097"/>
                    </a:lnTo>
                    <a:lnTo>
                      <a:pt x="2834" y="4403"/>
                    </a:lnTo>
                    <a:lnTo>
                      <a:pt x="2795" y="4748"/>
                    </a:lnTo>
                    <a:lnTo>
                      <a:pt x="2834" y="5130"/>
                    </a:lnTo>
                    <a:lnTo>
                      <a:pt x="2948" y="5475"/>
                    </a:lnTo>
                    <a:lnTo>
                      <a:pt x="3102" y="5781"/>
                    </a:lnTo>
                    <a:lnTo>
                      <a:pt x="3331" y="6088"/>
                    </a:lnTo>
                    <a:lnTo>
                      <a:pt x="2681" y="6738"/>
                    </a:lnTo>
                    <a:lnTo>
                      <a:pt x="2451" y="6547"/>
                    </a:lnTo>
                    <a:lnTo>
                      <a:pt x="2183" y="6394"/>
                    </a:lnTo>
                    <a:lnTo>
                      <a:pt x="1915" y="6317"/>
                    </a:lnTo>
                    <a:lnTo>
                      <a:pt x="1609" y="6279"/>
                    </a:lnTo>
                    <a:lnTo>
                      <a:pt x="1264" y="6317"/>
                    </a:lnTo>
                    <a:lnTo>
                      <a:pt x="958" y="6432"/>
                    </a:lnTo>
                    <a:lnTo>
                      <a:pt x="690" y="6547"/>
                    </a:lnTo>
                    <a:lnTo>
                      <a:pt x="460" y="6777"/>
                    </a:lnTo>
                    <a:lnTo>
                      <a:pt x="269" y="7006"/>
                    </a:lnTo>
                    <a:lnTo>
                      <a:pt x="115" y="7274"/>
                    </a:lnTo>
                    <a:lnTo>
                      <a:pt x="39" y="7581"/>
                    </a:lnTo>
                    <a:lnTo>
                      <a:pt x="1" y="7887"/>
                    </a:lnTo>
                    <a:lnTo>
                      <a:pt x="39" y="8231"/>
                    </a:lnTo>
                    <a:lnTo>
                      <a:pt x="115" y="8538"/>
                    </a:lnTo>
                    <a:lnTo>
                      <a:pt x="269" y="8806"/>
                    </a:lnTo>
                    <a:lnTo>
                      <a:pt x="460" y="9035"/>
                    </a:lnTo>
                    <a:lnTo>
                      <a:pt x="690" y="9227"/>
                    </a:lnTo>
                    <a:lnTo>
                      <a:pt x="958" y="9380"/>
                    </a:lnTo>
                    <a:lnTo>
                      <a:pt x="1264" y="9457"/>
                    </a:lnTo>
                    <a:lnTo>
                      <a:pt x="1609" y="9495"/>
                    </a:lnTo>
                    <a:lnTo>
                      <a:pt x="1915" y="9457"/>
                    </a:lnTo>
                    <a:lnTo>
                      <a:pt x="2221" y="9380"/>
                    </a:lnTo>
                    <a:lnTo>
                      <a:pt x="2489" y="9227"/>
                    </a:lnTo>
                    <a:lnTo>
                      <a:pt x="2757" y="9035"/>
                    </a:lnTo>
                    <a:lnTo>
                      <a:pt x="2948" y="8806"/>
                    </a:lnTo>
                    <a:lnTo>
                      <a:pt x="3102" y="8538"/>
                    </a:lnTo>
                    <a:lnTo>
                      <a:pt x="3178" y="8231"/>
                    </a:lnTo>
                    <a:lnTo>
                      <a:pt x="3216" y="7887"/>
                    </a:lnTo>
                    <a:lnTo>
                      <a:pt x="3178" y="7619"/>
                    </a:lnTo>
                    <a:lnTo>
                      <a:pt x="3102" y="7351"/>
                    </a:lnTo>
                    <a:lnTo>
                      <a:pt x="3025" y="7121"/>
                    </a:lnTo>
                    <a:lnTo>
                      <a:pt x="2872" y="6892"/>
                    </a:lnTo>
                    <a:lnTo>
                      <a:pt x="3523" y="6241"/>
                    </a:lnTo>
                    <a:lnTo>
                      <a:pt x="3791" y="6432"/>
                    </a:lnTo>
                    <a:lnTo>
                      <a:pt x="4097" y="6585"/>
                    </a:lnTo>
                    <a:lnTo>
                      <a:pt x="4403" y="6662"/>
                    </a:lnTo>
                    <a:lnTo>
                      <a:pt x="4748" y="6700"/>
                    </a:lnTo>
                    <a:lnTo>
                      <a:pt x="5131" y="6662"/>
                    </a:lnTo>
                    <a:lnTo>
                      <a:pt x="5475" y="6547"/>
                    </a:lnTo>
                    <a:lnTo>
                      <a:pt x="5781" y="6394"/>
                    </a:lnTo>
                    <a:lnTo>
                      <a:pt x="6088" y="6164"/>
                    </a:lnTo>
                    <a:lnTo>
                      <a:pt x="6700" y="6815"/>
                    </a:lnTo>
                    <a:lnTo>
                      <a:pt x="6547" y="7045"/>
                    </a:lnTo>
                    <a:lnTo>
                      <a:pt x="6394" y="7313"/>
                    </a:lnTo>
                    <a:lnTo>
                      <a:pt x="6317" y="7581"/>
                    </a:lnTo>
                    <a:lnTo>
                      <a:pt x="6279" y="7887"/>
                    </a:lnTo>
                    <a:lnTo>
                      <a:pt x="6317" y="8231"/>
                    </a:lnTo>
                    <a:lnTo>
                      <a:pt x="6394" y="8538"/>
                    </a:lnTo>
                    <a:lnTo>
                      <a:pt x="6547" y="8806"/>
                    </a:lnTo>
                    <a:lnTo>
                      <a:pt x="6739" y="9035"/>
                    </a:lnTo>
                    <a:lnTo>
                      <a:pt x="7007" y="9227"/>
                    </a:lnTo>
                    <a:lnTo>
                      <a:pt x="7275" y="9380"/>
                    </a:lnTo>
                    <a:lnTo>
                      <a:pt x="7581" y="9457"/>
                    </a:lnTo>
                    <a:lnTo>
                      <a:pt x="7887" y="9495"/>
                    </a:lnTo>
                    <a:lnTo>
                      <a:pt x="8232" y="9457"/>
                    </a:lnTo>
                    <a:lnTo>
                      <a:pt x="8538" y="9380"/>
                    </a:lnTo>
                    <a:lnTo>
                      <a:pt x="8806" y="9227"/>
                    </a:lnTo>
                    <a:lnTo>
                      <a:pt x="9036" y="9035"/>
                    </a:lnTo>
                    <a:lnTo>
                      <a:pt x="9227" y="8806"/>
                    </a:lnTo>
                    <a:lnTo>
                      <a:pt x="9380" y="8538"/>
                    </a:lnTo>
                    <a:lnTo>
                      <a:pt x="9457" y="8231"/>
                    </a:lnTo>
                    <a:lnTo>
                      <a:pt x="9495" y="7887"/>
                    </a:lnTo>
                    <a:lnTo>
                      <a:pt x="9457" y="7581"/>
                    </a:lnTo>
                    <a:lnTo>
                      <a:pt x="9380" y="7274"/>
                    </a:lnTo>
                    <a:lnTo>
                      <a:pt x="9227" y="7006"/>
                    </a:lnTo>
                    <a:lnTo>
                      <a:pt x="9036" y="6777"/>
                    </a:lnTo>
                    <a:lnTo>
                      <a:pt x="8806" y="6547"/>
                    </a:lnTo>
                    <a:lnTo>
                      <a:pt x="8538" y="6432"/>
                    </a:lnTo>
                    <a:lnTo>
                      <a:pt x="8232" y="6317"/>
                    </a:lnTo>
                    <a:lnTo>
                      <a:pt x="7887" y="6279"/>
                    </a:lnTo>
                    <a:lnTo>
                      <a:pt x="7619" y="6317"/>
                    </a:lnTo>
                    <a:lnTo>
                      <a:pt x="7351" y="6394"/>
                    </a:lnTo>
                    <a:lnTo>
                      <a:pt x="7121" y="6509"/>
                    </a:lnTo>
                    <a:lnTo>
                      <a:pt x="6892" y="6624"/>
                    </a:lnTo>
                    <a:lnTo>
                      <a:pt x="6241" y="5973"/>
                    </a:lnTo>
                    <a:lnTo>
                      <a:pt x="6432" y="5705"/>
                    </a:lnTo>
                    <a:lnTo>
                      <a:pt x="6585" y="5437"/>
                    </a:lnTo>
                    <a:lnTo>
                      <a:pt x="6662" y="5092"/>
                    </a:lnTo>
                    <a:lnTo>
                      <a:pt x="6700" y="4748"/>
                    </a:lnTo>
                    <a:lnTo>
                      <a:pt x="6662" y="4365"/>
                    </a:lnTo>
                    <a:lnTo>
                      <a:pt x="6547" y="4020"/>
                    </a:lnTo>
                    <a:lnTo>
                      <a:pt x="6394" y="3714"/>
                    </a:lnTo>
                    <a:lnTo>
                      <a:pt x="6164" y="3408"/>
                    </a:lnTo>
                    <a:lnTo>
                      <a:pt x="6815" y="2795"/>
                    </a:lnTo>
                    <a:lnTo>
                      <a:pt x="7045" y="2948"/>
                    </a:lnTo>
                    <a:lnTo>
                      <a:pt x="7313" y="3101"/>
                    </a:lnTo>
                    <a:lnTo>
                      <a:pt x="7581" y="3178"/>
                    </a:lnTo>
                    <a:lnTo>
                      <a:pt x="7887" y="3216"/>
                    </a:lnTo>
                    <a:lnTo>
                      <a:pt x="8232" y="3178"/>
                    </a:lnTo>
                    <a:lnTo>
                      <a:pt x="8538" y="3101"/>
                    </a:lnTo>
                    <a:lnTo>
                      <a:pt x="8806" y="2948"/>
                    </a:lnTo>
                    <a:lnTo>
                      <a:pt x="9036" y="2757"/>
                    </a:lnTo>
                    <a:lnTo>
                      <a:pt x="9227" y="2489"/>
                    </a:lnTo>
                    <a:lnTo>
                      <a:pt x="9380" y="2221"/>
                    </a:lnTo>
                    <a:lnTo>
                      <a:pt x="9457" y="1915"/>
                    </a:lnTo>
                    <a:lnTo>
                      <a:pt x="9495" y="1608"/>
                    </a:lnTo>
                    <a:lnTo>
                      <a:pt x="9457" y="1264"/>
                    </a:lnTo>
                    <a:lnTo>
                      <a:pt x="9380" y="996"/>
                    </a:lnTo>
                    <a:lnTo>
                      <a:pt x="9227" y="690"/>
                    </a:lnTo>
                    <a:lnTo>
                      <a:pt x="9036" y="460"/>
                    </a:lnTo>
                    <a:lnTo>
                      <a:pt x="8806" y="268"/>
                    </a:lnTo>
                    <a:lnTo>
                      <a:pt x="8538" y="115"/>
                    </a:lnTo>
                    <a:lnTo>
                      <a:pt x="8232" y="39"/>
                    </a:lnTo>
                    <a:lnTo>
                      <a:pt x="7887" y="0"/>
                    </a:lnTo>
                    <a:lnTo>
                      <a:pt x="7581" y="39"/>
                    </a:lnTo>
                    <a:lnTo>
                      <a:pt x="7275" y="115"/>
                    </a:lnTo>
                    <a:lnTo>
                      <a:pt x="7007" y="268"/>
                    </a:lnTo>
                    <a:lnTo>
                      <a:pt x="6739" y="460"/>
                    </a:lnTo>
                    <a:lnTo>
                      <a:pt x="6547" y="690"/>
                    </a:lnTo>
                    <a:lnTo>
                      <a:pt x="6394" y="996"/>
                    </a:lnTo>
                    <a:lnTo>
                      <a:pt x="6317" y="1264"/>
                    </a:lnTo>
                    <a:lnTo>
                      <a:pt x="6279" y="1608"/>
                    </a:lnTo>
                    <a:lnTo>
                      <a:pt x="6317" y="1876"/>
                    </a:lnTo>
                    <a:lnTo>
                      <a:pt x="6394" y="2144"/>
                    </a:lnTo>
                    <a:lnTo>
                      <a:pt x="6471" y="2374"/>
                    </a:lnTo>
                    <a:lnTo>
                      <a:pt x="6624" y="2604"/>
                    </a:lnTo>
                    <a:lnTo>
                      <a:pt x="5973" y="3255"/>
                    </a:lnTo>
                    <a:lnTo>
                      <a:pt x="5705" y="3063"/>
                    </a:lnTo>
                    <a:lnTo>
                      <a:pt x="5399" y="2910"/>
                    </a:lnTo>
                    <a:lnTo>
                      <a:pt x="5092" y="2833"/>
                    </a:lnTo>
                    <a:lnTo>
                      <a:pt x="4748" y="2795"/>
                    </a:lnTo>
                    <a:lnTo>
                      <a:pt x="4365" y="2833"/>
                    </a:lnTo>
                    <a:lnTo>
                      <a:pt x="4020" y="2948"/>
                    </a:lnTo>
                    <a:lnTo>
                      <a:pt x="3714" y="3101"/>
                    </a:lnTo>
                    <a:lnTo>
                      <a:pt x="3408" y="3331"/>
                    </a:lnTo>
                    <a:lnTo>
                      <a:pt x="2795" y="2680"/>
                    </a:lnTo>
                    <a:lnTo>
                      <a:pt x="2948" y="2451"/>
                    </a:lnTo>
                    <a:lnTo>
                      <a:pt x="3102" y="2221"/>
                    </a:lnTo>
                    <a:lnTo>
                      <a:pt x="3178" y="1915"/>
                    </a:lnTo>
                    <a:lnTo>
                      <a:pt x="3216" y="1608"/>
                    </a:lnTo>
                    <a:lnTo>
                      <a:pt x="3178" y="1264"/>
                    </a:lnTo>
                    <a:lnTo>
                      <a:pt x="3102" y="996"/>
                    </a:lnTo>
                    <a:lnTo>
                      <a:pt x="2948" y="690"/>
                    </a:lnTo>
                    <a:lnTo>
                      <a:pt x="2757" y="460"/>
                    </a:lnTo>
                    <a:lnTo>
                      <a:pt x="2489" y="268"/>
                    </a:lnTo>
                    <a:lnTo>
                      <a:pt x="2221" y="115"/>
                    </a:lnTo>
                    <a:lnTo>
                      <a:pt x="1915" y="39"/>
                    </a:lnTo>
                    <a:lnTo>
                      <a:pt x="1609"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218" name="Google Shape;1218;p54"/>
              <p:cNvSpPr/>
              <p:nvPr/>
            </p:nvSpPr>
            <p:spPr>
              <a:xfrm>
                <a:off x="2306246" y="1459955"/>
                <a:ext cx="63857" cy="62725"/>
              </a:xfrm>
              <a:custGeom>
                <a:rect b="b" l="l" r="r" t="t"/>
                <a:pathLst>
                  <a:path extrusionOk="0" h="2107" w="2145">
                    <a:moveTo>
                      <a:pt x="1073" y="383"/>
                    </a:moveTo>
                    <a:lnTo>
                      <a:pt x="1264" y="766"/>
                    </a:lnTo>
                    <a:lnTo>
                      <a:pt x="1303" y="843"/>
                    </a:lnTo>
                    <a:lnTo>
                      <a:pt x="1341" y="843"/>
                    </a:lnTo>
                    <a:lnTo>
                      <a:pt x="1800" y="919"/>
                    </a:lnTo>
                    <a:lnTo>
                      <a:pt x="1494" y="1225"/>
                    </a:lnTo>
                    <a:lnTo>
                      <a:pt x="1456" y="1264"/>
                    </a:lnTo>
                    <a:lnTo>
                      <a:pt x="1456" y="1340"/>
                    </a:lnTo>
                    <a:lnTo>
                      <a:pt x="1532" y="1761"/>
                    </a:lnTo>
                    <a:lnTo>
                      <a:pt x="1111" y="1532"/>
                    </a:lnTo>
                    <a:lnTo>
                      <a:pt x="1035" y="1532"/>
                    </a:lnTo>
                    <a:lnTo>
                      <a:pt x="613" y="1761"/>
                    </a:lnTo>
                    <a:lnTo>
                      <a:pt x="690" y="1340"/>
                    </a:lnTo>
                    <a:lnTo>
                      <a:pt x="690" y="1264"/>
                    </a:lnTo>
                    <a:lnTo>
                      <a:pt x="652" y="1225"/>
                    </a:lnTo>
                    <a:lnTo>
                      <a:pt x="345" y="919"/>
                    </a:lnTo>
                    <a:lnTo>
                      <a:pt x="805" y="843"/>
                    </a:lnTo>
                    <a:lnTo>
                      <a:pt x="843" y="843"/>
                    </a:lnTo>
                    <a:lnTo>
                      <a:pt x="881" y="766"/>
                    </a:lnTo>
                    <a:lnTo>
                      <a:pt x="1073" y="383"/>
                    </a:lnTo>
                    <a:close/>
                    <a:moveTo>
                      <a:pt x="1073" y="0"/>
                    </a:moveTo>
                    <a:lnTo>
                      <a:pt x="996" y="39"/>
                    </a:lnTo>
                    <a:lnTo>
                      <a:pt x="958" y="77"/>
                    </a:lnTo>
                    <a:lnTo>
                      <a:pt x="690" y="613"/>
                    </a:lnTo>
                    <a:lnTo>
                      <a:pt x="77" y="728"/>
                    </a:lnTo>
                    <a:lnTo>
                      <a:pt x="39" y="728"/>
                    </a:lnTo>
                    <a:lnTo>
                      <a:pt x="1" y="804"/>
                    </a:lnTo>
                    <a:lnTo>
                      <a:pt x="1" y="843"/>
                    </a:lnTo>
                    <a:lnTo>
                      <a:pt x="1" y="919"/>
                    </a:lnTo>
                    <a:lnTo>
                      <a:pt x="460" y="1340"/>
                    </a:lnTo>
                    <a:lnTo>
                      <a:pt x="345" y="1953"/>
                    </a:lnTo>
                    <a:lnTo>
                      <a:pt x="345" y="2029"/>
                    </a:lnTo>
                    <a:lnTo>
                      <a:pt x="384" y="2068"/>
                    </a:lnTo>
                    <a:lnTo>
                      <a:pt x="460" y="2106"/>
                    </a:lnTo>
                    <a:lnTo>
                      <a:pt x="537" y="2068"/>
                    </a:lnTo>
                    <a:lnTo>
                      <a:pt x="1073" y="1800"/>
                    </a:lnTo>
                    <a:lnTo>
                      <a:pt x="1609" y="2068"/>
                    </a:lnTo>
                    <a:lnTo>
                      <a:pt x="1685" y="2106"/>
                    </a:lnTo>
                    <a:lnTo>
                      <a:pt x="1762" y="2068"/>
                    </a:lnTo>
                    <a:lnTo>
                      <a:pt x="1800" y="2029"/>
                    </a:lnTo>
                    <a:lnTo>
                      <a:pt x="1800" y="1953"/>
                    </a:lnTo>
                    <a:lnTo>
                      <a:pt x="1685" y="1340"/>
                    </a:lnTo>
                    <a:lnTo>
                      <a:pt x="2145" y="919"/>
                    </a:lnTo>
                    <a:lnTo>
                      <a:pt x="2145" y="843"/>
                    </a:lnTo>
                    <a:lnTo>
                      <a:pt x="2145" y="804"/>
                    </a:lnTo>
                    <a:lnTo>
                      <a:pt x="2106" y="728"/>
                    </a:lnTo>
                    <a:lnTo>
                      <a:pt x="2068" y="728"/>
                    </a:lnTo>
                    <a:lnTo>
                      <a:pt x="1456" y="613"/>
                    </a:lnTo>
                    <a:lnTo>
                      <a:pt x="1188" y="77"/>
                    </a:lnTo>
                    <a:lnTo>
                      <a:pt x="1149" y="39"/>
                    </a:lnTo>
                    <a:lnTo>
                      <a:pt x="107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Navy">
  <p:cSld name="Team 4">
    <p:bg>
      <p:bgPr>
        <a:solidFill>
          <a:schemeClr val="dk2"/>
        </a:solidFill>
      </p:bgPr>
    </p:bg>
    <p:spTree>
      <p:nvGrpSpPr>
        <p:cNvPr id="1219" name="Shape 1219"/>
        <p:cNvGrpSpPr/>
        <p:nvPr/>
      </p:nvGrpSpPr>
      <p:grpSpPr>
        <a:xfrm>
          <a:off x="0" y="0"/>
          <a:ext cx="0" cy="0"/>
          <a:chOff x="0" y="0"/>
          <a:chExt cx="0" cy="0"/>
        </a:xfrm>
      </p:grpSpPr>
      <p:sp>
        <p:nvSpPr>
          <p:cNvPr id="1220" name="Google Shape;1220;p55"/>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21" name="Google Shape;1221;p55"/>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Navy/URL">
  <p:cSld name="Team 4_1">
    <p:bg>
      <p:bgPr>
        <a:solidFill>
          <a:schemeClr val="dk2"/>
        </a:solidFill>
      </p:bgPr>
    </p:bg>
    <p:spTree>
      <p:nvGrpSpPr>
        <p:cNvPr id="1222" name="Shape 1222"/>
        <p:cNvGrpSpPr/>
        <p:nvPr/>
      </p:nvGrpSpPr>
      <p:grpSpPr>
        <a:xfrm>
          <a:off x="0" y="0"/>
          <a:ext cx="0" cy="0"/>
          <a:chOff x="0" y="0"/>
          <a:chExt cx="0" cy="0"/>
        </a:xfrm>
      </p:grpSpPr>
      <p:sp>
        <p:nvSpPr>
          <p:cNvPr id="1223" name="Google Shape;1223;p56"/>
          <p:cNvSpPr/>
          <p:nvPr/>
        </p:nvSpPr>
        <p:spPr>
          <a:xfrm>
            <a:off x="355589" y="355500"/>
            <a:ext cx="8430900" cy="4427400"/>
          </a:xfrm>
          <a:prstGeom prst="rect">
            <a:avLst/>
          </a:prstGeom>
          <a:noFill/>
          <a:ln cap="flat" cmpd="sng" w="381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24" name="Google Shape;1224;p56"/>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Navy/URL Tagline">
  <p:cSld name="Team 4_1_2">
    <p:bg>
      <p:bgPr>
        <a:solidFill>
          <a:schemeClr val="dk2"/>
        </a:solidFill>
      </p:bgPr>
    </p:bg>
    <p:spTree>
      <p:nvGrpSpPr>
        <p:cNvPr id="1225" name="Shape 1225"/>
        <p:cNvGrpSpPr/>
        <p:nvPr/>
      </p:nvGrpSpPr>
      <p:grpSpPr>
        <a:xfrm>
          <a:off x="0" y="0"/>
          <a:ext cx="0" cy="0"/>
          <a:chOff x="0" y="0"/>
          <a:chExt cx="0" cy="0"/>
        </a:xfrm>
      </p:grpSpPr>
      <p:sp>
        <p:nvSpPr>
          <p:cNvPr id="1226" name="Google Shape;1226;p57"/>
          <p:cNvSpPr/>
          <p:nvPr/>
        </p:nvSpPr>
        <p:spPr>
          <a:xfrm>
            <a:off x="355589" y="355500"/>
            <a:ext cx="8430900" cy="4427400"/>
          </a:xfrm>
          <a:prstGeom prst="rect">
            <a:avLst/>
          </a:prstGeom>
          <a:noFill/>
          <a:ln cap="flat" cmpd="sng" w="381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27" name="Google Shape;1227;p57"/>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
        <p:nvSpPr>
          <p:cNvPr id="1228" name="Google Shape;1228;p57"/>
          <p:cNvSpPr txBox="1"/>
          <p:nvPr/>
        </p:nvSpPr>
        <p:spPr>
          <a:xfrm>
            <a:off x="635315" y="630000"/>
            <a:ext cx="4345200" cy="38619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400">
                <a:solidFill>
                  <a:schemeClr val="lt1"/>
                </a:solidFill>
                <a:latin typeface="Open Sans Light"/>
                <a:ea typeface="Open Sans Light"/>
                <a:cs typeface="Open Sans Light"/>
                <a:sym typeface="Open Sans Light"/>
              </a:rPr>
              <a:t>Changing the </a:t>
            </a:r>
            <a:br>
              <a:rPr lang="en" sz="4400">
                <a:solidFill>
                  <a:schemeClr val="lt1"/>
                </a:solidFill>
                <a:latin typeface="Open Sans Light"/>
                <a:ea typeface="Open Sans Light"/>
                <a:cs typeface="Open Sans Light"/>
                <a:sym typeface="Open Sans Light"/>
              </a:rPr>
            </a:br>
            <a:r>
              <a:rPr lang="en" sz="4400">
                <a:solidFill>
                  <a:schemeClr val="lt1"/>
                </a:solidFill>
                <a:latin typeface="Open Sans Light"/>
                <a:ea typeface="Open Sans Light"/>
                <a:cs typeface="Open Sans Light"/>
                <a:sym typeface="Open Sans Light"/>
              </a:rPr>
              <a:t>Path to Power and Influence in a Tech-Enabled World</a:t>
            </a:r>
            <a:endParaRPr sz="44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avy">
  <p:cSld name="Team 4_1_1">
    <p:bg>
      <p:bgPr>
        <a:solidFill>
          <a:schemeClr val="dk2"/>
        </a:solidFill>
      </p:bgPr>
    </p:bg>
    <p:spTree>
      <p:nvGrpSpPr>
        <p:cNvPr id="1229" name="Shape 1229"/>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mpact">
  <p:cSld name="Team 4_1_1_2">
    <p:bg>
      <p:bgPr>
        <a:solidFill>
          <a:schemeClr val="dk2"/>
        </a:solidFill>
      </p:bgPr>
    </p:bg>
    <p:spTree>
      <p:nvGrpSpPr>
        <p:cNvPr id="1230" name="Shape 1230"/>
        <p:cNvGrpSpPr/>
        <p:nvPr/>
      </p:nvGrpSpPr>
      <p:grpSpPr>
        <a:xfrm>
          <a:off x="0" y="0"/>
          <a:ext cx="0" cy="0"/>
          <a:chOff x="0" y="0"/>
          <a:chExt cx="0" cy="0"/>
        </a:xfrm>
      </p:grpSpPr>
      <p:sp>
        <p:nvSpPr>
          <p:cNvPr id="1231" name="Google Shape;1231;p59"/>
          <p:cNvSpPr/>
          <p:nvPr/>
        </p:nvSpPr>
        <p:spPr>
          <a:xfrm>
            <a:off x="0" y="1389909"/>
            <a:ext cx="8315700" cy="3753600"/>
          </a:xfrm>
          <a:prstGeom prst="parallelogram">
            <a:avLst>
              <a:gd fmla="val 22306" name="adj"/>
            </a:avLst>
          </a:prstGeom>
          <a:solidFill>
            <a:schemeClr val="accent2"/>
          </a:solidFill>
          <a:ln cap="flat"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32" name="Google Shape;1232;p59"/>
          <p:cNvSpPr txBox="1"/>
          <p:nvPr/>
        </p:nvSpPr>
        <p:spPr>
          <a:xfrm>
            <a:off x="4502120" y="1389909"/>
            <a:ext cx="2539200" cy="1637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15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250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universities represented in our community</a:t>
            </a:r>
            <a:endParaRPr sz="1400">
              <a:solidFill>
                <a:schemeClr val="dk2"/>
              </a:solidFill>
              <a:latin typeface="Open Sans"/>
              <a:ea typeface="Open Sans"/>
              <a:cs typeface="Open Sans"/>
              <a:sym typeface="Open Sans"/>
            </a:endParaRPr>
          </a:p>
        </p:txBody>
      </p:sp>
      <p:sp>
        <p:nvSpPr>
          <p:cNvPr id="1233" name="Google Shape;1233;p59"/>
          <p:cNvSpPr txBox="1"/>
          <p:nvPr/>
        </p:nvSpPr>
        <p:spPr>
          <a:xfrm>
            <a:off x="1219964" y="1389909"/>
            <a:ext cx="2539200" cy="1637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80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of fellows who complete our AI Program secure </a:t>
            </a:r>
            <a:br>
              <a:rPr lang="en" sz="1400">
                <a:solidFill>
                  <a:schemeClr val="dk2"/>
                </a:solidFill>
                <a:latin typeface="Open Sans"/>
                <a:ea typeface="Open Sans"/>
                <a:cs typeface="Open Sans"/>
                <a:sym typeface="Open Sans"/>
              </a:rPr>
            </a:br>
            <a:r>
              <a:rPr lang="en" sz="1400">
                <a:solidFill>
                  <a:schemeClr val="dk2"/>
                </a:solidFill>
                <a:latin typeface="Open Sans"/>
                <a:ea typeface="Open Sans"/>
                <a:cs typeface="Open Sans"/>
                <a:sym typeface="Open Sans"/>
              </a:rPr>
              <a:t>a summer internship or </a:t>
            </a:r>
            <a:br>
              <a:rPr lang="en" sz="1400">
                <a:solidFill>
                  <a:schemeClr val="dk2"/>
                </a:solidFill>
                <a:latin typeface="Open Sans"/>
                <a:ea typeface="Open Sans"/>
                <a:cs typeface="Open Sans"/>
                <a:sym typeface="Open Sans"/>
              </a:rPr>
            </a:br>
            <a:r>
              <a:rPr lang="en" sz="1400">
                <a:solidFill>
                  <a:schemeClr val="dk2"/>
                </a:solidFill>
                <a:latin typeface="Open Sans"/>
                <a:ea typeface="Open Sans"/>
                <a:cs typeface="Open Sans"/>
                <a:sym typeface="Open Sans"/>
              </a:rPr>
              <a:t>full time role</a:t>
            </a:r>
            <a:endParaRPr sz="1400">
              <a:solidFill>
                <a:schemeClr val="dk2"/>
              </a:solidFill>
              <a:latin typeface="Open Sans"/>
              <a:ea typeface="Open Sans"/>
              <a:cs typeface="Open Sans"/>
              <a:sym typeface="Open Sans"/>
            </a:endParaRPr>
          </a:p>
        </p:txBody>
      </p:sp>
      <p:sp>
        <p:nvSpPr>
          <p:cNvPr id="1234" name="Google Shape;1234;p59"/>
          <p:cNvSpPr txBox="1"/>
          <p:nvPr/>
        </p:nvSpPr>
        <p:spPr>
          <a:xfrm>
            <a:off x="1219965" y="3359925"/>
            <a:ext cx="2539200" cy="1596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15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8,000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students served from around the country </a:t>
            </a:r>
            <a:endParaRPr sz="1400">
              <a:solidFill>
                <a:schemeClr val="dk2"/>
              </a:solidFill>
              <a:latin typeface="Open Sans"/>
              <a:ea typeface="Open Sans"/>
              <a:cs typeface="Open Sans"/>
              <a:sym typeface="Open Sans"/>
            </a:endParaRPr>
          </a:p>
        </p:txBody>
      </p:sp>
      <p:sp>
        <p:nvSpPr>
          <p:cNvPr id="1235" name="Google Shape;1235;p59"/>
          <p:cNvSpPr txBox="1"/>
          <p:nvPr/>
        </p:nvSpPr>
        <p:spPr>
          <a:xfrm>
            <a:off x="4502120" y="3359925"/>
            <a:ext cx="2539200" cy="1596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10</a:t>
            </a:r>
            <a:r>
              <a:rPr lang="en" sz="3400">
                <a:solidFill>
                  <a:schemeClr val="dk2"/>
                </a:solidFill>
                <a:latin typeface="Open Sans Light"/>
                <a:ea typeface="Open Sans Light"/>
                <a:cs typeface="Open Sans Light"/>
                <a:sym typeface="Open Sans Light"/>
              </a:rPr>
              <a:t>x</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higher rate of placement for fellows who complete a Sprinternship™, compared with peers</a:t>
            </a:r>
            <a:endParaRPr sz="1400">
              <a:solidFill>
                <a:schemeClr val="dk2"/>
              </a:solidFill>
              <a:latin typeface="Open Sans"/>
              <a:ea typeface="Open Sans"/>
              <a:cs typeface="Open Sans"/>
              <a:sym typeface="Open Sans"/>
            </a:endParaRPr>
          </a:p>
        </p:txBody>
      </p:sp>
      <p:sp>
        <p:nvSpPr>
          <p:cNvPr id="1236" name="Google Shape;1236;p59"/>
          <p:cNvSpPr txBox="1"/>
          <p:nvPr/>
        </p:nvSpPr>
        <p:spPr>
          <a:xfrm>
            <a:off x="950675" y="266119"/>
            <a:ext cx="72426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lt1"/>
                </a:solidFill>
                <a:latin typeface="Open Sans Light"/>
                <a:ea typeface="Open Sans Light"/>
                <a:cs typeface="Open Sans Light"/>
                <a:sym typeface="Open Sans Light"/>
              </a:rPr>
              <a:t>Our Impact</a:t>
            </a:r>
            <a:endParaRPr sz="4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mpact 1">
  <p:cSld name="Team 4_1_1_2_1">
    <p:bg>
      <p:bgPr>
        <a:solidFill>
          <a:schemeClr val="dk2"/>
        </a:solidFill>
      </p:bgPr>
    </p:bg>
    <p:spTree>
      <p:nvGrpSpPr>
        <p:cNvPr id="1237" name="Shape 1237"/>
        <p:cNvGrpSpPr/>
        <p:nvPr/>
      </p:nvGrpSpPr>
      <p:grpSpPr>
        <a:xfrm>
          <a:off x="0" y="0"/>
          <a:ext cx="0" cy="0"/>
          <a:chOff x="0" y="0"/>
          <a:chExt cx="0" cy="0"/>
        </a:xfrm>
      </p:grpSpPr>
      <p:sp>
        <p:nvSpPr>
          <p:cNvPr id="1238" name="Google Shape;1238;p60"/>
          <p:cNvSpPr/>
          <p:nvPr/>
        </p:nvSpPr>
        <p:spPr>
          <a:xfrm>
            <a:off x="0" y="1389909"/>
            <a:ext cx="8315700" cy="3753600"/>
          </a:xfrm>
          <a:prstGeom prst="parallelogram">
            <a:avLst>
              <a:gd fmla="val 22306" name="adj"/>
            </a:avLst>
          </a:prstGeom>
          <a:solidFill>
            <a:schemeClr val="accent2"/>
          </a:solidFill>
          <a:ln cap="flat"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rPr lang="en" sz="500">
                <a:latin typeface="Open Sans"/>
                <a:ea typeface="Open Sans"/>
                <a:cs typeface="Open Sans"/>
                <a:sym typeface="Open Sans"/>
              </a:rPr>
              <a:t>a</a:t>
            </a:r>
            <a:endParaRPr sz="500">
              <a:latin typeface="Open Sans"/>
              <a:ea typeface="Open Sans"/>
              <a:cs typeface="Open Sans"/>
              <a:sym typeface="Open Sans"/>
            </a:endParaRPr>
          </a:p>
        </p:txBody>
      </p:sp>
      <p:grpSp>
        <p:nvGrpSpPr>
          <p:cNvPr id="1239" name="Google Shape;1239;p60"/>
          <p:cNvGrpSpPr/>
          <p:nvPr/>
        </p:nvGrpSpPr>
        <p:grpSpPr>
          <a:xfrm>
            <a:off x="828305" y="1389909"/>
            <a:ext cx="7487540" cy="3401063"/>
            <a:chOff x="2208225" y="3661625"/>
            <a:chExt cx="19961450" cy="9069500"/>
          </a:xfrm>
        </p:grpSpPr>
        <p:sp>
          <p:nvSpPr>
            <p:cNvPr id="1240" name="Google Shape;1240;p60"/>
            <p:cNvSpPr txBox="1"/>
            <p:nvPr/>
          </p:nvSpPr>
          <p:spPr>
            <a:xfrm>
              <a:off x="9444167" y="3661625"/>
              <a:ext cx="60798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1241" name="Google Shape;1241;p60"/>
            <p:cNvSpPr txBox="1"/>
            <p:nvPr/>
          </p:nvSpPr>
          <p:spPr>
            <a:xfrm>
              <a:off x="15989975" y="3661625"/>
              <a:ext cx="61797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1242" name="Google Shape;1242;p60"/>
            <p:cNvSpPr txBox="1"/>
            <p:nvPr/>
          </p:nvSpPr>
          <p:spPr>
            <a:xfrm>
              <a:off x="2208225" y="8475025"/>
              <a:ext cx="67698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1243" name="Google Shape;1243;p60"/>
            <p:cNvSpPr txBox="1"/>
            <p:nvPr/>
          </p:nvSpPr>
          <p:spPr>
            <a:xfrm>
              <a:off x="2208225" y="3661625"/>
              <a:ext cx="67698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1244" name="Google Shape;1244;p60"/>
            <p:cNvSpPr txBox="1"/>
            <p:nvPr/>
          </p:nvSpPr>
          <p:spPr>
            <a:xfrm>
              <a:off x="9444144" y="8475024"/>
              <a:ext cx="60798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1245" name="Google Shape;1245;p60"/>
            <p:cNvSpPr txBox="1"/>
            <p:nvPr/>
          </p:nvSpPr>
          <p:spPr>
            <a:xfrm>
              <a:off x="15989928" y="8475024"/>
              <a:ext cx="61797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grpSp>
      <p:sp>
        <p:nvSpPr>
          <p:cNvPr id="1246" name="Google Shape;1246;p60"/>
          <p:cNvSpPr txBox="1"/>
          <p:nvPr/>
        </p:nvSpPr>
        <p:spPr>
          <a:xfrm>
            <a:off x="950675" y="266119"/>
            <a:ext cx="72426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4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URL">
  <p:cSld name="Team 4_1_1_1">
    <p:bg>
      <p:bgPr>
        <a:solidFill>
          <a:schemeClr val="dk2"/>
        </a:solidFill>
      </p:bgPr>
    </p:bg>
    <p:spTree>
      <p:nvGrpSpPr>
        <p:cNvPr id="1247" name="Shape 1247"/>
        <p:cNvGrpSpPr/>
        <p:nvPr/>
      </p:nvGrpSpPr>
      <p:grpSpPr>
        <a:xfrm>
          <a:off x="0" y="0"/>
          <a:ext cx="0" cy="0"/>
          <a:chOff x="0" y="0"/>
          <a:chExt cx="0" cy="0"/>
        </a:xfrm>
      </p:grpSpPr>
      <p:sp>
        <p:nvSpPr>
          <p:cNvPr id="1248" name="Google Shape;1248;p61"/>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 Our Approach">
  <p:cSld name="Team 4_1_1_1_1">
    <p:bg>
      <p:bgPr>
        <a:solidFill>
          <a:schemeClr val="dk2"/>
        </a:solidFill>
      </p:bgPr>
    </p:bg>
    <p:spTree>
      <p:nvGrpSpPr>
        <p:cNvPr id="1249" name="Shape 1249"/>
        <p:cNvGrpSpPr/>
        <p:nvPr/>
      </p:nvGrpSpPr>
      <p:grpSpPr>
        <a:xfrm>
          <a:off x="0" y="0"/>
          <a:ext cx="0" cy="0"/>
          <a:chOff x="0" y="0"/>
          <a:chExt cx="0" cy="0"/>
        </a:xfrm>
      </p:grpSpPr>
      <p:sp>
        <p:nvSpPr>
          <p:cNvPr id="1250" name="Google Shape;1250;p62"/>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
        <p:nvSpPr>
          <p:cNvPr id="1251" name="Google Shape;1251;p62"/>
          <p:cNvSpPr txBox="1"/>
          <p:nvPr/>
        </p:nvSpPr>
        <p:spPr>
          <a:xfrm>
            <a:off x="764216" y="264609"/>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lt1"/>
                </a:solidFill>
                <a:latin typeface="Open Sans Light"/>
                <a:ea typeface="Open Sans Light"/>
                <a:cs typeface="Open Sans Light"/>
                <a:sym typeface="Open Sans Light"/>
              </a:rPr>
              <a:t>Our Approach</a:t>
            </a:r>
            <a:endParaRPr sz="4700">
              <a:solidFill>
                <a:schemeClr val="lt1"/>
              </a:solidFill>
              <a:latin typeface="Open Sans Light"/>
              <a:ea typeface="Open Sans Light"/>
              <a:cs typeface="Open Sans Light"/>
              <a:sym typeface="Open Sans Light"/>
            </a:endParaRPr>
          </a:p>
        </p:txBody>
      </p:sp>
      <p:sp>
        <p:nvSpPr>
          <p:cNvPr id="1252" name="Google Shape;1252;p62"/>
          <p:cNvSpPr txBox="1"/>
          <p:nvPr/>
        </p:nvSpPr>
        <p:spPr>
          <a:xfrm>
            <a:off x="588550"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Technical </a:t>
            </a:r>
            <a:endParaRPr sz="900">
              <a:solidFill>
                <a:schemeClr val="dk2"/>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Skills</a:t>
            </a:r>
            <a:endParaRPr sz="900">
              <a:solidFill>
                <a:schemeClr val="dk2"/>
              </a:solidFill>
              <a:latin typeface="Montserrat SemiBold"/>
              <a:ea typeface="Montserrat SemiBold"/>
              <a:cs typeface="Montserrat SemiBold"/>
              <a:sym typeface="Montserrat SemiBold"/>
            </a:endParaRPr>
          </a:p>
        </p:txBody>
      </p:sp>
      <p:sp>
        <p:nvSpPr>
          <p:cNvPr id="1253" name="Google Shape;1253;p62"/>
          <p:cNvSpPr txBox="1"/>
          <p:nvPr/>
        </p:nvSpPr>
        <p:spPr>
          <a:xfrm>
            <a:off x="1936731"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Real-world Experience</a:t>
            </a:r>
            <a:endParaRPr sz="900">
              <a:solidFill>
                <a:schemeClr val="dk2"/>
              </a:solidFill>
              <a:latin typeface="Montserrat SemiBold"/>
              <a:ea typeface="Montserrat SemiBold"/>
              <a:cs typeface="Montserrat SemiBold"/>
              <a:sym typeface="Montserrat SemiBold"/>
            </a:endParaRPr>
          </a:p>
        </p:txBody>
      </p:sp>
      <p:sp>
        <p:nvSpPr>
          <p:cNvPr id="1254" name="Google Shape;1254;p62"/>
          <p:cNvSpPr txBox="1"/>
          <p:nvPr/>
        </p:nvSpPr>
        <p:spPr>
          <a:xfrm>
            <a:off x="3284912"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Career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Readiness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Support</a:t>
            </a:r>
            <a:endParaRPr sz="900">
              <a:solidFill>
                <a:schemeClr val="dk2"/>
              </a:solidFill>
              <a:latin typeface="Montserrat SemiBold"/>
              <a:ea typeface="Montserrat SemiBold"/>
              <a:cs typeface="Montserrat SemiBold"/>
              <a:sym typeface="Montserrat SemiBold"/>
            </a:endParaRPr>
          </a:p>
        </p:txBody>
      </p:sp>
      <p:sp>
        <p:nvSpPr>
          <p:cNvPr id="1255" name="Google Shape;1255;p62"/>
          <p:cNvSpPr txBox="1"/>
          <p:nvPr/>
        </p:nvSpPr>
        <p:spPr>
          <a:xfrm>
            <a:off x="4633093"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Professional Networks </a:t>
            </a:r>
            <a:endParaRPr sz="900">
              <a:solidFill>
                <a:schemeClr val="dk2"/>
              </a:solidFill>
              <a:latin typeface="Montserrat SemiBold"/>
              <a:ea typeface="Montserrat SemiBold"/>
              <a:cs typeface="Montserrat SemiBold"/>
              <a:sym typeface="Montserrat SemiBold"/>
            </a:endParaRPr>
          </a:p>
        </p:txBody>
      </p:sp>
      <p:sp>
        <p:nvSpPr>
          <p:cNvPr id="1256" name="Google Shape;1256;p62"/>
          <p:cNvSpPr txBox="1"/>
          <p:nvPr/>
        </p:nvSpPr>
        <p:spPr>
          <a:xfrm>
            <a:off x="5981274"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Peer and Alumni Communities</a:t>
            </a:r>
            <a:endParaRPr sz="900">
              <a:solidFill>
                <a:schemeClr val="dk2"/>
              </a:solidFill>
              <a:latin typeface="Montserrat SemiBold"/>
              <a:ea typeface="Montserrat SemiBold"/>
              <a:cs typeface="Montserrat SemiBold"/>
              <a:sym typeface="Montserrat SemiBold"/>
            </a:endParaRPr>
          </a:p>
        </p:txBody>
      </p:sp>
      <p:sp>
        <p:nvSpPr>
          <p:cNvPr id="1257" name="Google Shape;1257;p62"/>
          <p:cNvSpPr txBox="1"/>
          <p:nvPr/>
        </p:nvSpPr>
        <p:spPr>
          <a:xfrm>
            <a:off x="7329455"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 Careers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&amp; Leadership Opportunities</a:t>
            </a:r>
            <a:endParaRPr sz="900">
              <a:solidFill>
                <a:schemeClr val="dk2"/>
              </a:solidFill>
              <a:latin typeface="Montserrat SemiBold"/>
              <a:ea typeface="Montserrat SemiBold"/>
              <a:cs typeface="Montserrat SemiBold"/>
              <a:sym typeface="Montserrat SemiBold"/>
            </a:endParaRPr>
          </a:p>
        </p:txBody>
      </p:sp>
      <p:sp>
        <p:nvSpPr>
          <p:cNvPr id="1258" name="Google Shape;1258;p62"/>
          <p:cNvSpPr/>
          <p:nvPr/>
        </p:nvSpPr>
        <p:spPr>
          <a:xfrm>
            <a:off x="1755233"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59" name="Google Shape;1259;p62"/>
          <p:cNvSpPr/>
          <p:nvPr/>
        </p:nvSpPr>
        <p:spPr>
          <a:xfrm>
            <a:off x="3103414"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60" name="Google Shape;1260;p62"/>
          <p:cNvSpPr/>
          <p:nvPr/>
        </p:nvSpPr>
        <p:spPr>
          <a:xfrm>
            <a:off x="4451595"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61" name="Google Shape;1261;p62"/>
          <p:cNvSpPr/>
          <p:nvPr/>
        </p:nvSpPr>
        <p:spPr>
          <a:xfrm>
            <a:off x="5799776"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62" name="Google Shape;1262;p62"/>
          <p:cNvSpPr/>
          <p:nvPr/>
        </p:nvSpPr>
        <p:spPr>
          <a:xfrm>
            <a:off x="7147957" y="1513162"/>
            <a:ext cx="240900" cy="269100"/>
          </a:xfrm>
          <a:prstGeom prst="mathEqual">
            <a:avLst>
              <a:gd fmla="val 23520" name="adj1"/>
              <a:gd fmla="val 11760"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Navy/Photo">
  <p:cSld name="Pricing Table">
    <p:spTree>
      <p:nvGrpSpPr>
        <p:cNvPr id="1263" name="Shape 1263"/>
        <p:cNvGrpSpPr/>
        <p:nvPr/>
      </p:nvGrpSpPr>
      <p:grpSpPr>
        <a:xfrm>
          <a:off x="0" y="0"/>
          <a:ext cx="0" cy="0"/>
          <a:chOff x="0" y="0"/>
          <a:chExt cx="0" cy="0"/>
        </a:xfrm>
      </p:grpSpPr>
      <p:sp>
        <p:nvSpPr>
          <p:cNvPr id="1264" name="Google Shape;1264;p63"/>
          <p:cNvSpPr/>
          <p:nvPr>
            <p:ph idx="2" type="pic"/>
          </p:nvPr>
        </p:nvSpPr>
        <p:spPr>
          <a:xfrm>
            <a:off x="0" y="0"/>
            <a:ext cx="9158700" cy="3146100"/>
          </a:xfrm>
          <a:prstGeom prst="rect">
            <a:avLst/>
          </a:prstGeom>
          <a:noFill/>
          <a:ln>
            <a:noFill/>
          </a:ln>
        </p:spPr>
      </p:sp>
      <p:sp>
        <p:nvSpPr>
          <p:cNvPr id="1265" name="Google Shape;1265;p63"/>
          <p:cNvSpPr/>
          <p:nvPr/>
        </p:nvSpPr>
        <p:spPr>
          <a:xfrm>
            <a:off x="-19" y="3145997"/>
            <a:ext cx="9144000" cy="1997700"/>
          </a:xfrm>
          <a:prstGeom prst="rect">
            <a:avLst/>
          </a:prstGeom>
          <a:solidFill>
            <a:srgbClr val="002D4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ntact Us">
    <p:spTree>
      <p:nvGrpSpPr>
        <p:cNvPr id="1266" name="Shape 1266"/>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ndustry Partners">
  <p:cSld name="Contact Us_6">
    <p:spTree>
      <p:nvGrpSpPr>
        <p:cNvPr id="1267" name="Shape 1267"/>
        <p:cNvGrpSpPr/>
        <p:nvPr/>
      </p:nvGrpSpPr>
      <p:grpSpPr>
        <a:xfrm>
          <a:off x="0" y="0"/>
          <a:ext cx="0" cy="0"/>
          <a:chOff x="0" y="0"/>
          <a:chExt cx="0" cy="0"/>
        </a:xfrm>
      </p:grpSpPr>
      <p:sp>
        <p:nvSpPr>
          <p:cNvPr id="1268" name="Google Shape;1268;p65"/>
          <p:cNvSpPr/>
          <p:nvPr/>
        </p:nvSpPr>
        <p:spPr>
          <a:xfrm>
            <a:off x="6766008" y="0"/>
            <a:ext cx="2377800" cy="5143500"/>
          </a:xfrm>
          <a:prstGeom prst="rect">
            <a:avLst/>
          </a:prstGeom>
          <a:solidFill>
            <a:schemeClr val="dk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69" name="Google Shape;1269;p65"/>
          <p:cNvSpPr txBox="1"/>
          <p:nvPr/>
        </p:nvSpPr>
        <p:spPr>
          <a:xfrm>
            <a:off x="508693" y="302756"/>
            <a:ext cx="6204900" cy="7926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lang="en" sz="4700">
                <a:solidFill>
                  <a:schemeClr val="dk2"/>
                </a:solidFill>
                <a:latin typeface="Open Sans Light"/>
                <a:ea typeface="Open Sans Light"/>
                <a:cs typeface="Open Sans Light"/>
                <a:sym typeface="Open Sans Light"/>
              </a:rPr>
              <a:t>Our Industry Partners</a:t>
            </a:r>
            <a:endParaRPr sz="4700">
              <a:solidFill>
                <a:schemeClr val="dk2"/>
              </a:solidFill>
              <a:latin typeface="Open Sans Light"/>
              <a:ea typeface="Open Sans Light"/>
              <a:cs typeface="Open Sans Light"/>
              <a:sym typeface="Open Sans Light"/>
            </a:endParaRPr>
          </a:p>
        </p:txBody>
      </p:sp>
      <p:sp>
        <p:nvSpPr>
          <p:cNvPr id="1270" name="Google Shape;1270;p65"/>
          <p:cNvSpPr txBox="1"/>
          <p:nvPr/>
        </p:nvSpPr>
        <p:spPr>
          <a:xfrm>
            <a:off x="508693" y="1166869"/>
            <a:ext cx="5934900" cy="4995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b="1" lang="en" sz="1300">
                <a:solidFill>
                  <a:schemeClr val="dk2"/>
                </a:solidFill>
                <a:latin typeface="Open Sans"/>
                <a:ea typeface="Open Sans"/>
                <a:cs typeface="Open Sans"/>
                <a:sym typeface="Open Sans"/>
              </a:rPr>
              <a:t>Break Through Tech's network includes a diverse range of organizations, </a:t>
            </a:r>
            <a:r>
              <a:rPr b="1" lang="en" sz="1300">
                <a:solidFill>
                  <a:schemeClr val="dk2"/>
                </a:solidFill>
                <a:latin typeface="Open Sans"/>
                <a:ea typeface="Open Sans"/>
                <a:cs typeface="Open Sans"/>
                <a:sym typeface="Open Sans"/>
              </a:rPr>
              <a:t>spanning sectors like: </a:t>
            </a:r>
            <a:endParaRPr b="1" sz="1300">
              <a:solidFill>
                <a:schemeClr val="dk2"/>
              </a:solidFill>
              <a:latin typeface="Open Sans"/>
              <a:ea typeface="Open Sans"/>
              <a:cs typeface="Open Sans"/>
              <a:sym typeface="Open Sans"/>
            </a:endParaRPr>
          </a:p>
        </p:txBody>
      </p:sp>
      <p:sp>
        <p:nvSpPr>
          <p:cNvPr id="1271" name="Google Shape;1271;p65"/>
          <p:cNvSpPr txBox="1"/>
          <p:nvPr/>
        </p:nvSpPr>
        <p:spPr>
          <a:xfrm>
            <a:off x="7291909" y="670275"/>
            <a:ext cx="13260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lang="en" sz="3600">
                <a:solidFill>
                  <a:schemeClr val="lt1"/>
                </a:solidFill>
                <a:latin typeface="Montserrat ExtraBold"/>
                <a:ea typeface="Montserrat ExtraBold"/>
                <a:cs typeface="Montserrat ExtraBold"/>
                <a:sym typeface="Montserrat ExtraBold"/>
              </a:rPr>
              <a:t>275</a:t>
            </a:r>
            <a:r>
              <a:rPr lang="en" sz="3600">
                <a:solidFill>
                  <a:srgbClr val="C1F400"/>
                </a:solidFill>
                <a:latin typeface="Montserrat Light"/>
                <a:ea typeface="Montserrat Light"/>
                <a:cs typeface="Montserrat Light"/>
                <a:sym typeface="Montserrat Light"/>
              </a:rPr>
              <a:t>+</a:t>
            </a:r>
            <a:endParaRPr i="0" sz="3600" u="none" cap="none" strike="noStrike">
              <a:solidFill>
                <a:srgbClr val="C1F400"/>
              </a:solidFill>
              <a:latin typeface="Montserrat Light"/>
              <a:ea typeface="Montserrat Light"/>
              <a:cs typeface="Montserrat Light"/>
              <a:sym typeface="Montserrat Light"/>
            </a:endParaRPr>
          </a:p>
        </p:txBody>
      </p:sp>
      <p:sp>
        <p:nvSpPr>
          <p:cNvPr id="1272" name="Google Shape;1272;p65"/>
          <p:cNvSpPr txBox="1"/>
          <p:nvPr/>
        </p:nvSpPr>
        <p:spPr>
          <a:xfrm>
            <a:off x="7096503" y="1359822"/>
            <a:ext cx="1716900" cy="6279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Clr>
                <a:srgbClr val="000000"/>
              </a:buClr>
              <a:buSzPts val="800"/>
              <a:buFont typeface="Arial"/>
              <a:buNone/>
            </a:pPr>
            <a:r>
              <a:rPr b="1" lang="en" sz="1100">
                <a:solidFill>
                  <a:schemeClr val="lt1"/>
                </a:solidFill>
                <a:latin typeface="Montserrat"/>
                <a:ea typeface="Montserrat"/>
                <a:cs typeface="Montserrat"/>
                <a:sym typeface="Montserrat"/>
              </a:rPr>
              <a:t>INDUSTRY PARTNERS</a:t>
            </a:r>
            <a:br>
              <a:rPr b="1" lang="en" sz="1100">
                <a:solidFill>
                  <a:schemeClr val="lt1"/>
                </a:solidFill>
                <a:latin typeface="Montserrat"/>
                <a:ea typeface="Montserrat"/>
                <a:cs typeface="Montserrat"/>
                <a:sym typeface="Montserrat"/>
              </a:rPr>
            </a:br>
            <a:r>
              <a:rPr b="1" lang="en" sz="1100">
                <a:solidFill>
                  <a:schemeClr val="lt1"/>
                </a:solidFill>
                <a:latin typeface="Montserrat"/>
                <a:ea typeface="Montserrat"/>
                <a:cs typeface="Montserrat"/>
                <a:sym typeface="Montserrat"/>
              </a:rPr>
              <a:t>ACROSS SECTORS </a:t>
            </a:r>
            <a:endParaRPr b="1" i="0" sz="1100" u="none" cap="none" strike="noStrike">
              <a:solidFill>
                <a:schemeClr val="lt1"/>
              </a:solidFill>
              <a:latin typeface="Montserrat"/>
              <a:ea typeface="Montserrat"/>
              <a:cs typeface="Montserrat"/>
              <a:sym typeface="Montserrat"/>
            </a:endParaRPr>
          </a:p>
        </p:txBody>
      </p:sp>
      <p:grpSp>
        <p:nvGrpSpPr>
          <p:cNvPr id="1273" name="Google Shape;1273;p65"/>
          <p:cNvGrpSpPr/>
          <p:nvPr/>
        </p:nvGrpSpPr>
        <p:grpSpPr>
          <a:xfrm>
            <a:off x="3421897" y="2149859"/>
            <a:ext cx="1056319" cy="1071419"/>
            <a:chOff x="9007267" y="5987082"/>
            <a:chExt cx="2816100" cy="2857118"/>
          </a:xfrm>
        </p:grpSpPr>
        <p:sp>
          <p:nvSpPr>
            <p:cNvPr id="1274" name="Google Shape;1274;p65"/>
            <p:cNvSpPr txBox="1"/>
            <p:nvPr/>
          </p:nvSpPr>
          <p:spPr>
            <a:xfrm>
              <a:off x="9007267"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HEALTHCARE</a:t>
              </a:r>
              <a:endParaRPr b="1" sz="1100">
                <a:solidFill>
                  <a:schemeClr val="dk2"/>
                </a:solidFill>
                <a:latin typeface="Montserrat"/>
                <a:ea typeface="Montserrat"/>
                <a:cs typeface="Montserrat"/>
                <a:sym typeface="Montserrat"/>
              </a:endParaRPr>
            </a:p>
          </p:txBody>
        </p:sp>
        <p:grpSp>
          <p:nvGrpSpPr>
            <p:cNvPr id="1275" name="Google Shape;1275;p65"/>
            <p:cNvGrpSpPr/>
            <p:nvPr/>
          </p:nvGrpSpPr>
          <p:grpSpPr>
            <a:xfrm>
              <a:off x="9575865" y="5987082"/>
              <a:ext cx="1678903" cy="1678802"/>
              <a:chOff x="2724342" y="5260963"/>
              <a:chExt cx="1458901" cy="1458813"/>
            </a:xfrm>
          </p:grpSpPr>
          <p:grpSp>
            <p:nvGrpSpPr>
              <p:cNvPr id="1276" name="Google Shape;1276;p65"/>
              <p:cNvGrpSpPr/>
              <p:nvPr/>
            </p:nvGrpSpPr>
            <p:grpSpPr>
              <a:xfrm>
                <a:off x="2724342" y="5260963"/>
                <a:ext cx="1458901" cy="1458813"/>
                <a:chOff x="397244" y="354446"/>
                <a:chExt cx="294068" cy="294068"/>
              </a:xfrm>
            </p:grpSpPr>
            <p:sp>
              <p:nvSpPr>
                <p:cNvPr id="1277" name="Google Shape;1277;p65"/>
                <p:cNvSpPr/>
                <p:nvPr/>
              </p:nvSpPr>
              <p:spPr>
                <a:xfrm>
                  <a:off x="589856" y="382936"/>
                  <a:ext cx="51323" cy="8008"/>
                </a:xfrm>
                <a:custGeom>
                  <a:rect b="b" l="l" r="r" t="t"/>
                  <a:pathLst>
                    <a:path extrusionOk="0" h="269" w="1724">
                      <a:moveTo>
                        <a:pt x="115" y="0"/>
                      </a:moveTo>
                      <a:lnTo>
                        <a:pt x="39" y="39"/>
                      </a:lnTo>
                      <a:lnTo>
                        <a:pt x="1" y="115"/>
                      </a:lnTo>
                      <a:lnTo>
                        <a:pt x="39" y="230"/>
                      </a:lnTo>
                      <a:lnTo>
                        <a:pt x="115" y="268"/>
                      </a:lnTo>
                      <a:lnTo>
                        <a:pt x="1608" y="268"/>
                      </a:lnTo>
                      <a:lnTo>
                        <a:pt x="1685" y="230"/>
                      </a:lnTo>
                      <a:lnTo>
                        <a:pt x="1723" y="115"/>
                      </a:lnTo>
                      <a:lnTo>
                        <a:pt x="1685" y="39"/>
                      </a:lnTo>
                      <a:lnTo>
                        <a:pt x="1608" y="0"/>
                      </a:lnTo>
                      <a:close/>
                    </a:path>
                  </a:pathLst>
                </a:custGeom>
                <a:solidFill>
                  <a:srgbClr val="434343"/>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278" name="Google Shape;1278;p65"/>
                <p:cNvSpPr/>
                <p:nvPr/>
              </p:nvSpPr>
              <p:spPr>
                <a:xfrm>
                  <a:off x="589856" y="410295"/>
                  <a:ext cx="51323" cy="6847"/>
                </a:xfrm>
                <a:custGeom>
                  <a:rect b="b" l="l" r="r" t="t"/>
                  <a:pathLst>
                    <a:path extrusionOk="0" h="230" w="1724">
                      <a:moveTo>
                        <a:pt x="115" y="0"/>
                      </a:moveTo>
                      <a:lnTo>
                        <a:pt x="39" y="39"/>
                      </a:lnTo>
                      <a:lnTo>
                        <a:pt x="1" y="115"/>
                      </a:lnTo>
                      <a:lnTo>
                        <a:pt x="39" y="230"/>
                      </a:lnTo>
                      <a:lnTo>
                        <a:pt x="1685" y="230"/>
                      </a:lnTo>
                      <a:lnTo>
                        <a:pt x="1723" y="115"/>
                      </a:lnTo>
                      <a:lnTo>
                        <a:pt x="1685" y="39"/>
                      </a:lnTo>
                      <a:lnTo>
                        <a:pt x="1608" y="0"/>
                      </a:lnTo>
                      <a:close/>
                    </a:path>
                  </a:pathLst>
                </a:custGeom>
                <a:solidFill>
                  <a:srgbClr val="434343"/>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279" name="Google Shape;1279;p65"/>
                <p:cNvSpPr/>
                <p:nvPr/>
              </p:nvSpPr>
              <p:spPr>
                <a:xfrm>
                  <a:off x="397244" y="354446"/>
                  <a:ext cx="294068" cy="294068"/>
                </a:xfrm>
                <a:custGeom>
                  <a:rect b="b" l="l" r="r" t="t"/>
                  <a:pathLst>
                    <a:path extrusionOk="0" h="9878" w="9878">
                      <a:moveTo>
                        <a:pt x="4595" y="1800"/>
                      </a:moveTo>
                      <a:lnTo>
                        <a:pt x="4786" y="1838"/>
                      </a:lnTo>
                      <a:lnTo>
                        <a:pt x="4939" y="1953"/>
                      </a:lnTo>
                      <a:lnTo>
                        <a:pt x="5016" y="2106"/>
                      </a:lnTo>
                      <a:lnTo>
                        <a:pt x="5054" y="2297"/>
                      </a:lnTo>
                      <a:lnTo>
                        <a:pt x="5054" y="2833"/>
                      </a:lnTo>
                      <a:lnTo>
                        <a:pt x="2795" y="2833"/>
                      </a:lnTo>
                      <a:lnTo>
                        <a:pt x="2795" y="2297"/>
                      </a:lnTo>
                      <a:lnTo>
                        <a:pt x="2834" y="2106"/>
                      </a:lnTo>
                      <a:lnTo>
                        <a:pt x="2910" y="1953"/>
                      </a:lnTo>
                      <a:lnTo>
                        <a:pt x="3063" y="1838"/>
                      </a:lnTo>
                      <a:lnTo>
                        <a:pt x="3255" y="1800"/>
                      </a:lnTo>
                      <a:close/>
                      <a:moveTo>
                        <a:pt x="8921" y="268"/>
                      </a:moveTo>
                      <a:lnTo>
                        <a:pt x="8921" y="2833"/>
                      </a:lnTo>
                      <a:lnTo>
                        <a:pt x="5322" y="2833"/>
                      </a:lnTo>
                      <a:lnTo>
                        <a:pt x="5322" y="2297"/>
                      </a:lnTo>
                      <a:lnTo>
                        <a:pt x="5284" y="2144"/>
                      </a:lnTo>
                      <a:lnTo>
                        <a:pt x="5245" y="1991"/>
                      </a:lnTo>
                      <a:lnTo>
                        <a:pt x="5207" y="1876"/>
                      </a:lnTo>
                      <a:lnTo>
                        <a:pt x="5092" y="1761"/>
                      </a:lnTo>
                      <a:lnTo>
                        <a:pt x="4977" y="1685"/>
                      </a:lnTo>
                      <a:lnTo>
                        <a:pt x="4863" y="1608"/>
                      </a:lnTo>
                      <a:lnTo>
                        <a:pt x="4709" y="1570"/>
                      </a:lnTo>
                      <a:lnTo>
                        <a:pt x="3102" y="1570"/>
                      </a:lnTo>
                      <a:lnTo>
                        <a:pt x="2910" y="1647"/>
                      </a:lnTo>
                      <a:lnTo>
                        <a:pt x="2757" y="1761"/>
                      </a:lnTo>
                      <a:lnTo>
                        <a:pt x="2642" y="1876"/>
                      </a:lnTo>
                      <a:lnTo>
                        <a:pt x="2527" y="1761"/>
                      </a:lnTo>
                      <a:lnTo>
                        <a:pt x="2412" y="1647"/>
                      </a:lnTo>
                      <a:lnTo>
                        <a:pt x="2221" y="1570"/>
                      </a:lnTo>
                      <a:lnTo>
                        <a:pt x="728" y="1570"/>
                      </a:lnTo>
                      <a:lnTo>
                        <a:pt x="728" y="268"/>
                      </a:lnTo>
                      <a:close/>
                      <a:moveTo>
                        <a:pt x="2030" y="1800"/>
                      </a:moveTo>
                      <a:lnTo>
                        <a:pt x="2221" y="1838"/>
                      </a:lnTo>
                      <a:lnTo>
                        <a:pt x="2374" y="1953"/>
                      </a:lnTo>
                      <a:lnTo>
                        <a:pt x="2489" y="2106"/>
                      </a:lnTo>
                      <a:lnTo>
                        <a:pt x="2527" y="2297"/>
                      </a:lnTo>
                      <a:lnTo>
                        <a:pt x="2527" y="2948"/>
                      </a:lnTo>
                      <a:lnTo>
                        <a:pt x="2566" y="3025"/>
                      </a:lnTo>
                      <a:lnTo>
                        <a:pt x="2642" y="3063"/>
                      </a:lnTo>
                      <a:lnTo>
                        <a:pt x="9036" y="3063"/>
                      </a:lnTo>
                      <a:lnTo>
                        <a:pt x="9150" y="3101"/>
                      </a:lnTo>
                      <a:lnTo>
                        <a:pt x="9265" y="3140"/>
                      </a:lnTo>
                      <a:lnTo>
                        <a:pt x="9457" y="3254"/>
                      </a:lnTo>
                      <a:lnTo>
                        <a:pt x="9572" y="3446"/>
                      </a:lnTo>
                      <a:lnTo>
                        <a:pt x="9610" y="3561"/>
                      </a:lnTo>
                      <a:lnTo>
                        <a:pt x="9610" y="3676"/>
                      </a:lnTo>
                      <a:lnTo>
                        <a:pt x="9610" y="9188"/>
                      </a:lnTo>
                      <a:lnTo>
                        <a:pt x="9572" y="9380"/>
                      </a:lnTo>
                      <a:lnTo>
                        <a:pt x="9495" y="9495"/>
                      </a:lnTo>
                      <a:lnTo>
                        <a:pt x="9342" y="9610"/>
                      </a:lnTo>
                      <a:lnTo>
                        <a:pt x="9150" y="9648"/>
                      </a:lnTo>
                      <a:lnTo>
                        <a:pt x="690" y="9648"/>
                      </a:lnTo>
                      <a:lnTo>
                        <a:pt x="537" y="9610"/>
                      </a:lnTo>
                      <a:lnTo>
                        <a:pt x="383" y="9495"/>
                      </a:lnTo>
                      <a:lnTo>
                        <a:pt x="269" y="9380"/>
                      </a:lnTo>
                      <a:lnTo>
                        <a:pt x="230" y="9188"/>
                      </a:lnTo>
                      <a:lnTo>
                        <a:pt x="230" y="2297"/>
                      </a:lnTo>
                      <a:lnTo>
                        <a:pt x="269" y="2106"/>
                      </a:lnTo>
                      <a:lnTo>
                        <a:pt x="383" y="1953"/>
                      </a:lnTo>
                      <a:lnTo>
                        <a:pt x="537" y="1838"/>
                      </a:lnTo>
                      <a:lnTo>
                        <a:pt x="728" y="1800"/>
                      </a:lnTo>
                      <a:close/>
                      <a:moveTo>
                        <a:pt x="613" y="0"/>
                      </a:moveTo>
                      <a:lnTo>
                        <a:pt x="537" y="39"/>
                      </a:lnTo>
                      <a:lnTo>
                        <a:pt x="498" y="154"/>
                      </a:lnTo>
                      <a:lnTo>
                        <a:pt x="498" y="1608"/>
                      </a:lnTo>
                      <a:lnTo>
                        <a:pt x="307" y="1723"/>
                      </a:lnTo>
                      <a:lnTo>
                        <a:pt x="115" y="1876"/>
                      </a:lnTo>
                      <a:lnTo>
                        <a:pt x="39" y="2068"/>
                      </a:lnTo>
                      <a:lnTo>
                        <a:pt x="1" y="2297"/>
                      </a:lnTo>
                      <a:lnTo>
                        <a:pt x="1" y="9188"/>
                      </a:lnTo>
                      <a:lnTo>
                        <a:pt x="1" y="9342"/>
                      </a:lnTo>
                      <a:lnTo>
                        <a:pt x="39" y="9456"/>
                      </a:lnTo>
                      <a:lnTo>
                        <a:pt x="115" y="9571"/>
                      </a:lnTo>
                      <a:lnTo>
                        <a:pt x="192" y="9686"/>
                      </a:lnTo>
                      <a:lnTo>
                        <a:pt x="307" y="9763"/>
                      </a:lnTo>
                      <a:lnTo>
                        <a:pt x="422" y="9839"/>
                      </a:lnTo>
                      <a:lnTo>
                        <a:pt x="537" y="9878"/>
                      </a:lnTo>
                      <a:lnTo>
                        <a:pt x="9304" y="9878"/>
                      </a:lnTo>
                      <a:lnTo>
                        <a:pt x="9418" y="9839"/>
                      </a:lnTo>
                      <a:lnTo>
                        <a:pt x="9572" y="9763"/>
                      </a:lnTo>
                      <a:lnTo>
                        <a:pt x="9648" y="9686"/>
                      </a:lnTo>
                      <a:lnTo>
                        <a:pt x="9763" y="9571"/>
                      </a:lnTo>
                      <a:lnTo>
                        <a:pt x="9801" y="9456"/>
                      </a:lnTo>
                      <a:lnTo>
                        <a:pt x="9840" y="9342"/>
                      </a:lnTo>
                      <a:lnTo>
                        <a:pt x="9878" y="9188"/>
                      </a:lnTo>
                      <a:lnTo>
                        <a:pt x="9878" y="3676"/>
                      </a:lnTo>
                      <a:lnTo>
                        <a:pt x="9840" y="3522"/>
                      </a:lnTo>
                      <a:lnTo>
                        <a:pt x="9801" y="3369"/>
                      </a:lnTo>
                      <a:lnTo>
                        <a:pt x="9763" y="3216"/>
                      </a:lnTo>
                      <a:lnTo>
                        <a:pt x="9648" y="3101"/>
                      </a:lnTo>
                      <a:lnTo>
                        <a:pt x="9572" y="3025"/>
                      </a:lnTo>
                      <a:lnTo>
                        <a:pt x="9457" y="2948"/>
                      </a:lnTo>
                      <a:lnTo>
                        <a:pt x="9304" y="2872"/>
                      </a:lnTo>
                      <a:lnTo>
                        <a:pt x="9150" y="2833"/>
                      </a:lnTo>
                      <a:lnTo>
                        <a:pt x="9150" y="154"/>
                      </a:lnTo>
                      <a:lnTo>
                        <a:pt x="9112" y="39"/>
                      </a:lnTo>
                      <a:lnTo>
                        <a:pt x="903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1280" name="Google Shape;1280;p65"/>
              <p:cNvSpPr/>
              <p:nvPr/>
            </p:nvSpPr>
            <p:spPr>
              <a:xfrm>
                <a:off x="3084342" y="5854925"/>
                <a:ext cx="738900" cy="738900"/>
              </a:xfrm>
              <a:prstGeom prst="mathPlus">
                <a:avLst>
                  <a:gd fmla="val 23797" name="adj1"/>
                </a:avLst>
              </a:prstGeom>
              <a:solidFill>
                <a:schemeClr val="accent2"/>
              </a:solidFill>
              <a:ln cap="flat" cmpd="sng" w="19050">
                <a:solidFill>
                  <a:srgbClr val="000000"/>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grpSp>
      <p:sp>
        <p:nvSpPr>
          <p:cNvPr id="1281" name="Google Shape;1281;p65"/>
          <p:cNvSpPr txBox="1"/>
          <p:nvPr/>
        </p:nvSpPr>
        <p:spPr>
          <a:xfrm>
            <a:off x="343131"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NONPROFITS</a:t>
            </a:r>
            <a:endParaRPr b="1" sz="1100">
              <a:solidFill>
                <a:schemeClr val="dk2"/>
              </a:solidFill>
              <a:latin typeface="Montserrat"/>
              <a:ea typeface="Montserrat"/>
              <a:cs typeface="Montserrat"/>
              <a:sym typeface="Montserrat"/>
            </a:endParaRPr>
          </a:p>
        </p:txBody>
      </p:sp>
      <p:grpSp>
        <p:nvGrpSpPr>
          <p:cNvPr id="1282" name="Google Shape;1282;p65"/>
          <p:cNvGrpSpPr/>
          <p:nvPr/>
        </p:nvGrpSpPr>
        <p:grpSpPr>
          <a:xfrm>
            <a:off x="556855" y="3806663"/>
            <a:ext cx="629811" cy="589717"/>
            <a:chOff x="10652626" y="4989478"/>
            <a:chExt cx="1458909" cy="1366350"/>
          </a:xfrm>
        </p:grpSpPr>
        <p:sp>
          <p:nvSpPr>
            <p:cNvPr id="1283" name="Google Shape;1283;p65"/>
            <p:cNvSpPr/>
            <p:nvPr/>
          </p:nvSpPr>
          <p:spPr>
            <a:xfrm>
              <a:off x="11141508" y="5232759"/>
              <a:ext cx="466800" cy="457500"/>
            </a:xfrm>
            <a:prstGeom prst="hear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84" name="Google Shape;1284;p65"/>
            <p:cNvSpPr/>
            <p:nvPr/>
          </p:nvSpPr>
          <p:spPr>
            <a:xfrm>
              <a:off x="10652626" y="4989478"/>
              <a:ext cx="1458909" cy="1366350"/>
            </a:xfrm>
            <a:custGeom>
              <a:rect b="b" l="l" r="r" t="t"/>
              <a:pathLst>
                <a:path extrusionOk="0" h="9610" w="10261">
                  <a:moveTo>
                    <a:pt x="5054" y="0"/>
                  </a:moveTo>
                  <a:lnTo>
                    <a:pt x="5015" y="115"/>
                  </a:lnTo>
                  <a:lnTo>
                    <a:pt x="5015" y="728"/>
                  </a:lnTo>
                  <a:lnTo>
                    <a:pt x="5054" y="804"/>
                  </a:lnTo>
                  <a:lnTo>
                    <a:pt x="5130" y="842"/>
                  </a:lnTo>
                  <a:lnTo>
                    <a:pt x="5207" y="804"/>
                  </a:lnTo>
                  <a:lnTo>
                    <a:pt x="5245" y="728"/>
                  </a:lnTo>
                  <a:lnTo>
                    <a:pt x="5245" y="115"/>
                  </a:lnTo>
                  <a:lnTo>
                    <a:pt x="5207" y="0"/>
                  </a:lnTo>
                  <a:close/>
                  <a:moveTo>
                    <a:pt x="3522" y="421"/>
                  </a:moveTo>
                  <a:lnTo>
                    <a:pt x="3446" y="498"/>
                  </a:lnTo>
                  <a:lnTo>
                    <a:pt x="3446" y="613"/>
                  </a:lnTo>
                  <a:lnTo>
                    <a:pt x="3752" y="1149"/>
                  </a:lnTo>
                  <a:lnTo>
                    <a:pt x="3829" y="1187"/>
                  </a:lnTo>
                  <a:lnTo>
                    <a:pt x="3944" y="1187"/>
                  </a:lnTo>
                  <a:lnTo>
                    <a:pt x="3982" y="1110"/>
                  </a:lnTo>
                  <a:lnTo>
                    <a:pt x="3982" y="1034"/>
                  </a:lnTo>
                  <a:lnTo>
                    <a:pt x="3676" y="498"/>
                  </a:lnTo>
                  <a:lnTo>
                    <a:pt x="3599" y="421"/>
                  </a:lnTo>
                  <a:close/>
                  <a:moveTo>
                    <a:pt x="6662" y="421"/>
                  </a:moveTo>
                  <a:lnTo>
                    <a:pt x="6585" y="498"/>
                  </a:lnTo>
                  <a:lnTo>
                    <a:pt x="6279" y="1034"/>
                  </a:lnTo>
                  <a:lnTo>
                    <a:pt x="6279" y="1110"/>
                  </a:lnTo>
                  <a:lnTo>
                    <a:pt x="6317" y="1187"/>
                  </a:lnTo>
                  <a:lnTo>
                    <a:pt x="6470" y="1187"/>
                  </a:lnTo>
                  <a:lnTo>
                    <a:pt x="6509" y="1149"/>
                  </a:lnTo>
                  <a:lnTo>
                    <a:pt x="6815" y="613"/>
                  </a:lnTo>
                  <a:lnTo>
                    <a:pt x="6815" y="498"/>
                  </a:lnTo>
                  <a:lnTo>
                    <a:pt x="6777" y="421"/>
                  </a:lnTo>
                  <a:close/>
                  <a:moveTo>
                    <a:pt x="2412" y="1570"/>
                  </a:moveTo>
                  <a:lnTo>
                    <a:pt x="2336" y="1646"/>
                  </a:lnTo>
                  <a:lnTo>
                    <a:pt x="2297" y="1723"/>
                  </a:lnTo>
                  <a:lnTo>
                    <a:pt x="2374" y="1800"/>
                  </a:lnTo>
                  <a:lnTo>
                    <a:pt x="2910" y="2106"/>
                  </a:lnTo>
                  <a:lnTo>
                    <a:pt x="2948" y="2144"/>
                  </a:lnTo>
                  <a:lnTo>
                    <a:pt x="3025" y="2106"/>
                  </a:lnTo>
                  <a:lnTo>
                    <a:pt x="3063" y="2068"/>
                  </a:lnTo>
                  <a:lnTo>
                    <a:pt x="3063" y="1991"/>
                  </a:lnTo>
                  <a:lnTo>
                    <a:pt x="3025" y="1914"/>
                  </a:lnTo>
                  <a:lnTo>
                    <a:pt x="2489" y="1608"/>
                  </a:lnTo>
                  <a:lnTo>
                    <a:pt x="2412" y="1570"/>
                  </a:lnTo>
                  <a:close/>
                  <a:moveTo>
                    <a:pt x="7887" y="1570"/>
                  </a:moveTo>
                  <a:lnTo>
                    <a:pt x="7772" y="1608"/>
                  </a:lnTo>
                  <a:lnTo>
                    <a:pt x="7236" y="1914"/>
                  </a:lnTo>
                  <a:lnTo>
                    <a:pt x="7198" y="1991"/>
                  </a:lnTo>
                  <a:lnTo>
                    <a:pt x="7198" y="2068"/>
                  </a:lnTo>
                  <a:lnTo>
                    <a:pt x="7236" y="2106"/>
                  </a:lnTo>
                  <a:lnTo>
                    <a:pt x="7313" y="2144"/>
                  </a:lnTo>
                  <a:lnTo>
                    <a:pt x="7351" y="2106"/>
                  </a:lnTo>
                  <a:lnTo>
                    <a:pt x="7887" y="1800"/>
                  </a:lnTo>
                  <a:lnTo>
                    <a:pt x="7963" y="1723"/>
                  </a:lnTo>
                  <a:lnTo>
                    <a:pt x="7963" y="1646"/>
                  </a:lnTo>
                  <a:lnTo>
                    <a:pt x="7887" y="1570"/>
                  </a:lnTo>
                  <a:close/>
                  <a:moveTo>
                    <a:pt x="2029" y="3178"/>
                  </a:moveTo>
                  <a:lnTo>
                    <a:pt x="1953" y="3216"/>
                  </a:lnTo>
                  <a:lnTo>
                    <a:pt x="1915" y="3293"/>
                  </a:lnTo>
                  <a:lnTo>
                    <a:pt x="1953" y="3369"/>
                  </a:lnTo>
                  <a:lnTo>
                    <a:pt x="2029" y="3407"/>
                  </a:lnTo>
                  <a:lnTo>
                    <a:pt x="2642" y="3407"/>
                  </a:lnTo>
                  <a:lnTo>
                    <a:pt x="2718" y="3369"/>
                  </a:lnTo>
                  <a:lnTo>
                    <a:pt x="2757" y="3293"/>
                  </a:lnTo>
                  <a:lnTo>
                    <a:pt x="2718" y="3216"/>
                  </a:lnTo>
                  <a:lnTo>
                    <a:pt x="2642" y="3178"/>
                  </a:lnTo>
                  <a:close/>
                  <a:moveTo>
                    <a:pt x="7619" y="3178"/>
                  </a:moveTo>
                  <a:lnTo>
                    <a:pt x="7542" y="3216"/>
                  </a:lnTo>
                  <a:lnTo>
                    <a:pt x="7504" y="3293"/>
                  </a:lnTo>
                  <a:lnTo>
                    <a:pt x="7542" y="3369"/>
                  </a:lnTo>
                  <a:lnTo>
                    <a:pt x="7619" y="3407"/>
                  </a:lnTo>
                  <a:lnTo>
                    <a:pt x="8231" y="3407"/>
                  </a:lnTo>
                  <a:lnTo>
                    <a:pt x="8346" y="3369"/>
                  </a:lnTo>
                  <a:lnTo>
                    <a:pt x="8384" y="3293"/>
                  </a:lnTo>
                  <a:lnTo>
                    <a:pt x="8346" y="3216"/>
                  </a:lnTo>
                  <a:lnTo>
                    <a:pt x="8231" y="3178"/>
                  </a:lnTo>
                  <a:close/>
                  <a:moveTo>
                    <a:pt x="6087" y="1876"/>
                  </a:moveTo>
                  <a:lnTo>
                    <a:pt x="6241" y="1914"/>
                  </a:lnTo>
                  <a:lnTo>
                    <a:pt x="6355" y="1991"/>
                  </a:lnTo>
                  <a:lnTo>
                    <a:pt x="6470" y="2068"/>
                  </a:lnTo>
                  <a:lnTo>
                    <a:pt x="6547" y="2182"/>
                  </a:lnTo>
                  <a:lnTo>
                    <a:pt x="6623" y="2297"/>
                  </a:lnTo>
                  <a:lnTo>
                    <a:pt x="6662" y="2412"/>
                  </a:lnTo>
                  <a:lnTo>
                    <a:pt x="6662" y="2565"/>
                  </a:lnTo>
                  <a:lnTo>
                    <a:pt x="6623" y="2871"/>
                  </a:lnTo>
                  <a:lnTo>
                    <a:pt x="6547" y="3139"/>
                  </a:lnTo>
                  <a:lnTo>
                    <a:pt x="6394" y="3407"/>
                  </a:lnTo>
                  <a:lnTo>
                    <a:pt x="6202" y="3714"/>
                  </a:lnTo>
                  <a:lnTo>
                    <a:pt x="5705" y="4288"/>
                  </a:lnTo>
                  <a:lnTo>
                    <a:pt x="5130" y="4862"/>
                  </a:lnTo>
                  <a:lnTo>
                    <a:pt x="4556" y="4288"/>
                  </a:lnTo>
                  <a:lnTo>
                    <a:pt x="4097" y="3714"/>
                  </a:lnTo>
                  <a:lnTo>
                    <a:pt x="3867" y="3407"/>
                  </a:lnTo>
                  <a:lnTo>
                    <a:pt x="3752" y="3139"/>
                  </a:lnTo>
                  <a:lnTo>
                    <a:pt x="3637" y="2871"/>
                  </a:lnTo>
                  <a:lnTo>
                    <a:pt x="3599" y="2565"/>
                  </a:lnTo>
                  <a:lnTo>
                    <a:pt x="3637" y="2412"/>
                  </a:lnTo>
                  <a:lnTo>
                    <a:pt x="3676" y="2297"/>
                  </a:lnTo>
                  <a:lnTo>
                    <a:pt x="3714" y="2182"/>
                  </a:lnTo>
                  <a:lnTo>
                    <a:pt x="3829" y="2068"/>
                  </a:lnTo>
                  <a:lnTo>
                    <a:pt x="3905" y="1991"/>
                  </a:lnTo>
                  <a:lnTo>
                    <a:pt x="4020" y="1914"/>
                  </a:lnTo>
                  <a:lnTo>
                    <a:pt x="4173" y="1876"/>
                  </a:lnTo>
                  <a:lnTo>
                    <a:pt x="4518" y="1876"/>
                  </a:lnTo>
                  <a:lnTo>
                    <a:pt x="4709" y="1991"/>
                  </a:lnTo>
                  <a:lnTo>
                    <a:pt x="4862" y="2144"/>
                  </a:lnTo>
                  <a:lnTo>
                    <a:pt x="5015" y="2412"/>
                  </a:lnTo>
                  <a:lnTo>
                    <a:pt x="5054" y="2450"/>
                  </a:lnTo>
                  <a:lnTo>
                    <a:pt x="5130" y="2489"/>
                  </a:lnTo>
                  <a:lnTo>
                    <a:pt x="5207" y="2450"/>
                  </a:lnTo>
                  <a:lnTo>
                    <a:pt x="5245" y="2412"/>
                  </a:lnTo>
                  <a:lnTo>
                    <a:pt x="5398" y="2144"/>
                  </a:lnTo>
                  <a:lnTo>
                    <a:pt x="5551" y="1991"/>
                  </a:lnTo>
                  <a:lnTo>
                    <a:pt x="5743" y="1876"/>
                  </a:lnTo>
                  <a:close/>
                  <a:moveTo>
                    <a:pt x="2910" y="4441"/>
                  </a:moveTo>
                  <a:lnTo>
                    <a:pt x="2374" y="4747"/>
                  </a:lnTo>
                  <a:lnTo>
                    <a:pt x="2297" y="4824"/>
                  </a:lnTo>
                  <a:lnTo>
                    <a:pt x="2336" y="4939"/>
                  </a:lnTo>
                  <a:lnTo>
                    <a:pt x="2374" y="4977"/>
                  </a:lnTo>
                  <a:lnTo>
                    <a:pt x="2489" y="4977"/>
                  </a:lnTo>
                  <a:lnTo>
                    <a:pt x="3025" y="4671"/>
                  </a:lnTo>
                  <a:lnTo>
                    <a:pt x="3063" y="4594"/>
                  </a:lnTo>
                  <a:lnTo>
                    <a:pt x="3063" y="4479"/>
                  </a:lnTo>
                  <a:lnTo>
                    <a:pt x="2986" y="4441"/>
                  </a:lnTo>
                  <a:close/>
                  <a:moveTo>
                    <a:pt x="7274" y="4441"/>
                  </a:moveTo>
                  <a:lnTo>
                    <a:pt x="7198" y="4479"/>
                  </a:lnTo>
                  <a:lnTo>
                    <a:pt x="7198" y="4594"/>
                  </a:lnTo>
                  <a:lnTo>
                    <a:pt x="7236" y="4671"/>
                  </a:lnTo>
                  <a:lnTo>
                    <a:pt x="7772" y="4977"/>
                  </a:lnTo>
                  <a:lnTo>
                    <a:pt x="7887" y="4977"/>
                  </a:lnTo>
                  <a:lnTo>
                    <a:pt x="7963" y="4939"/>
                  </a:lnTo>
                  <a:lnTo>
                    <a:pt x="7963" y="4824"/>
                  </a:lnTo>
                  <a:lnTo>
                    <a:pt x="7887" y="4747"/>
                  </a:lnTo>
                  <a:lnTo>
                    <a:pt x="7351" y="4441"/>
                  </a:lnTo>
                  <a:close/>
                  <a:moveTo>
                    <a:pt x="4326" y="1608"/>
                  </a:moveTo>
                  <a:lnTo>
                    <a:pt x="4135" y="1646"/>
                  </a:lnTo>
                  <a:lnTo>
                    <a:pt x="3944" y="1685"/>
                  </a:lnTo>
                  <a:lnTo>
                    <a:pt x="3790" y="1800"/>
                  </a:lnTo>
                  <a:lnTo>
                    <a:pt x="3637" y="1914"/>
                  </a:lnTo>
                  <a:lnTo>
                    <a:pt x="3522" y="2029"/>
                  </a:lnTo>
                  <a:lnTo>
                    <a:pt x="3446" y="2182"/>
                  </a:lnTo>
                  <a:lnTo>
                    <a:pt x="3369" y="2374"/>
                  </a:lnTo>
                  <a:lnTo>
                    <a:pt x="3369" y="2565"/>
                  </a:lnTo>
                  <a:lnTo>
                    <a:pt x="3408" y="2910"/>
                  </a:lnTo>
                  <a:lnTo>
                    <a:pt x="3522" y="3216"/>
                  </a:lnTo>
                  <a:lnTo>
                    <a:pt x="3676" y="3561"/>
                  </a:lnTo>
                  <a:lnTo>
                    <a:pt x="3905" y="3867"/>
                  </a:lnTo>
                  <a:lnTo>
                    <a:pt x="4135" y="4173"/>
                  </a:lnTo>
                  <a:lnTo>
                    <a:pt x="4441" y="4518"/>
                  </a:lnTo>
                  <a:lnTo>
                    <a:pt x="5054" y="5130"/>
                  </a:lnTo>
                  <a:lnTo>
                    <a:pt x="5130" y="5168"/>
                  </a:lnTo>
                  <a:lnTo>
                    <a:pt x="5207" y="5130"/>
                  </a:lnTo>
                  <a:lnTo>
                    <a:pt x="5819" y="4518"/>
                  </a:lnTo>
                  <a:lnTo>
                    <a:pt x="6126" y="4173"/>
                  </a:lnTo>
                  <a:lnTo>
                    <a:pt x="6394" y="3867"/>
                  </a:lnTo>
                  <a:lnTo>
                    <a:pt x="6585" y="3561"/>
                  </a:lnTo>
                  <a:lnTo>
                    <a:pt x="6777" y="3216"/>
                  </a:lnTo>
                  <a:lnTo>
                    <a:pt x="6853" y="2910"/>
                  </a:lnTo>
                  <a:lnTo>
                    <a:pt x="6891" y="2565"/>
                  </a:lnTo>
                  <a:lnTo>
                    <a:pt x="6891" y="2374"/>
                  </a:lnTo>
                  <a:lnTo>
                    <a:pt x="6853" y="2182"/>
                  </a:lnTo>
                  <a:lnTo>
                    <a:pt x="6738" y="2029"/>
                  </a:lnTo>
                  <a:lnTo>
                    <a:pt x="6623" y="1914"/>
                  </a:lnTo>
                  <a:lnTo>
                    <a:pt x="6509" y="1800"/>
                  </a:lnTo>
                  <a:lnTo>
                    <a:pt x="6317" y="1685"/>
                  </a:lnTo>
                  <a:lnTo>
                    <a:pt x="6164" y="1646"/>
                  </a:lnTo>
                  <a:lnTo>
                    <a:pt x="5973" y="1608"/>
                  </a:lnTo>
                  <a:lnTo>
                    <a:pt x="5705" y="1646"/>
                  </a:lnTo>
                  <a:lnTo>
                    <a:pt x="5475" y="1761"/>
                  </a:lnTo>
                  <a:lnTo>
                    <a:pt x="5283" y="1914"/>
                  </a:lnTo>
                  <a:lnTo>
                    <a:pt x="5130" y="2106"/>
                  </a:lnTo>
                  <a:lnTo>
                    <a:pt x="4977" y="1914"/>
                  </a:lnTo>
                  <a:lnTo>
                    <a:pt x="4786" y="1761"/>
                  </a:lnTo>
                  <a:lnTo>
                    <a:pt x="4594" y="1646"/>
                  </a:lnTo>
                  <a:lnTo>
                    <a:pt x="4326" y="1608"/>
                  </a:lnTo>
                  <a:close/>
                  <a:moveTo>
                    <a:pt x="3829" y="5360"/>
                  </a:moveTo>
                  <a:lnTo>
                    <a:pt x="3752" y="5436"/>
                  </a:lnTo>
                  <a:lnTo>
                    <a:pt x="3446" y="5972"/>
                  </a:lnTo>
                  <a:lnTo>
                    <a:pt x="3446" y="6049"/>
                  </a:lnTo>
                  <a:lnTo>
                    <a:pt x="3522" y="6126"/>
                  </a:lnTo>
                  <a:lnTo>
                    <a:pt x="3561" y="6164"/>
                  </a:lnTo>
                  <a:lnTo>
                    <a:pt x="3637" y="6126"/>
                  </a:lnTo>
                  <a:lnTo>
                    <a:pt x="3676" y="6087"/>
                  </a:lnTo>
                  <a:lnTo>
                    <a:pt x="3982" y="5551"/>
                  </a:lnTo>
                  <a:lnTo>
                    <a:pt x="3982" y="5475"/>
                  </a:lnTo>
                  <a:lnTo>
                    <a:pt x="3944" y="5398"/>
                  </a:lnTo>
                  <a:lnTo>
                    <a:pt x="3829" y="5360"/>
                  </a:lnTo>
                  <a:close/>
                  <a:moveTo>
                    <a:pt x="6432" y="5360"/>
                  </a:moveTo>
                  <a:lnTo>
                    <a:pt x="6317" y="5398"/>
                  </a:lnTo>
                  <a:lnTo>
                    <a:pt x="6279" y="5475"/>
                  </a:lnTo>
                  <a:lnTo>
                    <a:pt x="6279" y="5551"/>
                  </a:lnTo>
                  <a:lnTo>
                    <a:pt x="6585" y="6087"/>
                  </a:lnTo>
                  <a:lnTo>
                    <a:pt x="6662" y="6126"/>
                  </a:lnTo>
                  <a:lnTo>
                    <a:pt x="6700" y="6164"/>
                  </a:lnTo>
                  <a:lnTo>
                    <a:pt x="6777" y="6126"/>
                  </a:lnTo>
                  <a:lnTo>
                    <a:pt x="6815" y="6049"/>
                  </a:lnTo>
                  <a:lnTo>
                    <a:pt x="6815" y="5972"/>
                  </a:lnTo>
                  <a:lnTo>
                    <a:pt x="6509" y="5436"/>
                  </a:lnTo>
                  <a:lnTo>
                    <a:pt x="6432" y="5360"/>
                  </a:lnTo>
                  <a:close/>
                  <a:moveTo>
                    <a:pt x="5054" y="5743"/>
                  </a:moveTo>
                  <a:lnTo>
                    <a:pt x="5015" y="5858"/>
                  </a:lnTo>
                  <a:lnTo>
                    <a:pt x="5015" y="6470"/>
                  </a:lnTo>
                  <a:lnTo>
                    <a:pt x="5054" y="6547"/>
                  </a:lnTo>
                  <a:lnTo>
                    <a:pt x="5130" y="6585"/>
                  </a:lnTo>
                  <a:lnTo>
                    <a:pt x="5207" y="6547"/>
                  </a:lnTo>
                  <a:lnTo>
                    <a:pt x="5245" y="6470"/>
                  </a:lnTo>
                  <a:lnTo>
                    <a:pt x="5245" y="5858"/>
                  </a:lnTo>
                  <a:lnTo>
                    <a:pt x="5207" y="5743"/>
                  </a:lnTo>
                  <a:close/>
                  <a:moveTo>
                    <a:pt x="613" y="2642"/>
                  </a:moveTo>
                  <a:lnTo>
                    <a:pt x="689" y="2680"/>
                  </a:lnTo>
                  <a:lnTo>
                    <a:pt x="766" y="2718"/>
                  </a:lnTo>
                  <a:lnTo>
                    <a:pt x="804" y="2833"/>
                  </a:lnTo>
                  <a:lnTo>
                    <a:pt x="1340" y="5360"/>
                  </a:lnTo>
                  <a:lnTo>
                    <a:pt x="1187" y="5398"/>
                  </a:lnTo>
                  <a:lnTo>
                    <a:pt x="1072" y="5475"/>
                  </a:lnTo>
                  <a:lnTo>
                    <a:pt x="957" y="5590"/>
                  </a:lnTo>
                  <a:lnTo>
                    <a:pt x="881" y="5704"/>
                  </a:lnTo>
                  <a:lnTo>
                    <a:pt x="804" y="5858"/>
                  </a:lnTo>
                  <a:lnTo>
                    <a:pt x="843" y="6049"/>
                  </a:lnTo>
                  <a:lnTo>
                    <a:pt x="919" y="6202"/>
                  </a:lnTo>
                  <a:lnTo>
                    <a:pt x="1072" y="6317"/>
                  </a:lnTo>
                  <a:lnTo>
                    <a:pt x="2374" y="7006"/>
                  </a:lnTo>
                  <a:lnTo>
                    <a:pt x="2450" y="7006"/>
                  </a:lnTo>
                  <a:lnTo>
                    <a:pt x="2527" y="6968"/>
                  </a:lnTo>
                  <a:lnTo>
                    <a:pt x="2527" y="6853"/>
                  </a:lnTo>
                  <a:lnTo>
                    <a:pt x="2489" y="6815"/>
                  </a:lnTo>
                  <a:lnTo>
                    <a:pt x="1187" y="6087"/>
                  </a:lnTo>
                  <a:lnTo>
                    <a:pt x="1111" y="6049"/>
                  </a:lnTo>
                  <a:lnTo>
                    <a:pt x="1072" y="5972"/>
                  </a:lnTo>
                  <a:lnTo>
                    <a:pt x="1072" y="5896"/>
                  </a:lnTo>
                  <a:lnTo>
                    <a:pt x="1072" y="5819"/>
                  </a:lnTo>
                  <a:lnTo>
                    <a:pt x="1149" y="5743"/>
                  </a:lnTo>
                  <a:lnTo>
                    <a:pt x="1225" y="5666"/>
                  </a:lnTo>
                  <a:lnTo>
                    <a:pt x="1340" y="5628"/>
                  </a:lnTo>
                  <a:lnTo>
                    <a:pt x="1493" y="5590"/>
                  </a:lnTo>
                  <a:lnTo>
                    <a:pt x="1608" y="5590"/>
                  </a:lnTo>
                  <a:lnTo>
                    <a:pt x="1723" y="5666"/>
                  </a:lnTo>
                  <a:lnTo>
                    <a:pt x="3101" y="6355"/>
                  </a:lnTo>
                  <a:lnTo>
                    <a:pt x="3254" y="6470"/>
                  </a:lnTo>
                  <a:lnTo>
                    <a:pt x="3369" y="6585"/>
                  </a:lnTo>
                  <a:lnTo>
                    <a:pt x="3522" y="6700"/>
                  </a:lnTo>
                  <a:lnTo>
                    <a:pt x="3599" y="6853"/>
                  </a:lnTo>
                  <a:lnTo>
                    <a:pt x="3714" y="7044"/>
                  </a:lnTo>
                  <a:lnTo>
                    <a:pt x="1915" y="8078"/>
                  </a:lnTo>
                  <a:lnTo>
                    <a:pt x="1723" y="7810"/>
                  </a:lnTo>
                  <a:lnTo>
                    <a:pt x="1493" y="7580"/>
                  </a:lnTo>
                  <a:lnTo>
                    <a:pt x="1034" y="7198"/>
                  </a:lnTo>
                  <a:lnTo>
                    <a:pt x="804" y="7006"/>
                  </a:lnTo>
                  <a:lnTo>
                    <a:pt x="613" y="6815"/>
                  </a:lnTo>
                  <a:lnTo>
                    <a:pt x="460" y="6585"/>
                  </a:lnTo>
                  <a:lnTo>
                    <a:pt x="421" y="6470"/>
                  </a:lnTo>
                  <a:lnTo>
                    <a:pt x="421" y="6317"/>
                  </a:lnTo>
                  <a:lnTo>
                    <a:pt x="230" y="2910"/>
                  </a:lnTo>
                  <a:lnTo>
                    <a:pt x="268" y="2795"/>
                  </a:lnTo>
                  <a:lnTo>
                    <a:pt x="307" y="2718"/>
                  </a:lnTo>
                  <a:lnTo>
                    <a:pt x="383" y="2642"/>
                  </a:lnTo>
                  <a:close/>
                  <a:moveTo>
                    <a:pt x="9878" y="2642"/>
                  </a:moveTo>
                  <a:lnTo>
                    <a:pt x="9954" y="2718"/>
                  </a:lnTo>
                  <a:lnTo>
                    <a:pt x="10031" y="2795"/>
                  </a:lnTo>
                  <a:lnTo>
                    <a:pt x="10031" y="2910"/>
                  </a:lnTo>
                  <a:lnTo>
                    <a:pt x="9878" y="6317"/>
                  </a:lnTo>
                  <a:lnTo>
                    <a:pt x="9839" y="6470"/>
                  </a:lnTo>
                  <a:lnTo>
                    <a:pt x="9801" y="6585"/>
                  </a:lnTo>
                  <a:lnTo>
                    <a:pt x="9686" y="6815"/>
                  </a:lnTo>
                  <a:lnTo>
                    <a:pt x="9456" y="7006"/>
                  </a:lnTo>
                  <a:lnTo>
                    <a:pt x="9227" y="7198"/>
                  </a:lnTo>
                  <a:lnTo>
                    <a:pt x="8767" y="7580"/>
                  </a:lnTo>
                  <a:lnTo>
                    <a:pt x="8538" y="7810"/>
                  </a:lnTo>
                  <a:lnTo>
                    <a:pt x="8346" y="8078"/>
                  </a:lnTo>
                  <a:lnTo>
                    <a:pt x="6547" y="7044"/>
                  </a:lnTo>
                  <a:lnTo>
                    <a:pt x="6662" y="6853"/>
                  </a:lnTo>
                  <a:lnTo>
                    <a:pt x="6777" y="6700"/>
                  </a:lnTo>
                  <a:lnTo>
                    <a:pt x="6891" y="6585"/>
                  </a:lnTo>
                  <a:lnTo>
                    <a:pt x="7006" y="6470"/>
                  </a:lnTo>
                  <a:lnTo>
                    <a:pt x="7198" y="6355"/>
                  </a:lnTo>
                  <a:lnTo>
                    <a:pt x="8538" y="5666"/>
                  </a:lnTo>
                  <a:lnTo>
                    <a:pt x="8652" y="5590"/>
                  </a:lnTo>
                  <a:lnTo>
                    <a:pt x="8806" y="5590"/>
                  </a:lnTo>
                  <a:lnTo>
                    <a:pt x="8920" y="5628"/>
                  </a:lnTo>
                  <a:lnTo>
                    <a:pt x="9035" y="5666"/>
                  </a:lnTo>
                  <a:lnTo>
                    <a:pt x="9112" y="5743"/>
                  </a:lnTo>
                  <a:lnTo>
                    <a:pt x="9188" y="5819"/>
                  </a:lnTo>
                  <a:lnTo>
                    <a:pt x="9227" y="5896"/>
                  </a:lnTo>
                  <a:lnTo>
                    <a:pt x="9188" y="5972"/>
                  </a:lnTo>
                  <a:lnTo>
                    <a:pt x="9150" y="6049"/>
                  </a:lnTo>
                  <a:lnTo>
                    <a:pt x="9074" y="6087"/>
                  </a:lnTo>
                  <a:lnTo>
                    <a:pt x="7772" y="6815"/>
                  </a:lnTo>
                  <a:lnTo>
                    <a:pt x="7734" y="6853"/>
                  </a:lnTo>
                  <a:lnTo>
                    <a:pt x="7734" y="6968"/>
                  </a:lnTo>
                  <a:lnTo>
                    <a:pt x="7810" y="7006"/>
                  </a:lnTo>
                  <a:lnTo>
                    <a:pt x="7887" y="7006"/>
                  </a:lnTo>
                  <a:lnTo>
                    <a:pt x="9188" y="6317"/>
                  </a:lnTo>
                  <a:lnTo>
                    <a:pt x="9342" y="6202"/>
                  </a:lnTo>
                  <a:lnTo>
                    <a:pt x="9456" y="6049"/>
                  </a:lnTo>
                  <a:lnTo>
                    <a:pt x="9456" y="5858"/>
                  </a:lnTo>
                  <a:lnTo>
                    <a:pt x="9418" y="5704"/>
                  </a:lnTo>
                  <a:lnTo>
                    <a:pt x="9342" y="5590"/>
                  </a:lnTo>
                  <a:lnTo>
                    <a:pt x="9227" y="5475"/>
                  </a:lnTo>
                  <a:lnTo>
                    <a:pt x="9074" y="5398"/>
                  </a:lnTo>
                  <a:lnTo>
                    <a:pt x="8920" y="5360"/>
                  </a:lnTo>
                  <a:lnTo>
                    <a:pt x="9456" y="2833"/>
                  </a:lnTo>
                  <a:lnTo>
                    <a:pt x="9533" y="2718"/>
                  </a:lnTo>
                  <a:lnTo>
                    <a:pt x="9571" y="2642"/>
                  </a:lnTo>
                  <a:close/>
                  <a:moveTo>
                    <a:pt x="3829" y="7236"/>
                  </a:moveTo>
                  <a:lnTo>
                    <a:pt x="4441" y="8269"/>
                  </a:lnTo>
                  <a:lnTo>
                    <a:pt x="2680" y="9303"/>
                  </a:lnTo>
                  <a:lnTo>
                    <a:pt x="2068" y="8269"/>
                  </a:lnTo>
                  <a:lnTo>
                    <a:pt x="3829" y="7236"/>
                  </a:lnTo>
                  <a:close/>
                  <a:moveTo>
                    <a:pt x="6432" y="7236"/>
                  </a:moveTo>
                  <a:lnTo>
                    <a:pt x="8193" y="8269"/>
                  </a:lnTo>
                  <a:lnTo>
                    <a:pt x="7619" y="9303"/>
                  </a:lnTo>
                  <a:lnTo>
                    <a:pt x="5858" y="8269"/>
                  </a:lnTo>
                  <a:lnTo>
                    <a:pt x="6432" y="7236"/>
                  </a:lnTo>
                  <a:close/>
                  <a:moveTo>
                    <a:pt x="460" y="2374"/>
                  </a:moveTo>
                  <a:lnTo>
                    <a:pt x="307" y="2450"/>
                  </a:lnTo>
                  <a:lnTo>
                    <a:pt x="115" y="2565"/>
                  </a:lnTo>
                  <a:lnTo>
                    <a:pt x="39" y="2718"/>
                  </a:lnTo>
                  <a:lnTo>
                    <a:pt x="0" y="2833"/>
                  </a:lnTo>
                  <a:lnTo>
                    <a:pt x="0" y="2948"/>
                  </a:lnTo>
                  <a:lnTo>
                    <a:pt x="153" y="6355"/>
                  </a:lnTo>
                  <a:lnTo>
                    <a:pt x="192" y="6508"/>
                  </a:lnTo>
                  <a:lnTo>
                    <a:pt x="230" y="6700"/>
                  </a:lnTo>
                  <a:lnTo>
                    <a:pt x="307" y="6815"/>
                  </a:lnTo>
                  <a:lnTo>
                    <a:pt x="383" y="6968"/>
                  </a:lnTo>
                  <a:lnTo>
                    <a:pt x="613" y="7198"/>
                  </a:lnTo>
                  <a:lnTo>
                    <a:pt x="919" y="7389"/>
                  </a:lnTo>
                  <a:lnTo>
                    <a:pt x="1340" y="7772"/>
                  </a:lnTo>
                  <a:lnTo>
                    <a:pt x="1570" y="8001"/>
                  </a:lnTo>
                  <a:lnTo>
                    <a:pt x="1800" y="8308"/>
                  </a:lnTo>
                  <a:lnTo>
                    <a:pt x="2527" y="9533"/>
                  </a:lnTo>
                  <a:lnTo>
                    <a:pt x="2565" y="9571"/>
                  </a:lnTo>
                  <a:lnTo>
                    <a:pt x="2604" y="9609"/>
                  </a:lnTo>
                  <a:lnTo>
                    <a:pt x="2680" y="9571"/>
                  </a:lnTo>
                  <a:lnTo>
                    <a:pt x="4671" y="8423"/>
                  </a:lnTo>
                  <a:lnTo>
                    <a:pt x="4709" y="8346"/>
                  </a:lnTo>
                  <a:lnTo>
                    <a:pt x="4709" y="8269"/>
                  </a:lnTo>
                  <a:lnTo>
                    <a:pt x="3982" y="7006"/>
                  </a:lnTo>
                  <a:lnTo>
                    <a:pt x="3829" y="6738"/>
                  </a:lnTo>
                  <a:lnTo>
                    <a:pt x="3714" y="6547"/>
                  </a:lnTo>
                  <a:lnTo>
                    <a:pt x="3561" y="6394"/>
                  </a:lnTo>
                  <a:lnTo>
                    <a:pt x="3408" y="6279"/>
                  </a:lnTo>
                  <a:lnTo>
                    <a:pt x="3216" y="6164"/>
                  </a:lnTo>
                  <a:lnTo>
                    <a:pt x="1838" y="5436"/>
                  </a:lnTo>
                  <a:lnTo>
                    <a:pt x="1723" y="5398"/>
                  </a:lnTo>
                  <a:lnTo>
                    <a:pt x="1570" y="5360"/>
                  </a:lnTo>
                  <a:lnTo>
                    <a:pt x="1034" y="2795"/>
                  </a:lnTo>
                  <a:lnTo>
                    <a:pt x="957" y="2603"/>
                  </a:lnTo>
                  <a:lnTo>
                    <a:pt x="843" y="2450"/>
                  </a:lnTo>
                  <a:lnTo>
                    <a:pt x="651" y="2412"/>
                  </a:lnTo>
                  <a:lnTo>
                    <a:pt x="460" y="2374"/>
                  </a:lnTo>
                  <a:close/>
                  <a:moveTo>
                    <a:pt x="9801" y="2374"/>
                  </a:moveTo>
                  <a:lnTo>
                    <a:pt x="9610" y="2412"/>
                  </a:lnTo>
                  <a:lnTo>
                    <a:pt x="9418" y="2450"/>
                  </a:lnTo>
                  <a:lnTo>
                    <a:pt x="9303" y="2603"/>
                  </a:lnTo>
                  <a:lnTo>
                    <a:pt x="9227" y="2795"/>
                  </a:lnTo>
                  <a:lnTo>
                    <a:pt x="8691" y="5360"/>
                  </a:lnTo>
                  <a:lnTo>
                    <a:pt x="8538" y="5398"/>
                  </a:lnTo>
                  <a:lnTo>
                    <a:pt x="8423" y="5436"/>
                  </a:lnTo>
                  <a:lnTo>
                    <a:pt x="7083" y="6164"/>
                  </a:lnTo>
                  <a:lnTo>
                    <a:pt x="6891" y="6279"/>
                  </a:lnTo>
                  <a:lnTo>
                    <a:pt x="6700" y="6394"/>
                  </a:lnTo>
                  <a:lnTo>
                    <a:pt x="6585" y="6547"/>
                  </a:lnTo>
                  <a:lnTo>
                    <a:pt x="6432" y="6738"/>
                  </a:lnTo>
                  <a:lnTo>
                    <a:pt x="6279" y="7006"/>
                  </a:lnTo>
                  <a:lnTo>
                    <a:pt x="5551" y="8269"/>
                  </a:lnTo>
                  <a:lnTo>
                    <a:pt x="5551" y="8346"/>
                  </a:lnTo>
                  <a:lnTo>
                    <a:pt x="5628" y="8423"/>
                  </a:lnTo>
                  <a:lnTo>
                    <a:pt x="7580" y="9571"/>
                  </a:lnTo>
                  <a:lnTo>
                    <a:pt x="7657" y="9609"/>
                  </a:lnTo>
                  <a:lnTo>
                    <a:pt x="7695" y="9571"/>
                  </a:lnTo>
                  <a:lnTo>
                    <a:pt x="7772" y="9533"/>
                  </a:lnTo>
                  <a:lnTo>
                    <a:pt x="8461" y="8308"/>
                  </a:lnTo>
                  <a:lnTo>
                    <a:pt x="8691" y="8001"/>
                  </a:lnTo>
                  <a:lnTo>
                    <a:pt x="8920" y="7772"/>
                  </a:lnTo>
                  <a:lnTo>
                    <a:pt x="9380" y="7389"/>
                  </a:lnTo>
                  <a:lnTo>
                    <a:pt x="9648" y="7198"/>
                  </a:lnTo>
                  <a:lnTo>
                    <a:pt x="9878" y="6968"/>
                  </a:lnTo>
                  <a:lnTo>
                    <a:pt x="9954" y="6815"/>
                  </a:lnTo>
                  <a:lnTo>
                    <a:pt x="10031" y="6700"/>
                  </a:lnTo>
                  <a:lnTo>
                    <a:pt x="10069" y="6508"/>
                  </a:lnTo>
                  <a:lnTo>
                    <a:pt x="10107" y="6355"/>
                  </a:lnTo>
                  <a:lnTo>
                    <a:pt x="10260" y="2948"/>
                  </a:lnTo>
                  <a:lnTo>
                    <a:pt x="10260" y="2833"/>
                  </a:lnTo>
                  <a:lnTo>
                    <a:pt x="10260" y="2718"/>
                  </a:lnTo>
                  <a:lnTo>
                    <a:pt x="10146" y="2565"/>
                  </a:lnTo>
                  <a:lnTo>
                    <a:pt x="9992" y="2450"/>
                  </a:lnTo>
                  <a:lnTo>
                    <a:pt x="9801" y="2374"/>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285" name="Google Shape;1285;p65"/>
          <p:cNvGrpSpPr/>
          <p:nvPr/>
        </p:nvGrpSpPr>
        <p:grpSpPr>
          <a:xfrm>
            <a:off x="4961277" y="2148710"/>
            <a:ext cx="1056319" cy="1072568"/>
            <a:chOff x="12905950" y="5984018"/>
            <a:chExt cx="2816100" cy="2860182"/>
          </a:xfrm>
        </p:grpSpPr>
        <p:sp>
          <p:nvSpPr>
            <p:cNvPr id="1286" name="Google Shape;1286;p65"/>
            <p:cNvSpPr txBox="1"/>
            <p:nvPr/>
          </p:nvSpPr>
          <p:spPr>
            <a:xfrm>
              <a:off x="12905950"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CONSULTING</a:t>
              </a:r>
              <a:endParaRPr b="1" sz="1100">
                <a:solidFill>
                  <a:schemeClr val="dk2"/>
                </a:solidFill>
                <a:latin typeface="Montserrat"/>
                <a:ea typeface="Montserrat"/>
                <a:cs typeface="Montserrat"/>
                <a:sym typeface="Montserrat"/>
              </a:endParaRPr>
            </a:p>
          </p:txBody>
        </p:sp>
        <p:grpSp>
          <p:nvGrpSpPr>
            <p:cNvPr id="1287" name="Google Shape;1287;p65"/>
            <p:cNvGrpSpPr/>
            <p:nvPr/>
          </p:nvGrpSpPr>
          <p:grpSpPr>
            <a:xfrm>
              <a:off x="13474555" y="5984018"/>
              <a:ext cx="1678890" cy="1684928"/>
              <a:chOff x="6987964" y="6263143"/>
              <a:chExt cx="1678890" cy="1684928"/>
            </a:xfrm>
          </p:grpSpPr>
          <p:grpSp>
            <p:nvGrpSpPr>
              <p:cNvPr id="1288" name="Google Shape;1288;p65"/>
              <p:cNvGrpSpPr/>
              <p:nvPr/>
            </p:nvGrpSpPr>
            <p:grpSpPr>
              <a:xfrm>
                <a:off x="6987964" y="6263143"/>
                <a:ext cx="1678890" cy="1684928"/>
                <a:chOff x="7891961" y="349891"/>
                <a:chExt cx="303207" cy="304309"/>
              </a:xfrm>
            </p:grpSpPr>
            <p:sp>
              <p:nvSpPr>
                <p:cNvPr id="1289" name="Google Shape;1289;p65"/>
                <p:cNvSpPr/>
                <p:nvPr/>
              </p:nvSpPr>
              <p:spPr>
                <a:xfrm>
                  <a:off x="7891961" y="349891"/>
                  <a:ext cx="303207" cy="304309"/>
                </a:xfrm>
                <a:custGeom>
                  <a:rect b="b" l="l" r="r" t="t"/>
                  <a:pathLst>
                    <a:path extrusionOk="0" h="10222" w="10185">
                      <a:moveTo>
                        <a:pt x="7007" y="268"/>
                      </a:moveTo>
                      <a:lnTo>
                        <a:pt x="7121" y="345"/>
                      </a:lnTo>
                      <a:lnTo>
                        <a:pt x="7198" y="460"/>
                      </a:lnTo>
                      <a:lnTo>
                        <a:pt x="7198" y="613"/>
                      </a:lnTo>
                      <a:lnTo>
                        <a:pt x="7198" y="3561"/>
                      </a:lnTo>
                      <a:lnTo>
                        <a:pt x="3178" y="3561"/>
                      </a:lnTo>
                      <a:lnTo>
                        <a:pt x="3063" y="3599"/>
                      </a:lnTo>
                      <a:lnTo>
                        <a:pt x="2872" y="3714"/>
                      </a:lnTo>
                      <a:lnTo>
                        <a:pt x="1800" y="3714"/>
                      </a:lnTo>
                      <a:lnTo>
                        <a:pt x="1723" y="3752"/>
                      </a:lnTo>
                      <a:lnTo>
                        <a:pt x="1685" y="3867"/>
                      </a:lnTo>
                      <a:lnTo>
                        <a:pt x="1723" y="3943"/>
                      </a:lnTo>
                      <a:lnTo>
                        <a:pt x="1800" y="3982"/>
                      </a:lnTo>
                      <a:lnTo>
                        <a:pt x="2757" y="3982"/>
                      </a:lnTo>
                      <a:lnTo>
                        <a:pt x="2719" y="4135"/>
                      </a:lnTo>
                      <a:lnTo>
                        <a:pt x="2719" y="5130"/>
                      </a:lnTo>
                      <a:lnTo>
                        <a:pt x="1723" y="5130"/>
                      </a:lnTo>
                      <a:lnTo>
                        <a:pt x="1647" y="5169"/>
                      </a:lnTo>
                      <a:lnTo>
                        <a:pt x="1609" y="5245"/>
                      </a:lnTo>
                      <a:lnTo>
                        <a:pt x="1609" y="6202"/>
                      </a:lnTo>
                      <a:lnTo>
                        <a:pt x="690" y="5169"/>
                      </a:lnTo>
                      <a:lnTo>
                        <a:pt x="575" y="5130"/>
                      </a:lnTo>
                      <a:lnTo>
                        <a:pt x="460" y="5092"/>
                      </a:lnTo>
                      <a:lnTo>
                        <a:pt x="345" y="5015"/>
                      </a:lnTo>
                      <a:lnTo>
                        <a:pt x="269" y="4901"/>
                      </a:lnTo>
                      <a:lnTo>
                        <a:pt x="230" y="4747"/>
                      </a:lnTo>
                      <a:lnTo>
                        <a:pt x="230" y="613"/>
                      </a:lnTo>
                      <a:lnTo>
                        <a:pt x="269" y="460"/>
                      </a:lnTo>
                      <a:lnTo>
                        <a:pt x="345" y="345"/>
                      </a:lnTo>
                      <a:lnTo>
                        <a:pt x="460" y="268"/>
                      </a:lnTo>
                      <a:close/>
                      <a:moveTo>
                        <a:pt x="9572" y="3790"/>
                      </a:moveTo>
                      <a:lnTo>
                        <a:pt x="9725" y="3829"/>
                      </a:lnTo>
                      <a:lnTo>
                        <a:pt x="9840" y="3905"/>
                      </a:lnTo>
                      <a:lnTo>
                        <a:pt x="9916" y="4020"/>
                      </a:lnTo>
                      <a:lnTo>
                        <a:pt x="9916" y="4135"/>
                      </a:lnTo>
                      <a:lnTo>
                        <a:pt x="9916" y="8308"/>
                      </a:lnTo>
                      <a:lnTo>
                        <a:pt x="9916" y="8461"/>
                      </a:lnTo>
                      <a:lnTo>
                        <a:pt x="9840" y="8537"/>
                      </a:lnTo>
                      <a:lnTo>
                        <a:pt x="9725" y="8614"/>
                      </a:lnTo>
                      <a:lnTo>
                        <a:pt x="9572" y="8652"/>
                      </a:lnTo>
                      <a:lnTo>
                        <a:pt x="9495" y="8691"/>
                      </a:lnTo>
                      <a:lnTo>
                        <a:pt x="8576" y="9724"/>
                      </a:lnTo>
                      <a:lnTo>
                        <a:pt x="8576" y="8767"/>
                      </a:lnTo>
                      <a:lnTo>
                        <a:pt x="8538" y="8691"/>
                      </a:lnTo>
                      <a:lnTo>
                        <a:pt x="8461" y="8652"/>
                      </a:lnTo>
                      <a:lnTo>
                        <a:pt x="3331" y="8652"/>
                      </a:lnTo>
                      <a:lnTo>
                        <a:pt x="3178" y="8614"/>
                      </a:lnTo>
                      <a:lnTo>
                        <a:pt x="3063" y="8537"/>
                      </a:lnTo>
                      <a:lnTo>
                        <a:pt x="2987" y="8461"/>
                      </a:lnTo>
                      <a:lnTo>
                        <a:pt x="2948" y="8308"/>
                      </a:lnTo>
                      <a:lnTo>
                        <a:pt x="2948" y="4135"/>
                      </a:lnTo>
                      <a:lnTo>
                        <a:pt x="2987" y="4020"/>
                      </a:lnTo>
                      <a:lnTo>
                        <a:pt x="3063" y="3905"/>
                      </a:lnTo>
                      <a:lnTo>
                        <a:pt x="3178" y="3829"/>
                      </a:lnTo>
                      <a:lnTo>
                        <a:pt x="3331" y="3790"/>
                      </a:lnTo>
                      <a:close/>
                      <a:moveTo>
                        <a:pt x="460" y="0"/>
                      </a:moveTo>
                      <a:lnTo>
                        <a:pt x="345" y="39"/>
                      </a:lnTo>
                      <a:lnTo>
                        <a:pt x="154" y="192"/>
                      </a:lnTo>
                      <a:lnTo>
                        <a:pt x="39" y="383"/>
                      </a:lnTo>
                      <a:lnTo>
                        <a:pt x="1" y="498"/>
                      </a:lnTo>
                      <a:lnTo>
                        <a:pt x="1" y="613"/>
                      </a:lnTo>
                      <a:lnTo>
                        <a:pt x="1" y="4747"/>
                      </a:lnTo>
                      <a:lnTo>
                        <a:pt x="39" y="4977"/>
                      </a:lnTo>
                      <a:lnTo>
                        <a:pt x="154" y="5169"/>
                      </a:lnTo>
                      <a:lnTo>
                        <a:pt x="307" y="5283"/>
                      </a:lnTo>
                      <a:lnTo>
                        <a:pt x="537" y="5360"/>
                      </a:lnTo>
                      <a:lnTo>
                        <a:pt x="1647" y="6623"/>
                      </a:lnTo>
                      <a:lnTo>
                        <a:pt x="1685" y="6662"/>
                      </a:lnTo>
                      <a:lnTo>
                        <a:pt x="1762" y="6662"/>
                      </a:lnTo>
                      <a:lnTo>
                        <a:pt x="1838" y="6623"/>
                      </a:lnTo>
                      <a:lnTo>
                        <a:pt x="1877" y="6547"/>
                      </a:lnTo>
                      <a:lnTo>
                        <a:pt x="1877" y="5360"/>
                      </a:lnTo>
                      <a:lnTo>
                        <a:pt x="2719" y="5360"/>
                      </a:lnTo>
                      <a:lnTo>
                        <a:pt x="2719" y="8308"/>
                      </a:lnTo>
                      <a:lnTo>
                        <a:pt x="2719" y="8423"/>
                      </a:lnTo>
                      <a:lnTo>
                        <a:pt x="2757" y="8537"/>
                      </a:lnTo>
                      <a:lnTo>
                        <a:pt x="2872" y="8729"/>
                      </a:lnTo>
                      <a:lnTo>
                        <a:pt x="3063" y="8844"/>
                      </a:lnTo>
                      <a:lnTo>
                        <a:pt x="3178" y="8882"/>
                      </a:lnTo>
                      <a:lnTo>
                        <a:pt x="3331" y="8920"/>
                      </a:lnTo>
                      <a:lnTo>
                        <a:pt x="8308" y="8920"/>
                      </a:lnTo>
                      <a:lnTo>
                        <a:pt x="8308" y="10069"/>
                      </a:lnTo>
                      <a:lnTo>
                        <a:pt x="8346" y="10145"/>
                      </a:lnTo>
                      <a:lnTo>
                        <a:pt x="8385" y="10184"/>
                      </a:lnTo>
                      <a:lnTo>
                        <a:pt x="8461" y="10222"/>
                      </a:lnTo>
                      <a:lnTo>
                        <a:pt x="8538" y="10145"/>
                      </a:lnTo>
                      <a:lnTo>
                        <a:pt x="9648" y="8920"/>
                      </a:lnTo>
                      <a:lnTo>
                        <a:pt x="9878" y="8844"/>
                      </a:lnTo>
                      <a:lnTo>
                        <a:pt x="10031" y="8729"/>
                      </a:lnTo>
                      <a:lnTo>
                        <a:pt x="10146" y="8537"/>
                      </a:lnTo>
                      <a:lnTo>
                        <a:pt x="10184" y="8308"/>
                      </a:lnTo>
                      <a:lnTo>
                        <a:pt x="10184" y="4135"/>
                      </a:lnTo>
                      <a:lnTo>
                        <a:pt x="10184" y="4020"/>
                      </a:lnTo>
                      <a:lnTo>
                        <a:pt x="10146" y="3905"/>
                      </a:lnTo>
                      <a:lnTo>
                        <a:pt x="10031" y="3714"/>
                      </a:lnTo>
                      <a:lnTo>
                        <a:pt x="9840" y="3599"/>
                      </a:lnTo>
                      <a:lnTo>
                        <a:pt x="9725" y="3561"/>
                      </a:lnTo>
                      <a:lnTo>
                        <a:pt x="7466" y="3561"/>
                      </a:lnTo>
                      <a:lnTo>
                        <a:pt x="7466" y="613"/>
                      </a:lnTo>
                      <a:lnTo>
                        <a:pt x="7466" y="498"/>
                      </a:lnTo>
                      <a:lnTo>
                        <a:pt x="7428" y="383"/>
                      </a:lnTo>
                      <a:lnTo>
                        <a:pt x="7275" y="192"/>
                      </a:lnTo>
                      <a:lnTo>
                        <a:pt x="7083" y="39"/>
                      </a:lnTo>
                      <a:lnTo>
                        <a:pt x="696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290" name="Google Shape;1290;p65"/>
                <p:cNvSpPr/>
                <p:nvPr/>
              </p:nvSpPr>
              <p:spPr>
                <a:xfrm>
                  <a:off x="7942123" y="393207"/>
                  <a:ext cx="121968" cy="8008"/>
                </a:xfrm>
                <a:custGeom>
                  <a:rect b="b" l="l" r="r" t="t"/>
                  <a:pathLst>
                    <a:path extrusionOk="0" h="269" w="4097">
                      <a:moveTo>
                        <a:pt x="115" y="0"/>
                      </a:moveTo>
                      <a:lnTo>
                        <a:pt x="38" y="38"/>
                      </a:lnTo>
                      <a:lnTo>
                        <a:pt x="0" y="115"/>
                      </a:lnTo>
                      <a:lnTo>
                        <a:pt x="38" y="230"/>
                      </a:lnTo>
                      <a:lnTo>
                        <a:pt x="115" y="268"/>
                      </a:lnTo>
                      <a:lnTo>
                        <a:pt x="3943" y="268"/>
                      </a:lnTo>
                      <a:lnTo>
                        <a:pt x="4058" y="230"/>
                      </a:lnTo>
                      <a:lnTo>
                        <a:pt x="4096" y="115"/>
                      </a:lnTo>
                      <a:lnTo>
                        <a:pt x="4058" y="38"/>
                      </a:lnTo>
                      <a:lnTo>
                        <a:pt x="394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291" name="Google Shape;1291;p65"/>
                <p:cNvSpPr/>
                <p:nvPr/>
              </p:nvSpPr>
              <p:spPr>
                <a:xfrm>
                  <a:off x="7942123" y="427383"/>
                  <a:ext cx="121968" cy="6877"/>
                </a:xfrm>
                <a:custGeom>
                  <a:rect b="b" l="l" r="r" t="t"/>
                  <a:pathLst>
                    <a:path extrusionOk="0" h="231" w="4097">
                      <a:moveTo>
                        <a:pt x="115" y="1"/>
                      </a:moveTo>
                      <a:lnTo>
                        <a:pt x="38" y="39"/>
                      </a:lnTo>
                      <a:lnTo>
                        <a:pt x="0" y="115"/>
                      </a:lnTo>
                      <a:lnTo>
                        <a:pt x="38" y="192"/>
                      </a:lnTo>
                      <a:lnTo>
                        <a:pt x="115" y="230"/>
                      </a:lnTo>
                      <a:lnTo>
                        <a:pt x="3943" y="230"/>
                      </a:lnTo>
                      <a:lnTo>
                        <a:pt x="4058" y="192"/>
                      </a:lnTo>
                      <a:lnTo>
                        <a:pt x="4096" y="115"/>
                      </a:lnTo>
                      <a:lnTo>
                        <a:pt x="4058" y="39"/>
                      </a:lnTo>
                      <a:lnTo>
                        <a:pt x="394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292" name="Google Shape;1292;p65"/>
              <p:cNvGrpSpPr/>
              <p:nvPr/>
            </p:nvGrpSpPr>
            <p:grpSpPr>
              <a:xfrm>
                <a:off x="7688254" y="7141053"/>
                <a:ext cx="818292" cy="347599"/>
                <a:chOff x="7765425" y="5877450"/>
                <a:chExt cx="745800" cy="302050"/>
              </a:xfrm>
            </p:grpSpPr>
            <p:cxnSp>
              <p:nvCxnSpPr>
                <p:cNvPr id="1293" name="Google Shape;1293;p65"/>
                <p:cNvCxnSpPr/>
                <p:nvPr/>
              </p:nvCxnSpPr>
              <p:spPr>
                <a:xfrm>
                  <a:off x="7765425" y="5877450"/>
                  <a:ext cx="429900" cy="0"/>
                </a:xfrm>
                <a:prstGeom prst="straightConnector1">
                  <a:avLst/>
                </a:prstGeom>
                <a:noFill/>
                <a:ln cap="flat" cmpd="sng" w="38100">
                  <a:solidFill>
                    <a:schemeClr val="accent1"/>
                  </a:solidFill>
                  <a:prstDash val="solid"/>
                  <a:round/>
                  <a:headEnd len="med" w="med" type="none"/>
                  <a:tailEnd len="med" w="med" type="none"/>
                </a:ln>
              </p:spPr>
            </p:cxnSp>
            <p:cxnSp>
              <p:nvCxnSpPr>
                <p:cNvPr id="1294" name="Google Shape;1294;p65"/>
                <p:cNvCxnSpPr/>
                <p:nvPr/>
              </p:nvCxnSpPr>
              <p:spPr>
                <a:xfrm>
                  <a:off x="7765425" y="6028475"/>
                  <a:ext cx="745800" cy="0"/>
                </a:xfrm>
                <a:prstGeom prst="straightConnector1">
                  <a:avLst/>
                </a:prstGeom>
                <a:noFill/>
                <a:ln cap="flat" cmpd="sng" w="38100">
                  <a:solidFill>
                    <a:schemeClr val="accent1"/>
                  </a:solidFill>
                  <a:prstDash val="solid"/>
                  <a:round/>
                  <a:headEnd len="med" w="med" type="none"/>
                  <a:tailEnd len="med" w="med" type="none"/>
                </a:ln>
              </p:spPr>
            </p:cxnSp>
            <p:cxnSp>
              <p:nvCxnSpPr>
                <p:cNvPr id="1295" name="Google Shape;1295;p65"/>
                <p:cNvCxnSpPr/>
                <p:nvPr/>
              </p:nvCxnSpPr>
              <p:spPr>
                <a:xfrm>
                  <a:off x="7765425" y="6179500"/>
                  <a:ext cx="745800" cy="0"/>
                </a:xfrm>
                <a:prstGeom prst="straightConnector1">
                  <a:avLst/>
                </a:prstGeom>
                <a:noFill/>
                <a:ln cap="flat" cmpd="sng" w="38100">
                  <a:solidFill>
                    <a:schemeClr val="accent1"/>
                  </a:solidFill>
                  <a:prstDash val="solid"/>
                  <a:round/>
                  <a:headEnd len="med" w="med" type="none"/>
                  <a:tailEnd len="med" w="med" type="none"/>
                </a:ln>
              </p:spPr>
            </p:cxnSp>
          </p:grpSp>
        </p:grpSp>
      </p:grpSp>
      <p:sp>
        <p:nvSpPr>
          <p:cNvPr id="1296" name="Google Shape;1296;p65"/>
          <p:cNvSpPr txBox="1"/>
          <p:nvPr/>
        </p:nvSpPr>
        <p:spPr>
          <a:xfrm>
            <a:off x="1882487"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HOSPITALITY</a:t>
            </a:r>
            <a:endParaRPr b="1" sz="1100">
              <a:solidFill>
                <a:schemeClr val="dk2"/>
              </a:solidFill>
              <a:latin typeface="Montserrat"/>
              <a:ea typeface="Montserrat"/>
              <a:cs typeface="Montserrat"/>
              <a:sym typeface="Montserrat"/>
            </a:endParaRPr>
          </a:p>
        </p:txBody>
      </p:sp>
      <p:grpSp>
        <p:nvGrpSpPr>
          <p:cNvPr id="1297" name="Google Shape;1297;p65"/>
          <p:cNvGrpSpPr/>
          <p:nvPr/>
        </p:nvGrpSpPr>
        <p:grpSpPr>
          <a:xfrm>
            <a:off x="2114961" y="3749450"/>
            <a:ext cx="592274" cy="589714"/>
            <a:chOff x="14961241" y="5196876"/>
            <a:chExt cx="1370687" cy="1365080"/>
          </a:xfrm>
        </p:grpSpPr>
        <p:sp>
          <p:nvSpPr>
            <p:cNvPr id="1298" name="Google Shape;1298;p65"/>
            <p:cNvSpPr/>
            <p:nvPr/>
          </p:nvSpPr>
          <p:spPr>
            <a:xfrm>
              <a:off x="14977100" y="6301175"/>
              <a:ext cx="140700" cy="140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299" name="Google Shape;1299;p65"/>
            <p:cNvSpPr/>
            <p:nvPr/>
          </p:nvSpPr>
          <p:spPr>
            <a:xfrm>
              <a:off x="16171650" y="6301175"/>
              <a:ext cx="140700" cy="140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300" name="Google Shape;1300;p65"/>
            <p:cNvSpPr/>
            <p:nvPr/>
          </p:nvSpPr>
          <p:spPr>
            <a:xfrm>
              <a:off x="15660300" y="5223750"/>
              <a:ext cx="117000" cy="780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301" name="Google Shape;1301;p65"/>
            <p:cNvGrpSpPr/>
            <p:nvPr/>
          </p:nvGrpSpPr>
          <p:grpSpPr>
            <a:xfrm>
              <a:off x="14961241" y="5196876"/>
              <a:ext cx="1370687" cy="1365080"/>
              <a:chOff x="5992069" y="3992370"/>
              <a:chExt cx="283827" cy="282666"/>
            </a:xfrm>
          </p:grpSpPr>
          <p:sp>
            <p:nvSpPr>
              <p:cNvPr id="1302" name="Google Shape;1302;p65"/>
              <p:cNvSpPr/>
              <p:nvPr/>
            </p:nvSpPr>
            <p:spPr>
              <a:xfrm>
                <a:off x="5992069" y="3992370"/>
                <a:ext cx="283827" cy="282666"/>
              </a:xfrm>
              <a:custGeom>
                <a:rect b="b" l="l" r="r" t="t"/>
                <a:pathLst>
                  <a:path extrusionOk="0" h="9495" w="9534">
                    <a:moveTo>
                      <a:pt x="5552" y="230"/>
                    </a:moveTo>
                    <a:lnTo>
                      <a:pt x="5552" y="651"/>
                    </a:lnTo>
                    <a:lnTo>
                      <a:pt x="4901" y="651"/>
                    </a:lnTo>
                    <a:lnTo>
                      <a:pt x="4901" y="230"/>
                    </a:lnTo>
                    <a:close/>
                    <a:moveTo>
                      <a:pt x="575" y="7772"/>
                    </a:moveTo>
                    <a:lnTo>
                      <a:pt x="728" y="7810"/>
                    </a:lnTo>
                    <a:lnTo>
                      <a:pt x="843" y="7887"/>
                    </a:lnTo>
                    <a:lnTo>
                      <a:pt x="919" y="8002"/>
                    </a:lnTo>
                    <a:lnTo>
                      <a:pt x="958" y="8155"/>
                    </a:lnTo>
                    <a:lnTo>
                      <a:pt x="919" y="8270"/>
                    </a:lnTo>
                    <a:lnTo>
                      <a:pt x="843" y="8385"/>
                    </a:lnTo>
                    <a:lnTo>
                      <a:pt x="728" y="8461"/>
                    </a:lnTo>
                    <a:lnTo>
                      <a:pt x="575" y="8499"/>
                    </a:lnTo>
                    <a:lnTo>
                      <a:pt x="460" y="8461"/>
                    </a:lnTo>
                    <a:lnTo>
                      <a:pt x="345" y="8385"/>
                    </a:lnTo>
                    <a:lnTo>
                      <a:pt x="269" y="8270"/>
                    </a:lnTo>
                    <a:lnTo>
                      <a:pt x="230" y="8155"/>
                    </a:lnTo>
                    <a:lnTo>
                      <a:pt x="269" y="8002"/>
                    </a:lnTo>
                    <a:lnTo>
                      <a:pt x="345" y="7887"/>
                    </a:lnTo>
                    <a:lnTo>
                      <a:pt x="460" y="7810"/>
                    </a:lnTo>
                    <a:lnTo>
                      <a:pt x="575" y="7772"/>
                    </a:lnTo>
                    <a:close/>
                    <a:moveTo>
                      <a:pt x="8921" y="7772"/>
                    </a:moveTo>
                    <a:lnTo>
                      <a:pt x="9074" y="7810"/>
                    </a:lnTo>
                    <a:lnTo>
                      <a:pt x="9189" y="7887"/>
                    </a:lnTo>
                    <a:lnTo>
                      <a:pt x="9265" y="8002"/>
                    </a:lnTo>
                    <a:lnTo>
                      <a:pt x="9265" y="8155"/>
                    </a:lnTo>
                    <a:lnTo>
                      <a:pt x="9265" y="8270"/>
                    </a:lnTo>
                    <a:lnTo>
                      <a:pt x="9189" y="8385"/>
                    </a:lnTo>
                    <a:lnTo>
                      <a:pt x="9074" y="8461"/>
                    </a:lnTo>
                    <a:lnTo>
                      <a:pt x="8921" y="8499"/>
                    </a:lnTo>
                    <a:lnTo>
                      <a:pt x="8806" y="8461"/>
                    </a:lnTo>
                    <a:lnTo>
                      <a:pt x="8691" y="8385"/>
                    </a:lnTo>
                    <a:lnTo>
                      <a:pt x="8614" y="8270"/>
                    </a:lnTo>
                    <a:lnTo>
                      <a:pt x="8576" y="8155"/>
                    </a:lnTo>
                    <a:lnTo>
                      <a:pt x="8614" y="8002"/>
                    </a:lnTo>
                    <a:lnTo>
                      <a:pt x="8691" y="7887"/>
                    </a:lnTo>
                    <a:lnTo>
                      <a:pt x="8806" y="7810"/>
                    </a:lnTo>
                    <a:lnTo>
                      <a:pt x="8921" y="7772"/>
                    </a:lnTo>
                    <a:close/>
                    <a:moveTo>
                      <a:pt x="4671" y="7083"/>
                    </a:moveTo>
                    <a:lnTo>
                      <a:pt x="4671" y="9265"/>
                    </a:lnTo>
                    <a:lnTo>
                      <a:pt x="3829" y="9265"/>
                    </a:lnTo>
                    <a:lnTo>
                      <a:pt x="3829" y="7083"/>
                    </a:lnTo>
                    <a:close/>
                    <a:moveTo>
                      <a:pt x="5743" y="7083"/>
                    </a:moveTo>
                    <a:lnTo>
                      <a:pt x="5743" y="9265"/>
                    </a:lnTo>
                    <a:lnTo>
                      <a:pt x="4901" y="9265"/>
                    </a:lnTo>
                    <a:lnTo>
                      <a:pt x="4901" y="7083"/>
                    </a:lnTo>
                    <a:close/>
                    <a:moveTo>
                      <a:pt x="7887" y="1455"/>
                    </a:moveTo>
                    <a:lnTo>
                      <a:pt x="7887" y="9265"/>
                    </a:lnTo>
                    <a:lnTo>
                      <a:pt x="5973" y="9265"/>
                    </a:lnTo>
                    <a:lnTo>
                      <a:pt x="5973" y="6968"/>
                    </a:lnTo>
                    <a:lnTo>
                      <a:pt x="5935" y="6891"/>
                    </a:lnTo>
                    <a:lnTo>
                      <a:pt x="5858" y="6853"/>
                    </a:lnTo>
                    <a:lnTo>
                      <a:pt x="3676" y="6853"/>
                    </a:lnTo>
                    <a:lnTo>
                      <a:pt x="3599" y="6891"/>
                    </a:lnTo>
                    <a:lnTo>
                      <a:pt x="3561" y="6968"/>
                    </a:lnTo>
                    <a:lnTo>
                      <a:pt x="3561" y="9265"/>
                    </a:lnTo>
                    <a:lnTo>
                      <a:pt x="1647" y="9265"/>
                    </a:lnTo>
                    <a:lnTo>
                      <a:pt x="1647" y="1455"/>
                    </a:lnTo>
                    <a:close/>
                    <a:moveTo>
                      <a:pt x="4786" y="0"/>
                    </a:moveTo>
                    <a:lnTo>
                      <a:pt x="4709" y="39"/>
                    </a:lnTo>
                    <a:lnTo>
                      <a:pt x="4671" y="115"/>
                    </a:lnTo>
                    <a:lnTo>
                      <a:pt x="4671" y="1226"/>
                    </a:lnTo>
                    <a:lnTo>
                      <a:pt x="1532" y="1226"/>
                    </a:lnTo>
                    <a:lnTo>
                      <a:pt x="1455" y="1264"/>
                    </a:lnTo>
                    <a:lnTo>
                      <a:pt x="1417" y="1340"/>
                    </a:lnTo>
                    <a:lnTo>
                      <a:pt x="1417" y="9265"/>
                    </a:lnTo>
                    <a:lnTo>
                      <a:pt x="728" y="9265"/>
                    </a:lnTo>
                    <a:lnTo>
                      <a:pt x="728" y="8729"/>
                    </a:lnTo>
                    <a:lnTo>
                      <a:pt x="881" y="8653"/>
                    </a:lnTo>
                    <a:lnTo>
                      <a:pt x="1034" y="8499"/>
                    </a:lnTo>
                    <a:lnTo>
                      <a:pt x="1149" y="8346"/>
                    </a:lnTo>
                    <a:lnTo>
                      <a:pt x="1187" y="8155"/>
                    </a:lnTo>
                    <a:lnTo>
                      <a:pt x="1187" y="8040"/>
                    </a:lnTo>
                    <a:lnTo>
                      <a:pt x="1149" y="7925"/>
                    </a:lnTo>
                    <a:lnTo>
                      <a:pt x="996" y="7734"/>
                    </a:lnTo>
                    <a:lnTo>
                      <a:pt x="805" y="7581"/>
                    </a:lnTo>
                    <a:lnTo>
                      <a:pt x="728" y="7581"/>
                    </a:lnTo>
                    <a:lnTo>
                      <a:pt x="575" y="7542"/>
                    </a:lnTo>
                    <a:lnTo>
                      <a:pt x="460" y="7581"/>
                    </a:lnTo>
                    <a:lnTo>
                      <a:pt x="383" y="7581"/>
                    </a:lnTo>
                    <a:lnTo>
                      <a:pt x="192" y="7734"/>
                    </a:lnTo>
                    <a:lnTo>
                      <a:pt x="39" y="7925"/>
                    </a:lnTo>
                    <a:lnTo>
                      <a:pt x="1" y="8040"/>
                    </a:lnTo>
                    <a:lnTo>
                      <a:pt x="1" y="8155"/>
                    </a:lnTo>
                    <a:lnTo>
                      <a:pt x="39" y="8346"/>
                    </a:lnTo>
                    <a:lnTo>
                      <a:pt x="154" y="8499"/>
                    </a:lnTo>
                    <a:lnTo>
                      <a:pt x="307" y="8653"/>
                    </a:lnTo>
                    <a:lnTo>
                      <a:pt x="460" y="8729"/>
                    </a:lnTo>
                    <a:lnTo>
                      <a:pt x="460" y="9265"/>
                    </a:lnTo>
                    <a:lnTo>
                      <a:pt x="115" y="9265"/>
                    </a:lnTo>
                    <a:lnTo>
                      <a:pt x="39" y="9303"/>
                    </a:lnTo>
                    <a:lnTo>
                      <a:pt x="1" y="9380"/>
                    </a:lnTo>
                    <a:lnTo>
                      <a:pt x="39" y="9456"/>
                    </a:lnTo>
                    <a:lnTo>
                      <a:pt x="115" y="9495"/>
                    </a:lnTo>
                    <a:lnTo>
                      <a:pt x="9418" y="9495"/>
                    </a:lnTo>
                    <a:lnTo>
                      <a:pt x="9495" y="9456"/>
                    </a:lnTo>
                    <a:lnTo>
                      <a:pt x="9533" y="9380"/>
                    </a:lnTo>
                    <a:lnTo>
                      <a:pt x="9495" y="9303"/>
                    </a:lnTo>
                    <a:lnTo>
                      <a:pt x="9418" y="9265"/>
                    </a:lnTo>
                    <a:lnTo>
                      <a:pt x="9036" y="9265"/>
                    </a:lnTo>
                    <a:lnTo>
                      <a:pt x="9036" y="8729"/>
                    </a:lnTo>
                    <a:lnTo>
                      <a:pt x="9227" y="8653"/>
                    </a:lnTo>
                    <a:lnTo>
                      <a:pt x="9380" y="8499"/>
                    </a:lnTo>
                    <a:lnTo>
                      <a:pt x="9457" y="8346"/>
                    </a:lnTo>
                    <a:lnTo>
                      <a:pt x="9495" y="8155"/>
                    </a:lnTo>
                    <a:lnTo>
                      <a:pt x="9495" y="8040"/>
                    </a:lnTo>
                    <a:lnTo>
                      <a:pt x="9457" y="7925"/>
                    </a:lnTo>
                    <a:lnTo>
                      <a:pt x="9342" y="7734"/>
                    </a:lnTo>
                    <a:lnTo>
                      <a:pt x="9150" y="7581"/>
                    </a:lnTo>
                    <a:lnTo>
                      <a:pt x="9036" y="7581"/>
                    </a:lnTo>
                    <a:lnTo>
                      <a:pt x="8921" y="7542"/>
                    </a:lnTo>
                    <a:lnTo>
                      <a:pt x="8806" y="7581"/>
                    </a:lnTo>
                    <a:lnTo>
                      <a:pt x="8691" y="7581"/>
                    </a:lnTo>
                    <a:lnTo>
                      <a:pt x="8500" y="7734"/>
                    </a:lnTo>
                    <a:lnTo>
                      <a:pt x="8385" y="7925"/>
                    </a:lnTo>
                    <a:lnTo>
                      <a:pt x="8346" y="8040"/>
                    </a:lnTo>
                    <a:lnTo>
                      <a:pt x="8346" y="8155"/>
                    </a:lnTo>
                    <a:lnTo>
                      <a:pt x="8385" y="8346"/>
                    </a:lnTo>
                    <a:lnTo>
                      <a:pt x="8461" y="8499"/>
                    </a:lnTo>
                    <a:lnTo>
                      <a:pt x="8614" y="8653"/>
                    </a:lnTo>
                    <a:lnTo>
                      <a:pt x="8806" y="8729"/>
                    </a:lnTo>
                    <a:lnTo>
                      <a:pt x="8806" y="9265"/>
                    </a:lnTo>
                    <a:lnTo>
                      <a:pt x="8117" y="9265"/>
                    </a:lnTo>
                    <a:lnTo>
                      <a:pt x="8117" y="1340"/>
                    </a:lnTo>
                    <a:lnTo>
                      <a:pt x="8078" y="1264"/>
                    </a:lnTo>
                    <a:lnTo>
                      <a:pt x="8002" y="1226"/>
                    </a:lnTo>
                    <a:lnTo>
                      <a:pt x="4901" y="1226"/>
                    </a:lnTo>
                    <a:lnTo>
                      <a:pt x="4901" y="881"/>
                    </a:lnTo>
                    <a:lnTo>
                      <a:pt x="5667" y="881"/>
                    </a:lnTo>
                    <a:lnTo>
                      <a:pt x="5781" y="843"/>
                    </a:lnTo>
                    <a:lnTo>
                      <a:pt x="5781" y="766"/>
                    </a:lnTo>
                    <a:lnTo>
                      <a:pt x="5781" y="115"/>
                    </a:lnTo>
                    <a:lnTo>
                      <a:pt x="5781" y="39"/>
                    </a:lnTo>
                    <a:lnTo>
                      <a:pt x="566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03" name="Google Shape;1303;p65"/>
              <p:cNvSpPr/>
              <p:nvPr/>
            </p:nvSpPr>
            <p:spPr>
              <a:xfrm>
                <a:off x="6053604" y="4149645"/>
                <a:ext cx="31943" cy="34236"/>
              </a:xfrm>
              <a:custGeom>
                <a:rect b="b" l="l" r="r" t="t"/>
                <a:pathLst>
                  <a:path extrusionOk="0" h="1150" w="1073">
                    <a:moveTo>
                      <a:pt x="843" y="269"/>
                    </a:moveTo>
                    <a:lnTo>
                      <a:pt x="843" y="919"/>
                    </a:lnTo>
                    <a:lnTo>
                      <a:pt x="231" y="919"/>
                    </a:lnTo>
                    <a:lnTo>
                      <a:pt x="231" y="269"/>
                    </a:lnTo>
                    <a:close/>
                    <a:moveTo>
                      <a:pt x="116" y="1"/>
                    </a:moveTo>
                    <a:lnTo>
                      <a:pt x="39" y="39"/>
                    </a:lnTo>
                    <a:lnTo>
                      <a:pt x="1" y="115"/>
                    </a:lnTo>
                    <a:lnTo>
                      <a:pt x="1" y="1034"/>
                    </a:lnTo>
                    <a:lnTo>
                      <a:pt x="39" y="1111"/>
                    </a:lnTo>
                    <a:lnTo>
                      <a:pt x="116" y="1149"/>
                    </a:lnTo>
                    <a:lnTo>
                      <a:pt x="958" y="1149"/>
                    </a:lnTo>
                    <a:lnTo>
                      <a:pt x="1035" y="1111"/>
                    </a:lnTo>
                    <a:lnTo>
                      <a:pt x="1073" y="1034"/>
                    </a:lnTo>
                    <a:lnTo>
                      <a:pt x="1073" y="115"/>
                    </a:lnTo>
                    <a:lnTo>
                      <a:pt x="1035"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04" name="Google Shape;1304;p65"/>
              <p:cNvSpPr/>
              <p:nvPr/>
            </p:nvSpPr>
            <p:spPr>
              <a:xfrm>
                <a:off x="6095788" y="4149645"/>
                <a:ext cx="33074" cy="34236"/>
              </a:xfrm>
              <a:custGeom>
                <a:rect b="b" l="l" r="r" t="t"/>
                <a:pathLst>
                  <a:path extrusionOk="0" h="1150" w="1111">
                    <a:moveTo>
                      <a:pt x="881" y="269"/>
                    </a:moveTo>
                    <a:lnTo>
                      <a:pt x="881" y="919"/>
                    </a:lnTo>
                    <a:lnTo>
                      <a:pt x="268" y="919"/>
                    </a:lnTo>
                    <a:lnTo>
                      <a:pt x="268" y="269"/>
                    </a:lnTo>
                    <a:close/>
                    <a:moveTo>
                      <a:pt x="154" y="1"/>
                    </a:moveTo>
                    <a:lnTo>
                      <a:pt x="39" y="39"/>
                    </a:lnTo>
                    <a:lnTo>
                      <a:pt x="0" y="115"/>
                    </a:lnTo>
                    <a:lnTo>
                      <a:pt x="0" y="1034"/>
                    </a:lnTo>
                    <a:lnTo>
                      <a:pt x="39" y="1111"/>
                    </a:lnTo>
                    <a:lnTo>
                      <a:pt x="154" y="1149"/>
                    </a:lnTo>
                    <a:lnTo>
                      <a:pt x="996" y="1149"/>
                    </a:lnTo>
                    <a:lnTo>
                      <a:pt x="1072" y="1111"/>
                    </a:lnTo>
                    <a:lnTo>
                      <a:pt x="1111" y="1034"/>
                    </a:lnTo>
                    <a:lnTo>
                      <a:pt x="1111" y="115"/>
                    </a:lnTo>
                    <a:lnTo>
                      <a:pt x="1072"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05" name="Google Shape;1305;p65"/>
              <p:cNvSpPr/>
              <p:nvPr/>
            </p:nvSpPr>
            <p:spPr>
              <a:xfrm>
                <a:off x="6137942" y="4149645"/>
                <a:ext cx="33104" cy="33074"/>
              </a:xfrm>
              <a:custGeom>
                <a:rect b="b" l="l" r="r" t="t"/>
                <a:pathLst>
                  <a:path extrusionOk="0" h="1111" w="1112">
                    <a:moveTo>
                      <a:pt x="881" y="230"/>
                    </a:moveTo>
                    <a:lnTo>
                      <a:pt x="881" y="881"/>
                    </a:lnTo>
                    <a:lnTo>
                      <a:pt x="269" y="881"/>
                    </a:lnTo>
                    <a:lnTo>
                      <a:pt x="269" y="230"/>
                    </a:lnTo>
                    <a:close/>
                    <a:moveTo>
                      <a:pt x="116" y="1"/>
                    </a:moveTo>
                    <a:lnTo>
                      <a:pt x="39" y="39"/>
                    </a:lnTo>
                    <a:lnTo>
                      <a:pt x="1" y="115"/>
                    </a:lnTo>
                    <a:lnTo>
                      <a:pt x="1" y="996"/>
                    </a:lnTo>
                    <a:lnTo>
                      <a:pt x="39" y="1072"/>
                    </a:lnTo>
                    <a:lnTo>
                      <a:pt x="116" y="1111"/>
                    </a:lnTo>
                    <a:lnTo>
                      <a:pt x="996" y="1111"/>
                    </a:lnTo>
                    <a:lnTo>
                      <a:pt x="1073" y="1072"/>
                    </a:lnTo>
                    <a:lnTo>
                      <a:pt x="1111" y="996"/>
                    </a:lnTo>
                    <a:lnTo>
                      <a:pt x="1111" y="115"/>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06" name="Google Shape;1306;p65"/>
              <p:cNvSpPr/>
              <p:nvPr/>
            </p:nvSpPr>
            <p:spPr>
              <a:xfrm>
                <a:off x="6181258" y="4149645"/>
                <a:ext cx="31943" cy="34236"/>
              </a:xfrm>
              <a:custGeom>
                <a:rect b="b" l="l" r="r" t="t"/>
                <a:pathLst>
                  <a:path extrusionOk="0" h="1150" w="1073">
                    <a:moveTo>
                      <a:pt x="843" y="269"/>
                    </a:moveTo>
                    <a:lnTo>
                      <a:pt x="843" y="919"/>
                    </a:lnTo>
                    <a:lnTo>
                      <a:pt x="230" y="919"/>
                    </a:lnTo>
                    <a:lnTo>
                      <a:pt x="230" y="269"/>
                    </a:lnTo>
                    <a:close/>
                    <a:moveTo>
                      <a:pt x="116" y="1"/>
                    </a:moveTo>
                    <a:lnTo>
                      <a:pt x="39" y="39"/>
                    </a:lnTo>
                    <a:lnTo>
                      <a:pt x="1" y="115"/>
                    </a:lnTo>
                    <a:lnTo>
                      <a:pt x="1" y="1034"/>
                    </a:lnTo>
                    <a:lnTo>
                      <a:pt x="39" y="1111"/>
                    </a:lnTo>
                    <a:lnTo>
                      <a:pt x="116" y="1149"/>
                    </a:lnTo>
                    <a:lnTo>
                      <a:pt x="958" y="1149"/>
                    </a:lnTo>
                    <a:lnTo>
                      <a:pt x="1073" y="1111"/>
                    </a:lnTo>
                    <a:lnTo>
                      <a:pt x="1073" y="1034"/>
                    </a:lnTo>
                    <a:lnTo>
                      <a:pt x="1073" y="115"/>
                    </a:lnTo>
                    <a:lnTo>
                      <a:pt x="1073"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07" name="Google Shape;1307;p65"/>
              <p:cNvSpPr/>
              <p:nvPr/>
            </p:nvSpPr>
            <p:spPr>
              <a:xfrm>
                <a:off x="6053604" y="4104067"/>
                <a:ext cx="31943" cy="33074"/>
              </a:xfrm>
              <a:custGeom>
                <a:rect b="b" l="l" r="r" t="t"/>
                <a:pathLst>
                  <a:path extrusionOk="0" h="1111" w="1073">
                    <a:moveTo>
                      <a:pt x="843" y="230"/>
                    </a:moveTo>
                    <a:lnTo>
                      <a:pt x="843" y="881"/>
                    </a:lnTo>
                    <a:lnTo>
                      <a:pt x="231" y="881"/>
                    </a:lnTo>
                    <a:lnTo>
                      <a:pt x="231" y="230"/>
                    </a:lnTo>
                    <a:close/>
                    <a:moveTo>
                      <a:pt x="116" y="0"/>
                    </a:moveTo>
                    <a:lnTo>
                      <a:pt x="39" y="39"/>
                    </a:lnTo>
                    <a:lnTo>
                      <a:pt x="1" y="115"/>
                    </a:lnTo>
                    <a:lnTo>
                      <a:pt x="1" y="996"/>
                    </a:lnTo>
                    <a:lnTo>
                      <a:pt x="39" y="1072"/>
                    </a:lnTo>
                    <a:lnTo>
                      <a:pt x="116" y="1110"/>
                    </a:lnTo>
                    <a:lnTo>
                      <a:pt x="958" y="1110"/>
                    </a:lnTo>
                    <a:lnTo>
                      <a:pt x="1035" y="1072"/>
                    </a:lnTo>
                    <a:lnTo>
                      <a:pt x="1073" y="996"/>
                    </a:lnTo>
                    <a:lnTo>
                      <a:pt x="1073" y="115"/>
                    </a:lnTo>
                    <a:lnTo>
                      <a:pt x="1035" y="39"/>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08" name="Google Shape;1308;p65"/>
              <p:cNvSpPr/>
              <p:nvPr/>
            </p:nvSpPr>
            <p:spPr>
              <a:xfrm>
                <a:off x="6095788" y="4104067"/>
                <a:ext cx="33074" cy="33074"/>
              </a:xfrm>
              <a:custGeom>
                <a:rect b="b" l="l" r="r" t="t"/>
                <a:pathLst>
                  <a:path extrusionOk="0" h="1111" w="1111">
                    <a:moveTo>
                      <a:pt x="881" y="230"/>
                    </a:moveTo>
                    <a:lnTo>
                      <a:pt x="881" y="881"/>
                    </a:lnTo>
                    <a:lnTo>
                      <a:pt x="268" y="881"/>
                    </a:lnTo>
                    <a:lnTo>
                      <a:pt x="268" y="230"/>
                    </a:lnTo>
                    <a:close/>
                    <a:moveTo>
                      <a:pt x="154" y="0"/>
                    </a:moveTo>
                    <a:lnTo>
                      <a:pt x="39" y="39"/>
                    </a:lnTo>
                    <a:lnTo>
                      <a:pt x="0" y="115"/>
                    </a:lnTo>
                    <a:lnTo>
                      <a:pt x="0" y="996"/>
                    </a:lnTo>
                    <a:lnTo>
                      <a:pt x="39" y="1072"/>
                    </a:lnTo>
                    <a:lnTo>
                      <a:pt x="154" y="1110"/>
                    </a:lnTo>
                    <a:lnTo>
                      <a:pt x="996" y="1110"/>
                    </a:lnTo>
                    <a:lnTo>
                      <a:pt x="1072" y="1072"/>
                    </a:lnTo>
                    <a:lnTo>
                      <a:pt x="1111" y="996"/>
                    </a:lnTo>
                    <a:lnTo>
                      <a:pt x="1111" y="115"/>
                    </a:lnTo>
                    <a:lnTo>
                      <a:pt x="1072" y="39"/>
                    </a:lnTo>
                    <a:lnTo>
                      <a:pt x="99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09" name="Google Shape;1309;p65"/>
              <p:cNvSpPr/>
              <p:nvPr/>
            </p:nvSpPr>
            <p:spPr>
              <a:xfrm>
                <a:off x="6137942" y="4102906"/>
                <a:ext cx="33104" cy="34236"/>
              </a:xfrm>
              <a:custGeom>
                <a:rect b="b" l="l" r="r" t="t"/>
                <a:pathLst>
                  <a:path extrusionOk="0" h="1150" w="1112">
                    <a:moveTo>
                      <a:pt x="881" y="269"/>
                    </a:moveTo>
                    <a:lnTo>
                      <a:pt x="881" y="920"/>
                    </a:lnTo>
                    <a:lnTo>
                      <a:pt x="269" y="920"/>
                    </a:lnTo>
                    <a:lnTo>
                      <a:pt x="269" y="269"/>
                    </a:lnTo>
                    <a:close/>
                    <a:moveTo>
                      <a:pt x="116" y="1"/>
                    </a:moveTo>
                    <a:lnTo>
                      <a:pt x="39" y="39"/>
                    </a:lnTo>
                    <a:lnTo>
                      <a:pt x="1" y="116"/>
                    </a:lnTo>
                    <a:lnTo>
                      <a:pt x="1" y="1035"/>
                    </a:lnTo>
                    <a:lnTo>
                      <a:pt x="39" y="1111"/>
                    </a:lnTo>
                    <a:lnTo>
                      <a:pt x="116" y="1149"/>
                    </a:lnTo>
                    <a:lnTo>
                      <a:pt x="996" y="1149"/>
                    </a:lnTo>
                    <a:lnTo>
                      <a:pt x="1073" y="1111"/>
                    </a:lnTo>
                    <a:lnTo>
                      <a:pt x="1111" y="1035"/>
                    </a:lnTo>
                    <a:lnTo>
                      <a:pt x="1111" y="116"/>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10" name="Google Shape;1310;p65"/>
              <p:cNvSpPr/>
              <p:nvPr/>
            </p:nvSpPr>
            <p:spPr>
              <a:xfrm>
                <a:off x="6181258" y="4104067"/>
                <a:ext cx="31943" cy="33074"/>
              </a:xfrm>
              <a:custGeom>
                <a:rect b="b" l="l" r="r" t="t"/>
                <a:pathLst>
                  <a:path extrusionOk="0" h="1111" w="1073">
                    <a:moveTo>
                      <a:pt x="843" y="230"/>
                    </a:moveTo>
                    <a:lnTo>
                      <a:pt x="843" y="881"/>
                    </a:lnTo>
                    <a:lnTo>
                      <a:pt x="230" y="881"/>
                    </a:lnTo>
                    <a:lnTo>
                      <a:pt x="230" y="230"/>
                    </a:lnTo>
                    <a:close/>
                    <a:moveTo>
                      <a:pt x="116" y="0"/>
                    </a:moveTo>
                    <a:lnTo>
                      <a:pt x="39" y="39"/>
                    </a:lnTo>
                    <a:lnTo>
                      <a:pt x="1" y="115"/>
                    </a:lnTo>
                    <a:lnTo>
                      <a:pt x="1" y="996"/>
                    </a:lnTo>
                    <a:lnTo>
                      <a:pt x="39" y="1072"/>
                    </a:lnTo>
                    <a:lnTo>
                      <a:pt x="116" y="1110"/>
                    </a:lnTo>
                    <a:lnTo>
                      <a:pt x="958" y="1110"/>
                    </a:lnTo>
                    <a:lnTo>
                      <a:pt x="1073" y="1072"/>
                    </a:lnTo>
                    <a:lnTo>
                      <a:pt x="1073" y="996"/>
                    </a:lnTo>
                    <a:lnTo>
                      <a:pt x="1073" y="115"/>
                    </a:lnTo>
                    <a:lnTo>
                      <a:pt x="1073" y="39"/>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11" name="Google Shape;1311;p65"/>
              <p:cNvSpPr/>
              <p:nvPr/>
            </p:nvSpPr>
            <p:spPr>
              <a:xfrm>
                <a:off x="6053604" y="4057328"/>
                <a:ext cx="31943" cy="34236"/>
              </a:xfrm>
              <a:custGeom>
                <a:rect b="b" l="l" r="r" t="t"/>
                <a:pathLst>
                  <a:path extrusionOk="0" h="1150" w="1073">
                    <a:moveTo>
                      <a:pt x="843" y="269"/>
                    </a:moveTo>
                    <a:lnTo>
                      <a:pt x="843" y="881"/>
                    </a:lnTo>
                    <a:lnTo>
                      <a:pt x="231" y="881"/>
                    </a:lnTo>
                    <a:lnTo>
                      <a:pt x="231" y="269"/>
                    </a:lnTo>
                    <a:close/>
                    <a:moveTo>
                      <a:pt x="116" y="1"/>
                    </a:moveTo>
                    <a:lnTo>
                      <a:pt x="39" y="39"/>
                    </a:lnTo>
                    <a:lnTo>
                      <a:pt x="1" y="115"/>
                    </a:lnTo>
                    <a:lnTo>
                      <a:pt x="1" y="1034"/>
                    </a:lnTo>
                    <a:lnTo>
                      <a:pt x="39" y="1111"/>
                    </a:lnTo>
                    <a:lnTo>
                      <a:pt x="116" y="1149"/>
                    </a:lnTo>
                    <a:lnTo>
                      <a:pt x="958" y="1149"/>
                    </a:lnTo>
                    <a:lnTo>
                      <a:pt x="1035" y="1111"/>
                    </a:lnTo>
                    <a:lnTo>
                      <a:pt x="1073" y="1034"/>
                    </a:lnTo>
                    <a:lnTo>
                      <a:pt x="1073" y="115"/>
                    </a:lnTo>
                    <a:lnTo>
                      <a:pt x="1035"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12" name="Google Shape;1312;p65"/>
              <p:cNvSpPr/>
              <p:nvPr/>
            </p:nvSpPr>
            <p:spPr>
              <a:xfrm>
                <a:off x="6095788" y="4057328"/>
                <a:ext cx="33074" cy="34236"/>
              </a:xfrm>
              <a:custGeom>
                <a:rect b="b" l="l" r="r" t="t"/>
                <a:pathLst>
                  <a:path extrusionOk="0" h="1150" w="1111">
                    <a:moveTo>
                      <a:pt x="881" y="269"/>
                    </a:moveTo>
                    <a:lnTo>
                      <a:pt x="881" y="881"/>
                    </a:lnTo>
                    <a:lnTo>
                      <a:pt x="268" y="881"/>
                    </a:lnTo>
                    <a:lnTo>
                      <a:pt x="268" y="269"/>
                    </a:lnTo>
                    <a:close/>
                    <a:moveTo>
                      <a:pt x="154" y="1"/>
                    </a:moveTo>
                    <a:lnTo>
                      <a:pt x="39" y="39"/>
                    </a:lnTo>
                    <a:lnTo>
                      <a:pt x="0" y="115"/>
                    </a:lnTo>
                    <a:lnTo>
                      <a:pt x="0" y="1034"/>
                    </a:lnTo>
                    <a:lnTo>
                      <a:pt x="39" y="1111"/>
                    </a:lnTo>
                    <a:lnTo>
                      <a:pt x="154" y="1149"/>
                    </a:lnTo>
                    <a:lnTo>
                      <a:pt x="996" y="1149"/>
                    </a:lnTo>
                    <a:lnTo>
                      <a:pt x="1072" y="1111"/>
                    </a:lnTo>
                    <a:lnTo>
                      <a:pt x="1111" y="1034"/>
                    </a:lnTo>
                    <a:lnTo>
                      <a:pt x="1111" y="115"/>
                    </a:lnTo>
                    <a:lnTo>
                      <a:pt x="1072"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13" name="Google Shape;1313;p65"/>
              <p:cNvSpPr/>
              <p:nvPr/>
            </p:nvSpPr>
            <p:spPr>
              <a:xfrm>
                <a:off x="6137942" y="4057328"/>
                <a:ext cx="33104" cy="33074"/>
              </a:xfrm>
              <a:custGeom>
                <a:rect b="b" l="l" r="r" t="t"/>
                <a:pathLst>
                  <a:path extrusionOk="0" h="1111" w="1112">
                    <a:moveTo>
                      <a:pt x="881" y="230"/>
                    </a:moveTo>
                    <a:lnTo>
                      <a:pt x="881" y="881"/>
                    </a:lnTo>
                    <a:lnTo>
                      <a:pt x="269" y="881"/>
                    </a:lnTo>
                    <a:lnTo>
                      <a:pt x="269" y="230"/>
                    </a:lnTo>
                    <a:close/>
                    <a:moveTo>
                      <a:pt x="116" y="1"/>
                    </a:moveTo>
                    <a:lnTo>
                      <a:pt x="39" y="39"/>
                    </a:lnTo>
                    <a:lnTo>
                      <a:pt x="1" y="115"/>
                    </a:lnTo>
                    <a:lnTo>
                      <a:pt x="1" y="996"/>
                    </a:lnTo>
                    <a:lnTo>
                      <a:pt x="39" y="1073"/>
                    </a:lnTo>
                    <a:lnTo>
                      <a:pt x="116" y="1111"/>
                    </a:lnTo>
                    <a:lnTo>
                      <a:pt x="996" y="1111"/>
                    </a:lnTo>
                    <a:lnTo>
                      <a:pt x="1073" y="1073"/>
                    </a:lnTo>
                    <a:lnTo>
                      <a:pt x="1111" y="996"/>
                    </a:lnTo>
                    <a:lnTo>
                      <a:pt x="1111" y="115"/>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14" name="Google Shape;1314;p65"/>
              <p:cNvSpPr/>
              <p:nvPr/>
            </p:nvSpPr>
            <p:spPr>
              <a:xfrm>
                <a:off x="6181258" y="4057328"/>
                <a:ext cx="31943" cy="34236"/>
              </a:xfrm>
              <a:custGeom>
                <a:rect b="b" l="l" r="r" t="t"/>
                <a:pathLst>
                  <a:path extrusionOk="0" h="1150" w="1073">
                    <a:moveTo>
                      <a:pt x="843" y="269"/>
                    </a:moveTo>
                    <a:lnTo>
                      <a:pt x="843" y="881"/>
                    </a:lnTo>
                    <a:lnTo>
                      <a:pt x="230" y="881"/>
                    </a:lnTo>
                    <a:lnTo>
                      <a:pt x="230" y="269"/>
                    </a:lnTo>
                    <a:close/>
                    <a:moveTo>
                      <a:pt x="116" y="1"/>
                    </a:moveTo>
                    <a:lnTo>
                      <a:pt x="39" y="39"/>
                    </a:lnTo>
                    <a:lnTo>
                      <a:pt x="1" y="115"/>
                    </a:lnTo>
                    <a:lnTo>
                      <a:pt x="1" y="1034"/>
                    </a:lnTo>
                    <a:lnTo>
                      <a:pt x="39" y="1111"/>
                    </a:lnTo>
                    <a:lnTo>
                      <a:pt x="116" y="1149"/>
                    </a:lnTo>
                    <a:lnTo>
                      <a:pt x="958" y="1149"/>
                    </a:lnTo>
                    <a:lnTo>
                      <a:pt x="1073" y="1111"/>
                    </a:lnTo>
                    <a:lnTo>
                      <a:pt x="1073" y="1034"/>
                    </a:lnTo>
                    <a:lnTo>
                      <a:pt x="1073" y="115"/>
                    </a:lnTo>
                    <a:lnTo>
                      <a:pt x="1073"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15" name="Google Shape;1315;p65"/>
              <p:cNvSpPr/>
              <p:nvPr/>
            </p:nvSpPr>
            <p:spPr>
              <a:xfrm>
                <a:off x="6053604" y="4196384"/>
                <a:ext cx="31943" cy="33074"/>
              </a:xfrm>
              <a:custGeom>
                <a:rect b="b" l="l" r="r" t="t"/>
                <a:pathLst>
                  <a:path extrusionOk="0" h="1111" w="1073">
                    <a:moveTo>
                      <a:pt x="843" y="230"/>
                    </a:moveTo>
                    <a:lnTo>
                      <a:pt x="843" y="881"/>
                    </a:lnTo>
                    <a:lnTo>
                      <a:pt x="231" y="881"/>
                    </a:lnTo>
                    <a:lnTo>
                      <a:pt x="231" y="230"/>
                    </a:lnTo>
                    <a:close/>
                    <a:moveTo>
                      <a:pt x="116" y="0"/>
                    </a:moveTo>
                    <a:lnTo>
                      <a:pt x="39" y="38"/>
                    </a:lnTo>
                    <a:lnTo>
                      <a:pt x="1" y="115"/>
                    </a:lnTo>
                    <a:lnTo>
                      <a:pt x="1" y="996"/>
                    </a:lnTo>
                    <a:lnTo>
                      <a:pt x="39" y="1072"/>
                    </a:lnTo>
                    <a:lnTo>
                      <a:pt x="116" y="1110"/>
                    </a:lnTo>
                    <a:lnTo>
                      <a:pt x="958" y="1110"/>
                    </a:lnTo>
                    <a:lnTo>
                      <a:pt x="1035" y="1072"/>
                    </a:lnTo>
                    <a:lnTo>
                      <a:pt x="1073" y="996"/>
                    </a:lnTo>
                    <a:lnTo>
                      <a:pt x="1073" y="115"/>
                    </a:lnTo>
                    <a:lnTo>
                      <a:pt x="1035" y="38"/>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16" name="Google Shape;1316;p65"/>
              <p:cNvSpPr/>
              <p:nvPr/>
            </p:nvSpPr>
            <p:spPr>
              <a:xfrm>
                <a:off x="6181258" y="4196384"/>
                <a:ext cx="31943" cy="33074"/>
              </a:xfrm>
              <a:custGeom>
                <a:rect b="b" l="l" r="r" t="t"/>
                <a:pathLst>
                  <a:path extrusionOk="0" h="1111" w="1073">
                    <a:moveTo>
                      <a:pt x="843" y="230"/>
                    </a:moveTo>
                    <a:lnTo>
                      <a:pt x="843" y="881"/>
                    </a:lnTo>
                    <a:lnTo>
                      <a:pt x="230" y="881"/>
                    </a:lnTo>
                    <a:lnTo>
                      <a:pt x="230" y="230"/>
                    </a:lnTo>
                    <a:close/>
                    <a:moveTo>
                      <a:pt x="116" y="0"/>
                    </a:moveTo>
                    <a:lnTo>
                      <a:pt x="39" y="38"/>
                    </a:lnTo>
                    <a:lnTo>
                      <a:pt x="1" y="115"/>
                    </a:lnTo>
                    <a:lnTo>
                      <a:pt x="1" y="996"/>
                    </a:lnTo>
                    <a:lnTo>
                      <a:pt x="39" y="1072"/>
                    </a:lnTo>
                    <a:lnTo>
                      <a:pt x="116" y="1110"/>
                    </a:lnTo>
                    <a:lnTo>
                      <a:pt x="958" y="1110"/>
                    </a:lnTo>
                    <a:lnTo>
                      <a:pt x="1073" y="1072"/>
                    </a:lnTo>
                    <a:lnTo>
                      <a:pt x="1073" y="996"/>
                    </a:lnTo>
                    <a:lnTo>
                      <a:pt x="1073" y="115"/>
                    </a:lnTo>
                    <a:lnTo>
                      <a:pt x="1073" y="38"/>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1317" name="Google Shape;1317;p65"/>
          <p:cNvGrpSpPr/>
          <p:nvPr/>
        </p:nvGrpSpPr>
        <p:grpSpPr>
          <a:xfrm>
            <a:off x="343140" y="2169155"/>
            <a:ext cx="1056319" cy="1052123"/>
            <a:chOff x="1356187" y="6038539"/>
            <a:chExt cx="2816100" cy="2805661"/>
          </a:xfrm>
        </p:grpSpPr>
        <p:sp>
          <p:nvSpPr>
            <p:cNvPr id="1318" name="Google Shape;1318;p65"/>
            <p:cNvSpPr txBox="1"/>
            <p:nvPr/>
          </p:nvSpPr>
          <p:spPr>
            <a:xfrm>
              <a:off x="1356187"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FINANCE</a:t>
              </a:r>
              <a:endParaRPr b="1" sz="1100">
                <a:solidFill>
                  <a:schemeClr val="dk2"/>
                </a:solidFill>
                <a:latin typeface="Montserrat"/>
                <a:ea typeface="Montserrat"/>
                <a:cs typeface="Montserrat"/>
                <a:sym typeface="Montserrat"/>
              </a:endParaRPr>
            </a:p>
          </p:txBody>
        </p:sp>
        <p:grpSp>
          <p:nvGrpSpPr>
            <p:cNvPr id="1319" name="Google Shape;1319;p65"/>
            <p:cNvGrpSpPr/>
            <p:nvPr/>
          </p:nvGrpSpPr>
          <p:grpSpPr>
            <a:xfrm>
              <a:off x="2034820" y="6038539"/>
              <a:ext cx="1458835" cy="1670435"/>
              <a:chOff x="2617241" y="8362385"/>
              <a:chExt cx="1370699" cy="1569515"/>
            </a:xfrm>
          </p:grpSpPr>
          <p:sp>
            <p:nvSpPr>
              <p:cNvPr id="1320" name="Google Shape;1320;p65"/>
              <p:cNvSpPr/>
              <p:nvPr/>
            </p:nvSpPr>
            <p:spPr>
              <a:xfrm>
                <a:off x="3056900" y="8804738"/>
                <a:ext cx="491400" cy="491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321" name="Google Shape;1321;p65"/>
              <p:cNvSpPr/>
              <p:nvPr/>
            </p:nvSpPr>
            <p:spPr>
              <a:xfrm rot="5400000">
                <a:off x="2740650" y="9515775"/>
                <a:ext cx="329700" cy="362100"/>
              </a:xfrm>
              <a:prstGeom prst="pie">
                <a:avLst>
                  <a:gd fmla="val 10488507" name="adj1"/>
                  <a:gd fmla="val 16287957"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322" name="Google Shape;1322;p65"/>
              <p:cNvSpPr/>
              <p:nvPr/>
            </p:nvSpPr>
            <p:spPr>
              <a:xfrm rot="315824">
                <a:off x="3517372" y="9529527"/>
                <a:ext cx="336820" cy="387747"/>
              </a:xfrm>
              <a:prstGeom prst="pie">
                <a:avLst>
                  <a:gd fmla="val 10488507" name="adj1"/>
                  <a:gd fmla="val 16670374"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323" name="Google Shape;1323;p65"/>
              <p:cNvGrpSpPr/>
              <p:nvPr/>
            </p:nvGrpSpPr>
            <p:grpSpPr>
              <a:xfrm>
                <a:off x="2617241" y="8362385"/>
                <a:ext cx="1370699" cy="1376090"/>
                <a:chOff x="2814568" y="867294"/>
                <a:chExt cx="295199" cy="296360"/>
              </a:xfrm>
            </p:grpSpPr>
            <p:sp>
              <p:nvSpPr>
                <p:cNvPr id="1324" name="Google Shape;1324;p65"/>
                <p:cNvSpPr/>
                <p:nvPr/>
              </p:nvSpPr>
              <p:spPr>
                <a:xfrm>
                  <a:off x="2920550" y="996109"/>
                  <a:ext cx="80945" cy="38761"/>
                </a:xfrm>
                <a:custGeom>
                  <a:rect b="b" l="l" r="r" t="t"/>
                  <a:pathLst>
                    <a:path extrusionOk="0" h="1302" w="2719">
                      <a:moveTo>
                        <a:pt x="1877" y="0"/>
                      </a:moveTo>
                      <a:lnTo>
                        <a:pt x="1724" y="38"/>
                      </a:lnTo>
                      <a:lnTo>
                        <a:pt x="1609" y="77"/>
                      </a:lnTo>
                      <a:lnTo>
                        <a:pt x="1494" y="115"/>
                      </a:lnTo>
                      <a:lnTo>
                        <a:pt x="1417" y="191"/>
                      </a:lnTo>
                      <a:lnTo>
                        <a:pt x="1341" y="306"/>
                      </a:lnTo>
                      <a:lnTo>
                        <a:pt x="1264" y="383"/>
                      </a:lnTo>
                      <a:lnTo>
                        <a:pt x="1226" y="498"/>
                      </a:lnTo>
                      <a:lnTo>
                        <a:pt x="1226" y="651"/>
                      </a:lnTo>
                      <a:lnTo>
                        <a:pt x="1188" y="804"/>
                      </a:lnTo>
                      <a:lnTo>
                        <a:pt x="1111" y="919"/>
                      </a:lnTo>
                      <a:lnTo>
                        <a:pt x="996" y="1034"/>
                      </a:lnTo>
                      <a:lnTo>
                        <a:pt x="690" y="1034"/>
                      </a:lnTo>
                      <a:lnTo>
                        <a:pt x="575" y="919"/>
                      </a:lnTo>
                      <a:lnTo>
                        <a:pt x="499" y="804"/>
                      </a:lnTo>
                      <a:lnTo>
                        <a:pt x="460" y="651"/>
                      </a:lnTo>
                      <a:lnTo>
                        <a:pt x="499" y="498"/>
                      </a:lnTo>
                      <a:lnTo>
                        <a:pt x="575" y="383"/>
                      </a:lnTo>
                      <a:lnTo>
                        <a:pt x="690" y="306"/>
                      </a:lnTo>
                      <a:lnTo>
                        <a:pt x="843" y="268"/>
                      </a:lnTo>
                      <a:lnTo>
                        <a:pt x="920" y="230"/>
                      </a:lnTo>
                      <a:lnTo>
                        <a:pt x="958" y="153"/>
                      </a:lnTo>
                      <a:lnTo>
                        <a:pt x="920" y="77"/>
                      </a:lnTo>
                      <a:lnTo>
                        <a:pt x="843" y="38"/>
                      </a:lnTo>
                      <a:lnTo>
                        <a:pt x="613" y="77"/>
                      </a:lnTo>
                      <a:lnTo>
                        <a:pt x="460" y="191"/>
                      </a:lnTo>
                      <a:lnTo>
                        <a:pt x="307" y="345"/>
                      </a:lnTo>
                      <a:lnTo>
                        <a:pt x="231" y="536"/>
                      </a:lnTo>
                      <a:lnTo>
                        <a:pt x="116" y="536"/>
                      </a:lnTo>
                      <a:lnTo>
                        <a:pt x="39" y="574"/>
                      </a:lnTo>
                      <a:lnTo>
                        <a:pt x="1" y="651"/>
                      </a:lnTo>
                      <a:lnTo>
                        <a:pt x="39" y="766"/>
                      </a:lnTo>
                      <a:lnTo>
                        <a:pt x="116" y="804"/>
                      </a:lnTo>
                      <a:lnTo>
                        <a:pt x="231" y="804"/>
                      </a:lnTo>
                      <a:lnTo>
                        <a:pt x="307" y="995"/>
                      </a:lnTo>
                      <a:lnTo>
                        <a:pt x="460" y="1149"/>
                      </a:lnTo>
                      <a:lnTo>
                        <a:pt x="613" y="1263"/>
                      </a:lnTo>
                      <a:lnTo>
                        <a:pt x="843" y="1302"/>
                      </a:lnTo>
                      <a:lnTo>
                        <a:pt x="958" y="1302"/>
                      </a:lnTo>
                      <a:lnTo>
                        <a:pt x="1111" y="1263"/>
                      </a:lnTo>
                      <a:lnTo>
                        <a:pt x="1188" y="1187"/>
                      </a:lnTo>
                      <a:lnTo>
                        <a:pt x="1302" y="1110"/>
                      </a:lnTo>
                      <a:lnTo>
                        <a:pt x="1379" y="1034"/>
                      </a:lnTo>
                      <a:lnTo>
                        <a:pt x="1417" y="919"/>
                      </a:lnTo>
                      <a:lnTo>
                        <a:pt x="1456" y="804"/>
                      </a:lnTo>
                      <a:lnTo>
                        <a:pt x="1494" y="651"/>
                      </a:lnTo>
                      <a:lnTo>
                        <a:pt x="1494" y="498"/>
                      </a:lnTo>
                      <a:lnTo>
                        <a:pt x="1609" y="383"/>
                      </a:lnTo>
                      <a:lnTo>
                        <a:pt x="1724" y="306"/>
                      </a:lnTo>
                      <a:lnTo>
                        <a:pt x="1877" y="268"/>
                      </a:lnTo>
                      <a:lnTo>
                        <a:pt x="2030" y="306"/>
                      </a:lnTo>
                      <a:lnTo>
                        <a:pt x="2145" y="383"/>
                      </a:lnTo>
                      <a:lnTo>
                        <a:pt x="2221" y="498"/>
                      </a:lnTo>
                      <a:lnTo>
                        <a:pt x="2260" y="651"/>
                      </a:lnTo>
                      <a:lnTo>
                        <a:pt x="2221" y="804"/>
                      </a:lnTo>
                      <a:lnTo>
                        <a:pt x="2145" y="919"/>
                      </a:lnTo>
                      <a:lnTo>
                        <a:pt x="2030" y="995"/>
                      </a:lnTo>
                      <a:lnTo>
                        <a:pt x="1877" y="1034"/>
                      </a:lnTo>
                      <a:lnTo>
                        <a:pt x="1762" y="1072"/>
                      </a:lnTo>
                      <a:lnTo>
                        <a:pt x="1724" y="1149"/>
                      </a:lnTo>
                      <a:lnTo>
                        <a:pt x="1762" y="1225"/>
                      </a:lnTo>
                      <a:lnTo>
                        <a:pt x="1877" y="1263"/>
                      </a:lnTo>
                      <a:lnTo>
                        <a:pt x="2068" y="1225"/>
                      </a:lnTo>
                      <a:lnTo>
                        <a:pt x="2260" y="1149"/>
                      </a:lnTo>
                      <a:lnTo>
                        <a:pt x="2413" y="995"/>
                      </a:lnTo>
                      <a:lnTo>
                        <a:pt x="2489" y="804"/>
                      </a:lnTo>
                      <a:lnTo>
                        <a:pt x="2604" y="804"/>
                      </a:lnTo>
                      <a:lnTo>
                        <a:pt x="2681" y="766"/>
                      </a:lnTo>
                      <a:lnTo>
                        <a:pt x="2719" y="651"/>
                      </a:lnTo>
                      <a:lnTo>
                        <a:pt x="2681" y="574"/>
                      </a:lnTo>
                      <a:lnTo>
                        <a:pt x="2604" y="536"/>
                      </a:lnTo>
                      <a:lnTo>
                        <a:pt x="2489" y="536"/>
                      </a:lnTo>
                      <a:lnTo>
                        <a:pt x="2413" y="345"/>
                      </a:lnTo>
                      <a:lnTo>
                        <a:pt x="2260" y="153"/>
                      </a:lnTo>
                      <a:lnTo>
                        <a:pt x="2068" y="38"/>
                      </a:lnTo>
                      <a:lnTo>
                        <a:pt x="187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25" name="Google Shape;1325;p65"/>
                <p:cNvSpPr/>
                <p:nvPr/>
              </p:nvSpPr>
              <p:spPr>
                <a:xfrm>
                  <a:off x="2903462" y="956217"/>
                  <a:ext cx="117413" cy="118544"/>
                </a:xfrm>
                <a:custGeom>
                  <a:rect b="b" l="l" r="r" t="t"/>
                  <a:pathLst>
                    <a:path extrusionOk="0" h="3982" w="3944">
                      <a:moveTo>
                        <a:pt x="1953" y="268"/>
                      </a:moveTo>
                      <a:lnTo>
                        <a:pt x="2298" y="306"/>
                      </a:lnTo>
                      <a:lnTo>
                        <a:pt x="2642" y="383"/>
                      </a:lnTo>
                      <a:lnTo>
                        <a:pt x="2948" y="574"/>
                      </a:lnTo>
                      <a:lnTo>
                        <a:pt x="3178" y="766"/>
                      </a:lnTo>
                      <a:lnTo>
                        <a:pt x="3408" y="1034"/>
                      </a:lnTo>
                      <a:lnTo>
                        <a:pt x="3561" y="1340"/>
                      </a:lnTo>
                      <a:lnTo>
                        <a:pt x="3676" y="1646"/>
                      </a:lnTo>
                      <a:lnTo>
                        <a:pt x="3676" y="1991"/>
                      </a:lnTo>
                      <a:lnTo>
                        <a:pt x="3676" y="2335"/>
                      </a:lnTo>
                      <a:lnTo>
                        <a:pt x="3561" y="2680"/>
                      </a:lnTo>
                      <a:lnTo>
                        <a:pt x="3408" y="2948"/>
                      </a:lnTo>
                      <a:lnTo>
                        <a:pt x="3178" y="3216"/>
                      </a:lnTo>
                      <a:lnTo>
                        <a:pt x="2948" y="3446"/>
                      </a:lnTo>
                      <a:lnTo>
                        <a:pt x="2642" y="3599"/>
                      </a:lnTo>
                      <a:lnTo>
                        <a:pt x="2298" y="3675"/>
                      </a:lnTo>
                      <a:lnTo>
                        <a:pt x="1953" y="3714"/>
                      </a:lnTo>
                      <a:lnTo>
                        <a:pt x="1608" y="3675"/>
                      </a:lnTo>
                      <a:lnTo>
                        <a:pt x="1302" y="3599"/>
                      </a:lnTo>
                      <a:lnTo>
                        <a:pt x="996" y="3446"/>
                      </a:lnTo>
                      <a:lnTo>
                        <a:pt x="728" y="3216"/>
                      </a:lnTo>
                      <a:lnTo>
                        <a:pt x="537" y="2948"/>
                      </a:lnTo>
                      <a:lnTo>
                        <a:pt x="383" y="2680"/>
                      </a:lnTo>
                      <a:lnTo>
                        <a:pt x="269" y="2335"/>
                      </a:lnTo>
                      <a:lnTo>
                        <a:pt x="230" y="1991"/>
                      </a:lnTo>
                      <a:lnTo>
                        <a:pt x="269" y="1646"/>
                      </a:lnTo>
                      <a:lnTo>
                        <a:pt x="383" y="1340"/>
                      </a:lnTo>
                      <a:lnTo>
                        <a:pt x="537" y="1034"/>
                      </a:lnTo>
                      <a:lnTo>
                        <a:pt x="728" y="766"/>
                      </a:lnTo>
                      <a:lnTo>
                        <a:pt x="996" y="574"/>
                      </a:lnTo>
                      <a:lnTo>
                        <a:pt x="1302" y="383"/>
                      </a:lnTo>
                      <a:lnTo>
                        <a:pt x="1608" y="306"/>
                      </a:lnTo>
                      <a:lnTo>
                        <a:pt x="1953" y="268"/>
                      </a:lnTo>
                      <a:close/>
                      <a:moveTo>
                        <a:pt x="1953" y="0"/>
                      </a:moveTo>
                      <a:lnTo>
                        <a:pt x="1570" y="77"/>
                      </a:lnTo>
                      <a:lnTo>
                        <a:pt x="1187" y="192"/>
                      </a:lnTo>
                      <a:lnTo>
                        <a:pt x="843" y="345"/>
                      </a:lnTo>
                      <a:lnTo>
                        <a:pt x="575" y="613"/>
                      </a:lnTo>
                      <a:lnTo>
                        <a:pt x="307" y="881"/>
                      </a:lnTo>
                      <a:lnTo>
                        <a:pt x="154" y="1225"/>
                      </a:lnTo>
                      <a:lnTo>
                        <a:pt x="39" y="1608"/>
                      </a:lnTo>
                      <a:lnTo>
                        <a:pt x="1" y="1991"/>
                      </a:lnTo>
                      <a:lnTo>
                        <a:pt x="39" y="2374"/>
                      </a:lnTo>
                      <a:lnTo>
                        <a:pt x="154" y="2757"/>
                      </a:lnTo>
                      <a:lnTo>
                        <a:pt x="307" y="3101"/>
                      </a:lnTo>
                      <a:lnTo>
                        <a:pt x="575" y="3407"/>
                      </a:lnTo>
                      <a:lnTo>
                        <a:pt x="843" y="3637"/>
                      </a:lnTo>
                      <a:lnTo>
                        <a:pt x="1187" y="3828"/>
                      </a:lnTo>
                      <a:lnTo>
                        <a:pt x="1570" y="3943"/>
                      </a:lnTo>
                      <a:lnTo>
                        <a:pt x="1953" y="3982"/>
                      </a:lnTo>
                      <a:lnTo>
                        <a:pt x="2374" y="3943"/>
                      </a:lnTo>
                      <a:lnTo>
                        <a:pt x="2719" y="3828"/>
                      </a:lnTo>
                      <a:lnTo>
                        <a:pt x="3063" y="3637"/>
                      </a:lnTo>
                      <a:lnTo>
                        <a:pt x="3370" y="3407"/>
                      </a:lnTo>
                      <a:lnTo>
                        <a:pt x="3599" y="3101"/>
                      </a:lnTo>
                      <a:lnTo>
                        <a:pt x="3791" y="2757"/>
                      </a:lnTo>
                      <a:lnTo>
                        <a:pt x="3906" y="2374"/>
                      </a:lnTo>
                      <a:lnTo>
                        <a:pt x="3944" y="1991"/>
                      </a:lnTo>
                      <a:lnTo>
                        <a:pt x="3906" y="1608"/>
                      </a:lnTo>
                      <a:lnTo>
                        <a:pt x="3791" y="1225"/>
                      </a:lnTo>
                      <a:lnTo>
                        <a:pt x="3599" y="881"/>
                      </a:lnTo>
                      <a:lnTo>
                        <a:pt x="3370" y="613"/>
                      </a:lnTo>
                      <a:lnTo>
                        <a:pt x="3063" y="345"/>
                      </a:lnTo>
                      <a:lnTo>
                        <a:pt x="2719" y="192"/>
                      </a:lnTo>
                      <a:lnTo>
                        <a:pt x="2374" y="77"/>
                      </a:lnTo>
                      <a:lnTo>
                        <a:pt x="195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26" name="Google Shape;1326;p65"/>
                <p:cNvSpPr/>
                <p:nvPr/>
              </p:nvSpPr>
              <p:spPr>
                <a:xfrm>
                  <a:off x="2814568" y="867294"/>
                  <a:ext cx="295199" cy="296360"/>
                </a:xfrm>
                <a:custGeom>
                  <a:rect b="b" l="l" r="r" t="t"/>
                  <a:pathLst>
                    <a:path extrusionOk="0" h="9955" w="9916">
                      <a:moveTo>
                        <a:pt x="9648" y="269"/>
                      </a:moveTo>
                      <a:lnTo>
                        <a:pt x="9648" y="2183"/>
                      </a:lnTo>
                      <a:lnTo>
                        <a:pt x="8002" y="2183"/>
                      </a:lnTo>
                      <a:lnTo>
                        <a:pt x="8002" y="1303"/>
                      </a:lnTo>
                      <a:lnTo>
                        <a:pt x="8461" y="1303"/>
                      </a:lnTo>
                      <a:lnTo>
                        <a:pt x="8538" y="1264"/>
                      </a:lnTo>
                      <a:lnTo>
                        <a:pt x="8576" y="1188"/>
                      </a:lnTo>
                      <a:lnTo>
                        <a:pt x="8538" y="1111"/>
                      </a:lnTo>
                      <a:lnTo>
                        <a:pt x="8461" y="1073"/>
                      </a:lnTo>
                      <a:lnTo>
                        <a:pt x="1455" y="1073"/>
                      </a:lnTo>
                      <a:lnTo>
                        <a:pt x="1379" y="1111"/>
                      </a:lnTo>
                      <a:lnTo>
                        <a:pt x="1340" y="1188"/>
                      </a:lnTo>
                      <a:lnTo>
                        <a:pt x="1379" y="1264"/>
                      </a:lnTo>
                      <a:lnTo>
                        <a:pt x="1455" y="1303"/>
                      </a:lnTo>
                      <a:lnTo>
                        <a:pt x="1876" y="1303"/>
                      </a:lnTo>
                      <a:lnTo>
                        <a:pt x="1876" y="2183"/>
                      </a:lnTo>
                      <a:lnTo>
                        <a:pt x="230" y="2183"/>
                      </a:lnTo>
                      <a:lnTo>
                        <a:pt x="230" y="269"/>
                      </a:lnTo>
                      <a:close/>
                      <a:moveTo>
                        <a:pt x="2144" y="8538"/>
                      </a:moveTo>
                      <a:lnTo>
                        <a:pt x="2336" y="8576"/>
                      </a:lnTo>
                      <a:lnTo>
                        <a:pt x="2565" y="8653"/>
                      </a:lnTo>
                      <a:lnTo>
                        <a:pt x="2757" y="8768"/>
                      </a:lnTo>
                      <a:lnTo>
                        <a:pt x="2910" y="8921"/>
                      </a:lnTo>
                      <a:lnTo>
                        <a:pt x="3063" y="9074"/>
                      </a:lnTo>
                      <a:lnTo>
                        <a:pt x="3140" y="9266"/>
                      </a:lnTo>
                      <a:lnTo>
                        <a:pt x="3216" y="9457"/>
                      </a:lnTo>
                      <a:lnTo>
                        <a:pt x="3255" y="9687"/>
                      </a:lnTo>
                      <a:lnTo>
                        <a:pt x="2144" y="9687"/>
                      </a:lnTo>
                      <a:lnTo>
                        <a:pt x="2144" y="8538"/>
                      </a:lnTo>
                      <a:close/>
                      <a:moveTo>
                        <a:pt x="7772" y="1303"/>
                      </a:moveTo>
                      <a:lnTo>
                        <a:pt x="7772" y="8309"/>
                      </a:lnTo>
                      <a:lnTo>
                        <a:pt x="7504" y="8347"/>
                      </a:lnTo>
                      <a:lnTo>
                        <a:pt x="7236" y="8423"/>
                      </a:lnTo>
                      <a:lnTo>
                        <a:pt x="7006" y="8576"/>
                      </a:lnTo>
                      <a:lnTo>
                        <a:pt x="6815" y="8730"/>
                      </a:lnTo>
                      <a:lnTo>
                        <a:pt x="6662" y="8959"/>
                      </a:lnTo>
                      <a:lnTo>
                        <a:pt x="6509" y="9189"/>
                      </a:lnTo>
                      <a:lnTo>
                        <a:pt x="6432" y="9419"/>
                      </a:lnTo>
                      <a:lnTo>
                        <a:pt x="6394" y="9687"/>
                      </a:lnTo>
                      <a:lnTo>
                        <a:pt x="3523" y="9687"/>
                      </a:lnTo>
                      <a:lnTo>
                        <a:pt x="3484" y="9419"/>
                      </a:lnTo>
                      <a:lnTo>
                        <a:pt x="3369" y="9189"/>
                      </a:lnTo>
                      <a:lnTo>
                        <a:pt x="3255" y="8959"/>
                      </a:lnTo>
                      <a:lnTo>
                        <a:pt x="3101" y="8730"/>
                      </a:lnTo>
                      <a:lnTo>
                        <a:pt x="2872" y="8576"/>
                      </a:lnTo>
                      <a:lnTo>
                        <a:pt x="2642" y="8423"/>
                      </a:lnTo>
                      <a:lnTo>
                        <a:pt x="2412" y="8347"/>
                      </a:lnTo>
                      <a:lnTo>
                        <a:pt x="2144" y="8309"/>
                      </a:lnTo>
                      <a:lnTo>
                        <a:pt x="2144" y="1303"/>
                      </a:lnTo>
                      <a:close/>
                      <a:moveTo>
                        <a:pt x="7772" y="8538"/>
                      </a:moveTo>
                      <a:lnTo>
                        <a:pt x="7772" y="9687"/>
                      </a:lnTo>
                      <a:lnTo>
                        <a:pt x="6624" y="9687"/>
                      </a:lnTo>
                      <a:lnTo>
                        <a:pt x="6662" y="9457"/>
                      </a:lnTo>
                      <a:lnTo>
                        <a:pt x="6738" y="9266"/>
                      </a:lnTo>
                      <a:lnTo>
                        <a:pt x="6853" y="9074"/>
                      </a:lnTo>
                      <a:lnTo>
                        <a:pt x="7006" y="8921"/>
                      </a:lnTo>
                      <a:lnTo>
                        <a:pt x="7160" y="8768"/>
                      </a:lnTo>
                      <a:lnTo>
                        <a:pt x="7351" y="8653"/>
                      </a:lnTo>
                      <a:lnTo>
                        <a:pt x="7542" y="8576"/>
                      </a:lnTo>
                      <a:lnTo>
                        <a:pt x="7772" y="8538"/>
                      </a:lnTo>
                      <a:close/>
                      <a:moveTo>
                        <a:pt x="115" y="1"/>
                      </a:moveTo>
                      <a:lnTo>
                        <a:pt x="39" y="39"/>
                      </a:lnTo>
                      <a:lnTo>
                        <a:pt x="0" y="154"/>
                      </a:lnTo>
                      <a:lnTo>
                        <a:pt x="0" y="2298"/>
                      </a:lnTo>
                      <a:lnTo>
                        <a:pt x="39" y="2413"/>
                      </a:lnTo>
                      <a:lnTo>
                        <a:pt x="115" y="2451"/>
                      </a:lnTo>
                      <a:lnTo>
                        <a:pt x="1876" y="2451"/>
                      </a:lnTo>
                      <a:lnTo>
                        <a:pt x="1876" y="9840"/>
                      </a:lnTo>
                      <a:lnTo>
                        <a:pt x="1915" y="9916"/>
                      </a:lnTo>
                      <a:lnTo>
                        <a:pt x="1991" y="9955"/>
                      </a:lnTo>
                      <a:lnTo>
                        <a:pt x="7887" y="9955"/>
                      </a:lnTo>
                      <a:lnTo>
                        <a:pt x="7963" y="9916"/>
                      </a:lnTo>
                      <a:lnTo>
                        <a:pt x="8002" y="9840"/>
                      </a:lnTo>
                      <a:lnTo>
                        <a:pt x="8002" y="2451"/>
                      </a:lnTo>
                      <a:lnTo>
                        <a:pt x="9801" y="2451"/>
                      </a:lnTo>
                      <a:lnTo>
                        <a:pt x="9878" y="2413"/>
                      </a:lnTo>
                      <a:lnTo>
                        <a:pt x="9916" y="2298"/>
                      </a:lnTo>
                      <a:lnTo>
                        <a:pt x="9916" y="154"/>
                      </a:lnTo>
                      <a:lnTo>
                        <a:pt x="9878" y="39"/>
                      </a:lnTo>
                      <a:lnTo>
                        <a:pt x="980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grpSp>
        <p:nvGrpSpPr>
          <p:cNvPr id="1327" name="Google Shape;1327;p65"/>
          <p:cNvGrpSpPr/>
          <p:nvPr/>
        </p:nvGrpSpPr>
        <p:grpSpPr>
          <a:xfrm>
            <a:off x="1882519" y="2207617"/>
            <a:ext cx="1056319" cy="1013661"/>
            <a:chOff x="5294171" y="6141103"/>
            <a:chExt cx="2816100" cy="2703097"/>
          </a:xfrm>
        </p:grpSpPr>
        <p:sp>
          <p:nvSpPr>
            <p:cNvPr id="1328" name="Google Shape;1328;p65"/>
            <p:cNvSpPr txBox="1"/>
            <p:nvPr/>
          </p:nvSpPr>
          <p:spPr>
            <a:xfrm>
              <a:off x="5294171"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TECH</a:t>
              </a:r>
              <a:endParaRPr b="1" sz="1100">
                <a:solidFill>
                  <a:schemeClr val="dk2"/>
                </a:solidFill>
                <a:latin typeface="Montserrat"/>
                <a:ea typeface="Montserrat"/>
                <a:cs typeface="Montserrat"/>
                <a:sym typeface="Montserrat"/>
              </a:endParaRPr>
            </a:p>
          </p:txBody>
        </p:sp>
        <p:grpSp>
          <p:nvGrpSpPr>
            <p:cNvPr id="1329" name="Google Shape;1329;p65"/>
            <p:cNvGrpSpPr/>
            <p:nvPr/>
          </p:nvGrpSpPr>
          <p:grpSpPr>
            <a:xfrm>
              <a:off x="5972781" y="6141103"/>
              <a:ext cx="1458879" cy="1465307"/>
              <a:chOff x="6680187" y="8505413"/>
              <a:chExt cx="1085233" cy="1090015"/>
            </a:xfrm>
          </p:grpSpPr>
          <p:sp>
            <p:nvSpPr>
              <p:cNvPr id="1330" name="Google Shape;1330;p65"/>
              <p:cNvSpPr/>
              <p:nvPr/>
            </p:nvSpPr>
            <p:spPr>
              <a:xfrm>
                <a:off x="6865600" y="8735300"/>
                <a:ext cx="122100" cy="1152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331" name="Google Shape;1331;p65"/>
              <p:cNvSpPr/>
              <p:nvPr/>
            </p:nvSpPr>
            <p:spPr>
              <a:xfrm>
                <a:off x="6865600" y="8940475"/>
                <a:ext cx="122100" cy="1152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332" name="Google Shape;1332;p65"/>
              <p:cNvSpPr/>
              <p:nvPr/>
            </p:nvSpPr>
            <p:spPr>
              <a:xfrm>
                <a:off x="6763050" y="8528225"/>
                <a:ext cx="918300" cy="92400"/>
              </a:xfrm>
              <a:prstGeom prst="round2SameRect">
                <a:avLst>
                  <a:gd fmla="val 50000" name="adj1"/>
                  <a:gd fmla="val 0" name="adj2"/>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333" name="Google Shape;1333;p65"/>
              <p:cNvGrpSpPr/>
              <p:nvPr/>
            </p:nvGrpSpPr>
            <p:grpSpPr>
              <a:xfrm>
                <a:off x="6680187" y="8505413"/>
                <a:ext cx="1085233" cy="1090015"/>
                <a:chOff x="8085742" y="4632183"/>
                <a:chExt cx="268310" cy="269499"/>
              </a:xfrm>
            </p:grpSpPr>
            <p:sp>
              <p:nvSpPr>
                <p:cNvPr id="1334" name="Google Shape;1334;p65"/>
                <p:cNvSpPr/>
                <p:nvPr/>
              </p:nvSpPr>
              <p:spPr>
                <a:xfrm>
                  <a:off x="8181560" y="4686082"/>
                  <a:ext cx="125787" cy="7226"/>
                </a:xfrm>
                <a:custGeom>
                  <a:rect b="b" l="l" r="r" t="t"/>
                  <a:pathLst>
                    <a:path extrusionOk="0" h="231" w="4021">
                      <a:moveTo>
                        <a:pt x="77" y="1"/>
                      </a:moveTo>
                      <a:lnTo>
                        <a:pt x="0" y="39"/>
                      </a:lnTo>
                      <a:lnTo>
                        <a:pt x="0" y="115"/>
                      </a:lnTo>
                      <a:lnTo>
                        <a:pt x="0" y="192"/>
                      </a:lnTo>
                      <a:lnTo>
                        <a:pt x="77" y="230"/>
                      </a:lnTo>
                      <a:lnTo>
                        <a:pt x="3944" y="230"/>
                      </a:lnTo>
                      <a:lnTo>
                        <a:pt x="4020" y="192"/>
                      </a:lnTo>
                      <a:lnTo>
                        <a:pt x="4020" y="115"/>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35" name="Google Shape;1335;p65"/>
                <p:cNvSpPr/>
                <p:nvPr/>
              </p:nvSpPr>
              <p:spPr>
                <a:xfrm>
                  <a:off x="8181560" y="4712422"/>
                  <a:ext cx="125787" cy="7226"/>
                </a:xfrm>
                <a:custGeom>
                  <a:rect b="b" l="l" r="r" t="t"/>
                  <a:pathLst>
                    <a:path extrusionOk="0" h="231" w="4021">
                      <a:moveTo>
                        <a:pt x="77" y="1"/>
                      </a:moveTo>
                      <a:lnTo>
                        <a:pt x="0" y="39"/>
                      </a:lnTo>
                      <a:lnTo>
                        <a:pt x="0" y="116"/>
                      </a:lnTo>
                      <a:lnTo>
                        <a:pt x="0" y="192"/>
                      </a:lnTo>
                      <a:lnTo>
                        <a:pt x="77" y="231"/>
                      </a:lnTo>
                      <a:lnTo>
                        <a:pt x="3944" y="231"/>
                      </a:lnTo>
                      <a:lnTo>
                        <a:pt x="4020" y="192"/>
                      </a:lnTo>
                      <a:lnTo>
                        <a:pt x="4020" y="116"/>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36" name="Google Shape;1336;p65"/>
                <p:cNvSpPr/>
                <p:nvPr/>
              </p:nvSpPr>
              <p:spPr>
                <a:xfrm>
                  <a:off x="8131258" y="4686082"/>
                  <a:ext cx="33566" cy="33566"/>
                </a:xfrm>
                <a:custGeom>
                  <a:rect b="b" l="l" r="r" t="t"/>
                  <a:pathLst>
                    <a:path extrusionOk="0" h="1073" w="1073">
                      <a:moveTo>
                        <a:pt x="843" y="230"/>
                      </a:moveTo>
                      <a:lnTo>
                        <a:pt x="843" y="843"/>
                      </a:lnTo>
                      <a:lnTo>
                        <a:pt x="230" y="843"/>
                      </a:lnTo>
                      <a:lnTo>
                        <a:pt x="230" y="230"/>
                      </a:lnTo>
                      <a:close/>
                      <a:moveTo>
                        <a:pt x="115" y="1"/>
                      </a:moveTo>
                      <a:lnTo>
                        <a:pt x="39" y="39"/>
                      </a:lnTo>
                      <a:lnTo>
                        <a:pt x="0" y="115"/>
                      </a:lnTo>
                      <a:lnTo>
                        <a:pt x="0" y="958"/>
                      </a:lnTo>
                      <a:lnTo>
                        <a:pt x="39" y="1034"/>
                      </a:lnTo>
                      <a:lnTo>
                        <a:pt x="115" y="1073"/>
                      </a:lnTo>
                      <a:lnTo>
                        <a:pt x="957" y="1073"/>
                      </a:lnTo>
                      <a:lnTo>
                        <a:pt x="1034" y="1034"/>
                      </a:lnTo>
                      <a:lnTo>
                        <a:pt x="1072" y="958"/>
                      </a:lnTo>
                      <a:lnTo>
                        <a:pt x="1072" y="115"/>
                      </a:lnTo>
                      <a:lnTo>
                        <a:pt x="1034" y="39"/>
                      </a:lnTo>
                      <a:lnTo>
                        <a:pt x="95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37" name="Google Shape;1337;p65"/>
                <p:cNvSpPr/>
                <p:nvPr/>
              </p:nvSpPr>
              <p:spPr>
                <a:xfrm>
                  <a:off x="8181560" y="4736384"/>
                  <a:ext cx="125787" cy="7226"/>
                </a:xfrm>
                <a:custGeom>
                  <a:rect b="b" l="l" r="r" t="t"/>
                  <a:pathLst>
                    <a:path extrusionOk="0" h="231" w="4021">
                      <a:moveTo>
                        <a:pt x="77" y="0"/>
                      </a:moveTo>
                      <a:lnTo>
                        <a:pt x="0" y="39"/>
                      </a:lnTo>
                      <a:lnTo>
                        <a:pt x="0" y="115"/>
                      </a:lnTo>
                      <a:lnTo>
                        <a:pt x="0" y="192"/>
                      </a:lnTo>
                      <a:lnTo>
                        <a:pt x="77" y="230"/>
                      </a:lnTo>
                      <a:lnTo>
                        <a:pt x="3944" y="230"/>
                      </a:lnTo>
                      <a:lnTo>
                        <a:pt x="4020" y="192"/>
                      </a:lnTo>
                      <a:lnTo>
                        <a:pt x="4020" y="115"/>
                      </a:lnTo>
                      <a:lnTo>
                        <a:pt x="4020" y="39"/>
                      </a:lnTo>
                      <a:lnTo>
                        <a:pt x="394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38" name="Google Shape;1338;p65"/>
                <p:cNvSpPr/>
                <p:nvPr/>
              </p:nvSpPr>
              <p:spPr>
                <a:xfrm>
                  <a:off x="8181560" y="4762724"/>
                  <a:ext cx="125787" cy="7226"/>
                </a:xfrm>
                <a:custGeom>
                  <a:rect b="b" l="l" r="r" t="t"/>
                  <a:pathLst>
                    <a:path extrusionOk="0" h="231" w="4021">
                      <a:moveTo>
                        <a:pt x="77" y="1"/>
                      </a:moveTo>
                      <a:lnTo>
                        <a:pt x="0" y="39"/>
                      </a:lnTo>
                      <a:lnTo>
                        <a:pt x="0" y="116"/>
                      </a:lnTo>
                      <a:lnTo>
                        <a:pt x="0" y="192"/>
                      </a:lnTo>
                      <a:lnTo>
                        <a:pt x="77" y="230"/>
                      </a:lnTo>
                      <a:lnTo>
                        <a:pt x="3944" y="230"/>
                      </a:lnTo>
                      <a:lnTo>
                        <a:pt x="4020" y="192"/>
                      </a:lnTo>
                      <a:lnTo>
                        <a:pt x="4020" y="116"/>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39" name="Google Shape;1339;p65"/>
                <p:cNvSpPr/>
                <p:nvPr/>
              </p:nvSpPr>
              <p:spPr>
                <a:xfrm>
                  <a:off x="8131258" y="4736384"/>
                  <a:ext cx="33566" cy="33566"/>
                </a:xfrm>
                <a:custGeom>
                  <a:rect b="b" l="l" r="r" t="t"/>
                  <a:pathLst>
                    <a:path extrusionOk="0" h="1073" w="1073">
                      <a:moveTo>
                        <a:pt x="843" y="230"/>
                      </a:moveTo>
                      <a:lnTo>
                        <a:pt x="843" y="843"/>
                      </a:lnTo>
                      <a:lnTo>
                        <a:pt x="230" y="843"/>
                      </a:lnTo>
                      <a:lnTo>
                        <a:pt x="230" y="230"/>
                      </a:lnTo>
                      <a:close/>
                      <a:moveTo>
                        <a:pt x="115" y="0"/>
                      </a:moveTo>
                      <a:lnTo>
                        <a:pt x="39" y="39"/>
                      </a:lnTo>
                      <a:lnTo>
                        <a:pt x="0" y="115"/>
                      </a:lnTo>
                      <a:lnTo>
                        <a:pt x="0" y="958"/>
                      </a:lnTo>
                      <a:lnTo>
                        <a:pt x="39" y="1034"/>
                      </a:lnTo>
                      <a:lnTo>
                        <a:pt x="115" y="1072"/>
                      </a:lnTo>
                      <a:lnTo>
                        <a:pt x="957" y="1072"/>
                      </a:lnTo>
                      <a:lnTo>
                        <a:pt x="1034" y="1034"/>
                      </a:lnTo>
                      <a:lnTo>
                        <a:pt x="1072" y="958"/>
                      </a:lnTo>
                      <a:lnTo>
                        <a:pt x="1072" y="115"/>
                      </a:lnTo>
                      <a:lnTo>
                        <a:pt x="1034" y="39"/>
                      </a:lnTo>
                      <a:lnTo>
                        <a:pt x="95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40" name="Google Shape;1340;p65"/>
                <p:cNvSpPr/>
                <p:nvPr/>
              </p:nvSpPr>
              <p:spPr>
                <a:xfrm>
                  <a:off x="8085742" y="4632183"/>
                  <a:ext cx="268310" cy="269499"/>
                </a:xfrm>
                <a:custGeom>
                  <a:rect b="b" l="l" r="r" t="t"/>
                  <a:pathLst>
                    <a:path extrusionOk="0" h="8615" w="8577">
                      <a:moveTo>
                        <a:pt x="7466" y="231"/>
                      </a:moveTo>
                      <a:lnTo>
                        <a:pt x="7619" y="269"/>
                      </a:lnTo>
                      <a:lnTo>
                        <a:pt x="7734" y="345"/>
                      </a:lnTo>
                      <a:lnTo>
                        <a:pt x="7810" y="460"/>
                      </a:lnTo>
                      <a:lnTo>
                        <a:pt x="7849" y="575"/>
                      </a:lnTo>
                      <a:lnTo>
                        <a:pt x="7849" y="881"/>
                      </a:lnTo>
                      <a:lnTo>
                        <a:pt x="728" y="881"/>
                      </a:lnTo>
                      <a:lnTo>
                        <a:pt x="728" y="575"/>
                      </a:lnTo>
                      <a:lnTo>
                        <a:pt x="728" y="460"/>
                      </a:lnTo>
                      <a:lnTo>
                        <a:pt x="805" y="345"/>
                      </a:lnTo>
                      <a:lnTo>
                        <a:pt x="919" y="269"/>
                      </a:lnTo>
                      <a:lnTo>
                        <a:pt x="1073" y="231"/>
                      </a:lnTo>
                      <a:close/>
                      <a:moveTo>
                        <a:pt x="7849" y="1111"/>
                      </a:moveTo>
                      <a:lnTo>
                        <a:pt x="7849" y="5016"/>
                      </a:lnTo>
                      <a:lnTo>
                        <a:pt x="728" y="5016"/>
                      </a:lnTo>
                      <a:lnTo>
                        <a:pt x="728" y="1111"/>
                      </a:lnTo>
                      <a:close/>
                      <a:moveTo>
                        <a:pt x="7849" y="5207"/>
                      </a:moveTo>
                      <a:lnTo>
                        <a:pt x="8346" y="8232"/>
                      </a:lnTo>
                      <a:lnTo>
                        <a:pt x="8346" y="8270"/>
                      </a:lnTo>
                      <a:lnTo>
                        <a:pt x="8346" y="8347"/>
                      </a:lnTo>
                      <a:lnTo>
                        <a:pt x="8270" y="8385"/>
                      </a:lnTo>
                      <a:lnTo>
                        <a:pt x="307" y="8385"/>
                      </a:lnTo>
                      <a:lnTo>
                        <a:pt x="230" y="8347"/>
                      </a:lnTo>
                      <a:lnTo>
                        <a:pt x="230" y="8270"/>
                      </a:lnTo>
                      <a:lnTo>
                        <a:pt x="230" y="8232"/>
                      </a:lnTo>
                      <a:lnTo>
                        <a:pt x="690" y="5207"/>
                      </a:lnTo>
                      <a:close/>
                      <a:moveTo>
                        <a:pt x="1073" y="1"/>
                      </a:moveTo>
                      <a:lnTo>
                        <a:pt x="958" y="39"/>
                      </a:lnTo>
                      <a:lnTo>
                        <a:pt x="843" y="77"/>
                      </a:lnTo>
                      <a:lnTo>
                        <a:pt x="651" y="192"/>
                      </a:lnTo>
                      <a:lnTo>
                        <a:pt x="537" y="384"/>
                      </a:lnTo>
                      <a:lnTo>
                        <a:pt x="498" y="460"/>
                      </a:lnTo>
                      <a:lnTo>
                        <a:pt x="498" y="575"/>
                      </a:lnTo>
                      <a:lnTo>
                        <a:pt x="498" y="5093"/>
                      </a:lnTo>
                      <a:lnTo>
                        <a:pt x="1" y="8194"/>
                      </a:lnTo>
                      <a:lnTo>
                        <a:pt x="1" y="8347"/>
                      </a:lnTo>
                      <a:lnTo>
                        <a:pt x="77" y="8461"/>
                      </a:lnTo>
                      <a:lnTo>
                        <a:pt x="192" y="8576"/>
                      </a:lnTo>
                      <a:lnTo>
                        <a:pt x="345" y="8615"/>
                      </a:lnTo>
                      <a:lnTo>
                        <a:pt x="8232" y="8615"/>
                      </a:lnTo>
                      <a:lnTo>
                        <a:pt x="8385" y="8576"/>
                      </a:lnTo>
                      <a:lnTo>
                        <a:pt x="8500" y="8461"/>
                      </a:lnTo>
                      <a:lnTo>
                        <a:pt x="8576" y="8347"/>
                      </a:lnTo>
                      <a:lnTo>
                        <a:pt x="8576" y="8194"/>
                      </a:lnTo>
                      <a:lnTo>
                        <a:pt x="8040" y="5093"/>
                      </a:lnTo>
                      <a:lnTo>
                        <a:pt x="8040" y="575"/>
                      </a:lnTo>
                      <a:lnTo>
                        <a:pt x="8040" y="460"/>
                      </a:lnTo>
                      <a:lnTo>
                        <a:pt x="8002" y="384"/>
                      </a:lnTo>
                      <a:lnTo>
                        <a:pt x="7887" y="192"/>
                      </a:lnTo>
                      <a:lnTo>
                        <a:pt x="7696" y="77"/>
                      </a:lnTo>
                      <a:lnTo>
                        <a:pt x="7581" y="39"/>
                      </a:lnTo>
                      <a:lnTo>
                        <a:pt x="746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41" name="Google Shape;1341;p65"/>
                <p:cNvSpPr/>
                <p:nvPr/>
              </p:nvSpPr>
              <p:spPr>
                <a:xfrm>
                  <a:off x="8110893" y="4809428"/>
                  <a:ext cx="216788" cy="64723"/>
                </a:xfrm>
                <a:custGeom>
                  <a:rect b="b" l="l" r="r" t="t"/>
                  <a:pathLst>
                    <a:path extrusionOk="0" h="2069" w="6930">
                      <a:moveTo>
                        <a:pt x="1838" y="230"/>
                      </a:moveTo>
                      <a:lnTo>
                        <a:pt x="1762" y="920"/>
                      </a:lnTo>
                      <a:lnTo>
                        <a:pt x="345" y="920"/>
                      </a:lnTo>
                      <a:lnTo>
                        <a:pt x="422" y="230"/>
                      </a:lnTo>
                      <a:close/>
                      <a:moveTo>
                        <a:pt x="3370" y="230"/>
                      </a:moveTo>
                      <a:lnTo>
                        <a:pt x="3370" y="920"/>
                      </a:lnTo>
                      <a:lnTo>
                        <a:pt x="1953" y="920"/>
                      </a:lnTo>
                      <a:lnTo>
                        <a:pt x="2030" y="230"/>
                      </a:lnTo>
                      <a:close/>
                      <a:moveTo>
                        <a:pt x="4863" y="230"/>
                      </a:moveTo>
                      <a:lnTo>
                        <a:pt x="4939" y="920"/>
                      </a:lnTo>
                      <a:lnTo>
                        <a:pt x="3599" y="920"/>
                      </a:lnTo>
                      <a:lnTo>
                        <a:pt x="3599" y="230"/>
                      </a:lnTo>
                      <a:close/>
                      <a:moveTo>
                        <a:pt x="6509" y="230"/>
                      </a:moveTo>
                      <a:lnTo>
                        <a:pt x="6585" y="920"/>
                      </a:lnTo>
                      <a:lnTo>
                        <a:pt x="5131" y="920"/>
                      </a:lnTo>
                      <a:lnTo>
                        <a:pt x="5092" y="230"/>
                      </a:lnTo>
                      <a:close/>
                      <a:moveTo>
                        <a:pt x="1723" y="1149"/>
                      </a:moveTo>
                      <a:lnTo>
                        <a:pt x="1647" y="1838"/>
                      </a:lnTo>
                      <a:lnTo>
                        <a:pt x="230" y="1838"/>
                      </a:lnTo>
                      <a:lnTo>
                        <a:pt x="307" y="1149"/>
                      </a:lnTo>
                      <a:close/>
                      <a:moveTo>
                        <a:pt x="3370" y="1149"/>
                      </a:moveTo>
                      <a:lnTo>
                        <a:pt x="3370" y="1838"/>
                      </a:lnTo>
                      <a:lnTo>
                        <a:pt x="1876" y="1838"/>
                      </a:lnTo>
                      <a:lnTo>
                        <a:pt x="1953" y="1149"/>
                      </a:lnTo>
                      <a:close/>
                      <a:moveTo>
                        <a:pt x="4939" y="1149"/>
                      </a:moveTo>
                      <a:lnTo>
                        <a:pt x="5016" y="1838"/>
                      </a:lnTo>
                      <a:lnTo>
                        <a:pt x="3599" y="1838"/>
                      </a:lnTo>
                      <a:lnTo>
                        <a:pt x="3599" y="1149"/>
                      </a:lnTo>
                      <a:close/>
                      <a:moveTo>
                        <a:pt x="6624" y="1149"/>
                      </a:moveTo>
                      <a:lnTo>
                        <a:pt x="6700" y="1838"/>
                      </a:lnTo>
                      <a:lnTo>
                        <a:pt x="5245" y="1838"/>
                      </a:lnTo>
                      <a:lnTo>
                        <a:pt x="5169" y="1149"/>
                      </a:lnTo>
                      <a:close/>
                      <a:moveTo>
                        <a:pt x="345" y="1"/>
                      </a:moveTo>
                      <a:lnTo>
                        <a:pt x="269" y="39"/>
                      </a:lnTo>
                      <a:lnTo>
                        <a:pt x="230" y="116"/>
                      </a:lnTo>
                      <a:lnTo>
                        <a:pt x="1" y="1953"/>
                      </a:lnTo>
                      <a:lnTo>
                        <a:pt x="39" y="2030"/>
                      </a:lnTo>
                      <a:lnTo>
                        <a:pt x="115" y="2068"/>
                      </a:lnTo>
                      <a:lnTo>
                        <a:pt x="6853" y="2068"/>
                      </a:lnTo>
                      <a:lnTo>
                        <a:pt x="6930" y="2030"/>
                      </a:lnTo>
                      <a:lnTo>
                        <a:pt x="6930" y="1953"/>
                      </a:lnTo>
                      <a:lnTo>
                        <a:pt x="6700" y="116"/>
                      </a:lnTo>
                      <a:lnTo>
                        <a:pt x="6662" y="39"/>
                      </a:lnTo>
                      <a:lnTo>
                        <a:pt x="658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sp>
        <p:nvSpPr>
          <p:cNvPr id="1342" name="Google Shape;1342;p65"/>
          <p:cNvSpPr txBox="1"/>
          <p:nvPr/>
        </p:nvSpPr>
        <p:spPr>
          <a:xfrm>
            <a:off x="3421842" y="4539159"/>
            <a:ext cx="1056300" cy="3384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CONSUMER GOODS</a:t>
            </a:r>
            <a:endParaRPr b="1" sz="1100">
              <a:solidFill>
                <a:schemeClr val="dk2"/>
              </a:solidFill>
              <a:latin typeface="Montserrat"/>
              <a:ea typeface="Montserrat"/>
              <a:cs typeface="Montserrat"/>
              <a:sym typeface="Montserrat"/>
            </a:endParaRPr>
          </a:p>
        </p:txBody>
      </p:sp>
      <p:grpSp>
        <p:nvGrpSpPr>
          <p:cNvPr id="1343" name="Google Shape;1343;p65"/>
          <p:cNvGrpSpPr/>
          <p:nvPr/>
        </p:nvGrpSpPr>
        <p:grpSpPr>
          <a:xfrm>
            <a:off x="3693088" y="3673433"/>
            <a:ext cx="514154" cy="639986"/>
            <a:chOff x="10719337" y="8321019"/>
            <a:chExt cx="1171728" cy="1458823"/>
          </a:xfrm>
        </p:grpSpPr>
        <p:sp>
          <p:nvSpPr>
            <p:cNvPr id="1344" name="Google Shape;1344;p65"/>
            <p:cNvSpPr/>
            <p:nvPr/>
          </p:nvSpPr>
          <p:spPr>
            <a:xfrm>
              <a:off x="11424600" y="8454950"/>
              <a:ext cx="444600" cy="97800"/>
            </a:xfrm>
            <a:prstGeom prst="parallelogram">
              <a:avLst>
                <a:gd fmla="val 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345" name="Google Shape;1345;p65"/>
            <p:cNvSpPr/>
            <p:nvPr/>
          </p:nvSpPr>
          <p:spPr>
            <a:xfrm>
              <a:off x="10804175" y="8819275"/>
              <a:ext cx="478800" cy="454800"/>
            </a:xfrm>
            <a:prstGeom prst="star5">
              <a:avLst>
                <a:gd fmla="val 34808" name="adj"/>
                <a:gd fmla="val 105146" name="hf"/>
                <a:gd fmla="val 110557" name="vf"/>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346" name="Google Shape;1346;p65"/>
            <p:cNvGrpSpPr/>
            <p:nvPr/>
          </p:nvGrpSpPr>
          <p:grpSpPr>
            <a:xfrm>
              <a:off x="10719337" y="8321019"/>
              <a:ext cx="1171728" cy="1458823"/>
              <a:chOff x="10719337" y="8290449"/>
              <a:chExt cx="1171728" cy="1458823"/>
            </a:xfrm>
          </p:grpSpPr>
          <p:sp>
            <p:nvSpPr>
              <p:cNvPr id="1347" name="Google Shape;1347;p65"/>
              <p:cNvSpPr/>
              <p:nvPr/>
            </p:nvSpPr>
            <p:spPr>
              <a:xfrm>
                <a:off x="11388738" y="8392108"/>
                <a:ext cx="502327" cy="1357165"/>
              </a:xfrm>
              <a:custGeom>
                <a:rect b="b" l="l" r="r" t="t"/>
                <a:pathLst>
                  <a:path extrusionOk="0" h="8691" w="3217">
                    <a:moveTo>
                      <a:pt x="2987" y="230"/>
                    </a:moveTo>
                    <a:lnTo>
                      <a:pt x="2987" y="690"/>
                    </a:lnTo>
                    <a:lnTo>
                      <a:pt x="231" y="690"/>
                    </a:lnTo>
                    <a:lnTo>
                      <a:pt x="231" y="230"/>
                    </a:lnTo>
                    <a:close/>
                    <a:moveTo>
                      <a:pt x="2987" y="919"/>
                    </a:moveTo>
                    <a:lnTo>
                      <a:pt x="2566" y="7274"/>
                    </a:lnTo>
                    <a:lnTo>
                      <a:pt x="2566" y="7351"/>
                    </a:lnTo>
                    <a:lnTo>
                      <a:pt x="2489" y="7389"/>
                    </a:lnTo>
                    <a:lnTo>
                      <a:pt x="2451" y="7427"/>
                    </a:lnTo>
                    <a:lnTo>
                      <a:pt x="2374" y="7466"/>
                    </a:lnTo>
                    <a:lnTo>
                      <a:pt x="881" y="7466"/>
                    </a:lnTo>
                    <a:lnTo>
                      <a:pt x="805" y="7427"/>
                    </a:lnTo>
                    <a:lnTo>
                      <a:pt x="728" y="7389"/>
                    </a:lnTo>
                    <a:lnTo>
                      <a:pt x="690" y="7351"/>
                    </a:lnTo>
                    <a:lnTo>
                      <a:pt x="652" y="7274"/>
                    </a:lnTo>
                    <a:lnTo>
                      <a:pt x="231" y="919"/>
                    </a:lnTo>
                    <a:close/>
                    <a:moveTo>
                      <a:pt x="2221" y="7695"/>
                    </a:moveTo>
                    <a:lnTo>
                      <a:pt x="2221" y="7887"/>
                    </a:lnTo>
                    <a:lnTo>
                      <a:pt x="996" y="7887"/>
                    </a:lnTo>
                    <a:lnTo>
                      <a:pt x="996" y="7695"/>
                    </a:lnTo>
                    <a:close/>
                    <a:moveTo>
                      <a:pt x="2489" y="8117"/>
                    </a:moveTo>
                    <a:lnTo>
                      <a:pt x="2528" y="8193"/>
                    </a:lnTo>
                    <a:lnTo>
                      <a:pt x="2528" y="8385"/>
                    </a:lnTo>
                    <a:lnTo>
                      <a:pt x="2489" y="8423"/>
                    </a:lnTo>
                    <a:lnTo>
                      <a:pt x="2451" y="8461"/>
                    </a:lnTo>
                    <a:lnTo>
                      <a:pt x="767" y="8461"/>
                    </a:lnTo>
                    <a:lnTo>
                      <a:pt x="728" y="8423"/>
                    </a:lnTo>
                    <a:lnTo>
                      <a:pt x="690" y="8385"/>
                    </a:lnTo>
                    <a:lnTo>
                      <a:pt x="690" y="8193"/>
                    </a:lnTo>
                    <a:lnTo>
                      <a:pt x="728" y="8117"/>
                    </a:lnTo>
                    <a:close/>
                    <a:moveTo>
                      <a:pt x="116" y="0"/>
                    </a:moveTo>
                    <a:lnTo>
                      <a:pt x="39" y="39"/>
                    </a:lnTo>
                    <a:lnTo>
                      <a:pt x="1" y="115"/>
                    </a:lnTo>
                    <a:lnTo>
                      <a:pt x="1" y="804"/>
                    </a:lnTo>
                    <a:lnTo>
                      <a:pt x="422" y="7274"/>
                    </a:lnTo>
                    <a:lnTo>
                      <a:pt x="460" y="7427"/>
                    </a:lnTo>
                    <a:lnTo>
                      <a:pt x="537" y="7542"/>
                    </a:lnTo>
                    <a:lnTo>
                      <a:pt x="613" y="7619"/>
                    </a:lnTo>
                    <a:lnTo>
                      <a:pt x="767" y="7657"/>
                    </a:lnTo>
                    <a:lnTo>
                      <a:pt x="767" y="7887"/>
                    </a:lnTo>
                    <a:lnTo>
                      <a:pt x="652" y="7925"/>
                    </a:lnTo>
                    <a:lnTo>
                      <a:pt x="537" y="7963"/>
                    </a:lnTo>
                    <a:lnTo>
                      <a:pt x="499" y="8078"/>
                    </a:lnTo>
                    <a:lnTo>
                      <a:pt x="460" y="8193"/>
                    </a:lnTo>
                    <a:lnTo>
                      <a:pt x="460" y="8385"/>
                    </a:lnTo>
                    <a:lnTo>
                      <a:pt x="499" y="8499"/>
                    </a:lnTo>
                    <a:lnTo>
                      <a:pt x="575" y="8614"/>
                    </a:lnTo>
                    <a:lnTo>
                      <a:pt x="652" y="8653"/>
                    </a:lnTo>
                    <a:lnTo>
                      <a:pt x="767" y="8691"/>
                    </a:lnTo>
                    <a:lnTo>
                      <a:pt x="2451" y="8691"/>
                    </a:lnTo>
                    <a:lnTo>
                      <a:pt x="2566" y="8653"/>
                    </a:lnTo>
                    <a:lnTo>
                      <a:pt x="2681" y="8614"/>
                    </a:lnTo>
                    <a:lnTo>
                      <a:pt x="2719" y="8499"/>
                    </a:lnTo>
                    <a:lnTo>
                      <a:pt x="2757" y="8385"/>
                    </a:lnTo>
                    <a:lnTo>
                      <a:pt x="2757" y="8193"/>
                    </a:lnTo>
                    <a:lnTo>
                      <a:pt x="2719" y="8078"/>
                    </a:lnTo>
                    <a:lnTo>
                      <a:pt x="2681" y="7963"/>
                    </a:lnTo>
                    <a:lnTo>
                      <a:pt x="2566" y="7925"/>
                    </a:lnTo>
                    <a:lnTo>
                      <a:pt x="2489" y="7887"/>
                    </a:lnTo>
                    <a:lnTo>
                      <a:pt x="2489" y="7657"/>
                    </a:lnTo>
                    <a:lnTo>
                      <a:pt x="2604" y="7619"/>
                    </a:lnTo>
                    <a:lnTo>
                      <a:pt x="2719" y="7542"/>
                    </a:lnTo>
                    <a:lnTo>
                      <a:pt x="2757" y="7427"/>
                    </a:lnTo>
                    <a:lnTo>
                      <a:pt x="2796" y="7274"/>
                    </a:lnTo>
                    <a:lnTo>
                      <a:pt x="3217" y="804"/>
                    </a:lnTo>
                    <a:lnTo>
                      <a:pt x="3217" y="115"/>
                    </a:lnTo>
                    <a:lnTo>
                      <a:pt x="3178" y="39"/>
                    </a:lnTo>
                    <a:lnTo>
                      <a:pt x="31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48" name="Google Shape;1348;p65"/>
              <p:cNvSpPr/>
              <p:nvPr/>
            </p:nvSpPr>
            <p:spPr>
              <a:xfrm>
                <a:off x="10719337" y="8290449"/>
                <a:ext cx="633803" cy="1458823"/>
              </a:xfrm>
              <a:custGeom>
                <a:rect b="b" l="l" r="r" t="t"/>
                <a:pathLst>
                  <a:path extrusionOk="0" h="9342" w="4059">
                    <a:moveTo>
                      <a:pt x="3101" y="230"/>
                    </a:moveTo>
                    <a:lnTo>
                      <a:pt x="3139" y="307"/>
                    </a:lnTo>
                    <a:lnTo>
                      <a:pt x="3139" y="575"/>
                    </a:lnTo>
                    <a:lnTo>
                      <a:pt x="3101" y="651"/>
                    </a:lnTo>
                    <a:lnTo>
                      <a:pt x="957" y="651"/>
                    </a:lnTo>
                    <a:lnTo>
                      <a:pt x="919" y="575"/>
                    </a:lnTo>
                    <a:lnTo>
                      <a:pt x="919" y="307"/>
                    </a:lnTo>
                    <a:lnTo>
                      <a:pt x="957" y="230"/>
                    </a:lnTo>
                    <a:close/>
                    <a:moveTo>
                      <a:pt x="2718" y="881"/>
                    </a:moveTo>
                    <a:lnTo>
                      <a:pt x="2718" y="1187"/>
                    </a:lnTo>
                    <a:lnTo>
                      <a:pt x="1378" y="1187"/>
                    </a:lnTo>
                    <a:lnTo>
                      <a:pt x="1378" y="881"/>
                    </a:lnTo>
                    <a:close/>
                    <a:moveTo>
                      <a:pt x="2642" y="1417"/>
                    </a:moveTo>
                    <a:lnTo>
                      <a:pt x="2871" y="1455"/>
                    </a:lnTo>
                    <a:lnTo>
                      <a:pt x="3101" y="1532"/>
                    </a:lnTo>
                    <a:lnTo>
                      <a:pt x="3331" y="1647"/>
                    </a:lnTo>
                    <a:lnTo>
                      <a:pt x="3484" y="1800"/>
                    </a:lnTo>
                    <a:lnTo>
                      <a:pt x="3637" y="1953"/>
                    </a:lnTo>
                    <a:lnTo>
                      <a:pt x="3752" y="2145"/>
                    </a:lnTo>
                    <a:lnTo>
                      <a:pt x="3828" y="2374"/>
                    </a:lnTo>
                    <a:lnTo>
                      <a:pt x="3828" y="2642"/>
                    </a:lnTo>
                    <a:lnTo>
                      <a:pt x="3828" y="8921"/>
                    </a:lnTo>
                    <a:lnTo>
                      <a:pt x="3828" y="8997"/>
                    </a:lnTo>
                    <a:lnTo>
                      <a:pt x="3790" y="9036"/>
                    </a:lnTo>
                    <a:lnTo>
                      <a:pt x="3714" y="9112"/>
                    </a:lnTo>
                    <a:lnTo>
                      <a:pt x="383" y="9112"/>
                    </a:lnTo>
                    <a:lnTo>
                      <a:pt x="306" y="9036"/>
                    </a:lnTo>
                    <a:lnTo>
                      <a:pt x="268" y="8997"/>
                    </a:lnTo>
                    <a:lnTo>
                      <a:pt x="230" y="8921"/>
                    </a:lnTo>
                    <a:lnTo>
                      <a:pt x="230" y="2642"/>
                    </a:lnTo>
                    <a:lnTo>
                      <a:pt x="268" y="2374"/>
                    </a:lnTo>
                    <a:lnTo>
                      <a:pt x="345" y="2145"/>
                    </a:lnTo>
                    <a:lnTo>
                      <a:pt x="459" y="1953"/>
                    </a:lnTo>
                    <a:lnTo>
                      <a:pt x="574" y="1800"/>
                    </a:lnTo>
                    <a:lnTo>
                      <a:pt x="766" y="1647"/>
                    </a:lnTo>
                    <a:lnTo>
                      <a:pt x="957" y="1532"/>
                    </a:lnTo>
                    <a:lnTo>
                      <a:pt x="1187" y="1455"/>
                    </a:lnTo>
                    <a:lnTo>
                      <a:pt x="1417" y="1417"/>
                    </a:lnTo>
                    <a:close/>
                    <a:moveTo>
                      <a:pt x="919" y="1"/>
                    </a:moveTo>
                    <a:lnTo>
                      <a:pt x="804" y="77"/>
                    </a:lnTo>
                    <a:lnTo>
                      <a:pt x="727" y="192"/>
                    </a:lnTo>
                    <a:lnTo>
                      <a:pt x="689" y="307"/>
                    </a:lnTo>
                    <a:lnTo>
                      <a:pt x="689" y="575"/>
                    </a:lnTo>
                    <a:lnTo>
                      <a:pt x="727" y="690"/>
                    </a:lnTo>
                    <a:lnTo>
                      <a:pt x="804" y="805"/>
                    </a:lnTo>
                    <a:lnTo>
                      <a:pt x="919" y="881"/>
                    </a:lnTo>
                    <a:lnTo>
                      <a:pt x="1149" y="881"/>
                    </a:lnTo>
                    <a:lnTo>
                      <a:pt x="1149" y="1226"/>
                    </a:lnTo>
                    <a:lnTo>
                      <a:pt x="919" y="1302"/>
                    </a:lnTo>
                    <a:lnTo>
                      <a:pt x="689" y="1417"/>
                    </a:lnTo>
                    <a:lnTo>
                      <a:pt x="498" y="1532"/>
                    </a:lnTo>
                    <a:lnTo>
                      <a:pt x="345" y="1723"/>
                    </a:lnTo>
                    <a:lnTo>
                      <a:pt x="191" y="1915"/>
                    </a:lnTo>
                    <a:lnTo>
                      <a:pt x="77" y="2145"/>
                    </a:lnTo>
                    <a:lnTo>
                      <a:pt x="38" y="2374"/>
                    </a:lnTo>
                    <a:lnTo>
                      <a:pt x="0" y="2642"/>
                    </a:lnTo>
                    <a:lnTo>
                      <a:pt x="0" y="8921"/>
                    </a:lnTo>
                    <a:lnTo>
                      <a:pt x="38" y="9074"/>
                    </a:lnTo>
                    <a:lnTo>
                      <a:pt x="153" y="9227"/>
                    </a:lnTo>
                    <a:lnTo>
                      <a:pt x="268" y="9304"/>
                    </a:lnTo>
                    <a:lnTo>
                      <a:pt x="459" y="9342"/>
                    </a:lnTo>
                    <a:lnTo>
                      <a:pt x="3637" y="9342"/>
                    </a:lnTo>
                    <a:lnTo>
                      <a:pt x="3790" y="9304"/>
                    </a:lnTo>
                    <a:lnTo>
                      <a:pt x="3943" y="9227"/>
                    </a:lnTo>
                    <a:lnTo>
                      <a:pt x="4058" y="9074"/>
                    </a:lnTo>
                    <a:lnTo>
                      <a:pt x="4058" y="8921"/>
                    </a:lnTo>
                    <a:lnTo>
                      <a:pt x="4058" y="2642"/>
                    </a:lnTo>
                    <a:lnTo>
                      <a:pt x="4058" y="2374"/>
                    </a:lnTo>
                    <a:lnTo>
                      <a:pt x="3982" y="2145"/>
                    </a:lnTo>
                    <a:lnTo>
                      <a:pt x="3867" y="1915"/>
                    </a:lnTo>
                    <a:lnTo>
                      <a:pt x="3752" y="1723"/>
                    </a:lnTo>
                    <a:lnTo>
                      <a:pt x="3599" y="1532"/>
                    </a:lnTo>
                    <a:lnTo>
                      <a:pt x="3369" y="1417"/>
                    </a:lnTo>
                    <a:lnTo>
                      <a:pt x="3178" y="1302"/>
                    </a:lnTo>
                    <a:lnTo>
                      <a:pt x="2948" y="1226"/>
                    </a:lnTo>
                    <a:lnTo>
                      <a:pt x="2948" y="881"/>
                    </a:lnTo>
                    <a:lnTo>
                      <a:pt x="3178" y="881"/>
                    </a:lnTo>
                    <a:lnTo>
                      <a:pt x="3292" y="805"/>
                    </a:lnTo>
                    <a:lnTo>
                      <a:pt x="3369" y="690"/>
                    </a:lnTo>
                    <a:lnTo>
                      <a:pt x="3369" y="575"/>
                    </a:lnTo>
                    <a:lnTo>
                      <a:pt x="3369" y="307"/>
                    </a:lnTo>
                    <a:lnTo>
                      <a:pt x="3369" y="192"/>
                    </a:lnTo>
                    <a:lnTo>
                      <a:pt x="3292" y="77"/>
                    </a:lnTo>
                    <a:lnTo>
                      <a:pt x="317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49" name="Google Shape;1349;p65"/>
              <p:cNvSpPr/>
              <p:nvPr/>
            </p:nvSpPr>
            <p:spPr>
              <a:xfrm>
                <a:off x="10796942" y="8780628"/>
                <a:ext cx="484370" cy="472533"/>
              </a:xfrm>
              <a:custGeom>
                <a:rect b="b" l="l" r="r" t="t"/>
                <a:pathLst>
                  <a:path extrusionOk="0" h="3026" w="3102">
                    <a:moveTo>
                      <a:pt x="1532" y="231"/>
                    </a:moveTo>
                    <a:lnTo>
                      <a:pt x="1647" y="269"/>
                    </a:lnTo>
                    <a:lnTo>
                      <a:pt x="1762" y="307"/>
                    </a:lnTo>
                    <a:lnTo>
                      <a:pt x="1838" y="384"/>
                    </a:lnTo>
                    <a:lnTo>
                      <a:pt x="1915" y="499"/>
                    </a:lnTo>
                    <a:lnTo>
                      <a:pt x="1953" y="499"/>
                    </a:lnTo>
                    <a:lnTo>
                      <a:pt x="2030" y="652"/>
                    </a:lnTo>
                    <a:lnTo>
                      <a:pt x="2145" y="767"/>
                    </a:lnTo>
                    <a:lnTo>
                      <a:pt x="2298" y="843"/>
                    </a:lnTo>
                    <a:lnTo>
                      <a:pt x="2451" y="881"/>
                    </a:lnTo>
                    <a:lnTo>
                      <a:pt x="2489" y="881"/>
                    </a:lnTo>
                    <a:lnTo>
                      <a:pt x="2604" y="920"/>
                    </a:lnTo>
                    <a:lnTo>
                      <a:pt x="2681" y="958"/>
                    </a:lnTo>
                    <a:lnTo>
                      <a:pt x="2757" y="1073"/>
                    </a:lnTo>
                    <a:lnTo>
                      <a:pt x="2834" y="1188"/>
                    </a:lnTo>
                    <a:lnTo>
                      <a:pt x="2834" y="1303"/>
                    </a:lnTo>
                    <a:lnTo>
                      <a:pt x="2834" y="1417"/>
                    </a:lnTo>
                    <a:lnTo>
                      <a:pt x="2795" y="1532"/>
                    </a:lnTo>
                    <a:lnTo>
                      <a:pt x="2719" y="1609"/>
                    </a:lnTo>
                    <a:lnTo>
                      <a:pt x="2719" y="1647"/>
                    </a:lnTo>
                    <a:lnTo>
                      <a:pt x="2604" y="1762"/>
                    </a:lnTo>
                    <a:lnTo>
                      <a:pt x="2527" y="1915"/>
                    </a:lnTo>
                    <a:lnTo>
                      <a:pt x="2489" y="2068"/>
                    </a:lnTo>
                    <a:lnTo>
                      <a:pt x="2527" y="2221"/>
                    </a:lnTo>
                    <a:lnTo>
                      <a:pt x="2527" y="2260"/>
                    </a:lnTo>
                    <a:lnTo>
                      <a:pt x="2527" y="2374"/>
                    </a:lnTo>
                    <a:lnTo>
                      <a:pt x="2489" y="2489"/>
                    </a:lnTo>
                    <a:lnTo>
                      <a:pt x="2451" y="2604"/>
                    </a:lnTo>
                    <a:lnTo>
                      <a:pt x="2336" y="2681"/>
                    </a:lnTo>
                    <a:lnTo>
                      <a:pt x="2221" y="2757"/>
                    </a:lnTo>
                    <a:lnTo>
                      <a:pt x="2106" y="2796"/>
                    </a:lnTo>
                    <a:lnTo>
                      <a:pt x="1992" y="2757"/>
                    </a:lnTo>
                    <a:lnTo>
                      <a:pt x="1877" y="2719"/>
                    </a:lnTo>
                    <a:lnTo>
                      <a:pt x="1724" y="2681"/>
                    </a:lnTo>
                    <a:lnTo>
                      <a:pt x="1532" y="2642"/>
                    </a:lnTo>
                    <a:lnTo>
                      <a:pt x="1379" y="2681"/>
                    </a:lnTo>
                    <a:lnTo>
                      <a:pt x="1226" y="2757"/>
                    </a:lnTo>
                    <a:lnTo>
                      <a:pt x="1111" y="2796"/>
                    </a:lnTo>
                    <a:lnTo>
                      <a:pt x="996" y="2796"/>
                    </a:lnTo>
                    <a:lnTo>
                      <a:pt x="843" y="2757"/>
                    </a:lnTo>
                    <a:lnTo>
                      <a:pt x="766" y="2719"/>
                    </a:lnTo>
                    <a:lnTo>
                      <a:pt x="652" y="2642"/>
                    </a:lnTo>
                    <a:lnTo>
                      <a:pt x="613" y="2528"/>
                    </a:lnTo>
                    <a:lnTo>
                      <a:pt x="575" y="2413"/>
                    </a:lnTo>
                    <a:lnTo>
                      <a:pt x="575" y="2298"/>
                    </a:lnTo>
                    <a:lnTo>
                      <a:pt x="575" y="2260"/>
                    </a:lnTo>
                    <a:lnTo>
                      <a:pt x="575" y="2106"/>
                    </a:lnTo>
                    <a:lnTo>
                      <a:pt x="537" y="1953"/>
                    </a:lnTo>
                    <a:lnTo>
                      <a:pt x="498" y="1800"/>
                    </a:lnTo>
                    <a:lnTo>
                      <a:pt x="384" y="1647"/>
                    </a:lnTo>
                    <a:lnTo>
                      <a:pt x="345" y="1647"/>
                    </a:lnTo>
                    <a:lnTo>
                      <a:pt x="269" y="1532"/>
                    </a:lnTo>
                    <a:lnTo>
                      <a:pt x="230" y="1417"/>
                    </a:lnTo>
                    <a:lnTo>
                      <a:pt x="230" y="1303"/>
                    </a:lnTo>
                    <a:lnTo>
                      <a:pt x="230" y="1188"/>
                    </a:lnTo>
                    <a:lnTo>
                      <a:pt x="307" y="1073"/>
                    </a:lnTo>
                    <a:lnTo>
                      <a:pt x="384" y="996"/>
                    </a:lnTo>
                    <a:lnTo>
                      <a:pt x="460" y="920"/>
                    </a:lnTo>
                    <a:lnTo>
                      <a:pt x="613" y="881"/>
                    </a:lnTo>
                    <a:lnTo>
                      <a:pt x="766" y="843"/>
                    </a:lnTo>
                    <a:lnTo>
                      <a:pt x="920" y="767"/>
                    </a:lnTo>
                    <a:lnTo>
                      <a:pt x="1034" y="652"/>
                    </a:lnTo>
                    <a:lnTo>
                      <a:pt x="1111" y="537"/>
                    </a:lnTo>
                    <a:lnTo>
                      <a:pt x="1149" y="499"/>
                    </a:lnTo>
                    <a:lnTo>
                      <a:pt x="1226" y="384"/>
                    </a:lnTo>
                    <a:lnTo>
                      <a:pt x="1302" y="307"/>
                    </a:lnTo>
                    <a:lnTo>
                      <a:pt x="1417" y="269"/>
                    </a:lnTo>
                    <a:lnTo>
                      <a:pt x="1532" y="231"/>
                    </a:lnTo>
                    <a:close/>
                    <a:moveTo>
                      <a:pt x="1532" y="1"/>
                    </a:moveTo>
                    <a:lnTo>
                      <a:pt x="1341" y="39"/>
                    </a:lnTo>
                    <a:lnTo>
                      <a:pt x="1188" y="116"/>
                    </a:lnTo>
                    <a:lnTo>
                      <a:pt x="1034" y="231"/>
                    </a:lnTo>
                    <a:lnTo>
                      <a:pt x="920" y="384"/>
                    </a:lnTo>
                    <a:lnTo>
                      <a:pt x="920" y="422"/>
                    </a:lnTo>
                    <a:lnTo>
                      <a:pt x="843" y="499"/>
                    </a:lnTo>
                    <a:lnTo>
                      <a:pt x="766" y="575"/>
                    </a:lnTo>
                    <a:lnTo>
                      <a:pt x="690" y="613"/>
                    </a:lnTo>
                    <a:lnTo>
                      <a:pt x="575" y="652"/>
                    </a:lnTo>
                    <a:lnTo>
                      <a:pt x="384" y="728"/>
                    </a:lnTo>
                    <a:lnTo>
                      <a:pt x="230" y="805"/>
                    </a:lnTo>
                    <a:lnTo>
                      <a:pt x="116" y="958"/>
                    </a:lnTo>
                    <a:lnTo>
                      <a:pt x="39" y="1111"/>
                    </a:lnTo>
                    <a:lnTo>
                      <a:pt x="1" y="1303"/>
                    </a:lnTo>
                    <a:lnTo>
                      <a:pt x="1" y="1494"/>
                    </a:lnTo>
                    <a:lnTo>
                      <a:pt x="77" y="1647"/>
                    </a:lnTo>
                    <a:lnTo>
                      <a:pt x="192" y="1800"/>
                    </a:lnTo>
                    <a:lnTo>
                      <a:pt x="230" y="1838"/>
                    </a:lnTo>
                    <a:lnTo>
                      <a:pt x="269" y="1915"/>
                    </a:lnTo>
                    <a:lnTo>
                      <a:pt x="345" y="1992"/>
                    </a:lnTo>
                    <a:lnTo>
                      <a:pt x="345" y="2106"/>
                    </a:lnTo>
                    <a:lnTo>
                      <a:pt x="345" y="2221"/>
                    </a:lnTo>
                    <a:lnTo>
                      <a:pt x="345" y="2260"/>
                    </a:lnTo>
                    <a:lnTo>
                      <a:pt x="345" y="2451"/>
                    </a:lnTo>
                    <a:lnTo>
                      <a:pt x="384" y="2604"/>
                    </a:lnTo>
                    <a:lnTo>
                      <a:pt x="498" y="2757"/>
                    </a:lnTo>
                    <a:lnTo>
                      <a:pt x="613" y="2910"/>
                    </a:lnTo>
                    <a:lnTo>
                      <a:pt x="805" y="2987"/>
                    </a:lnTo>
                    <a:lnTo>
                      <a:pt x="996" y="3025"/>
                    </a:lnTo>
                    <a:lnTo>
                      <a:pt x="1149" y="3025"/>
                    </a:lnTo>
                    <a:lnTo>
                      <a:pt x="1341" y="2949"/>
                    </a:lnTo>
                    <a:lnTo>
                      <a:pt x="1417" y="2910"/>
                    </a:lnTo>
                    <a:lnTo>
                      <a:pt x="1570" y="2872"/>
                    </a:lnTo>
                    <a:lnTo>
                      <a:pt x="1685" y="2910"/>
                    </a:lnTo>
                    <a:lnTo>
                      <a:pt x="1800" y="2949"/>
                    </a:lnTo>
                    <a:lnTo>
                      <a:pt x="1953" y="2987"/>
                    </a:lnTo>
                    <a:lnTo>
                      <a:pt x="2145" y="3025"/>
                    </a:lnTo>
                    <a:lnTo>
                      <a:pt x="2336" y="2987"/>
                    </a:lnTo>
                    <a:lnTo>
                      <a:pt x="2489" y="2872"/>
                    </a:lnTo>
                    <a:lnTo>
                      <a:pt x="2604" y="2757"/>
                    </a:lnTo>
                    <a:lnTo>
                      <a:pt x="2719" y="2604"/>
                    </a:lnTo>
                    <a:lnTo>
                      <a:pt x="2757" y="2413"/>
                    </a:lnTo>
                    <a:lnTo>
                      <a:pt x="2757" y="2221"/>
                    </a:lnTo>
                    <a:lnTo>
                      <a:pt x="2757" y="2183"/>
                    </a:lnTo>
                    <a:lnTo>
                      <a:pt x="2719" y="2106"/>
                    </a:lnTo>
                    <a:lnTo>
                      <a:pt x="2757" y="1992"/>
                    </a:lnTo>
                    <a:lnTo>
                      <a:pt x="2795" y="1877"/>
                    </a:lnTo>
                    <a:lnTo>
                      <a:pt x="2872" y="1800"/>
                    </a:lnTo>
                    <a:lnTo>
                      <a:pt x="2987" y="1647"/>
                    </a:lnTo>
                    <a:lnTo>
                      <a:pt x="3063" y="1456"/>
                    </a:lnTo>
                    <a:lnTo>
                      <a:pt x="3102" y="1303"/>
                    </a:lnTo>
                    <a:lnTo>
                      <a:pt x="3063" y="1111"/>
                    </a:lnTo>
                    <a:lnTo>
                      <a:pt x="2949" y="920"/>
                    </a:lnTo>
                    <a:lnTo>
                      <a:pt x="2834" y="805"/>
                    </a:lnTo>
                    <a:lnTo>
                      <a:pt x="2681" y="690"/>
                    </a:lnTo>
                    <a:lnTo>
                      <a:pt x="2489" y="652"/>
                    </a:lnTo>
                    <a:lnTo>
                      <a:pt x="2374" y="613"/>
                    </a:lnTo>
                    <a:lnTo>
                      <a:pt x="2298" y="575"/>
                    </a:lnTo>
                    <a:lnTo>
                      <a:pt x="2221" y="499"/>
                    </a:lnTo>
                    <a:lnTo>
                      <a:pt x="2145" y="422"/>
                    </a:lnTo>
                    <a:lnTo>
                      <a:pt x="2145" y="384"/>
                    </a:lnTo>
                    <a:lnTo>
                      <a:pt x="2030" y="231"/>
                    </a:lnTo>
                    <a:lnTo>
                      <a:pt x="1877" y="116"/>
                    </a:lnTo>
                    <a:lnTo>
                      <a:pt x="1724" y="39"/>
                    </a:lnTo>
                    <a:lnTo>
                      <a:pt x="1532"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sp>
        <p:nvSpPr>
          <p:cNvPr id="1350" name="Google Shape;1350;p65"/>
          <p:cNvSpPr txBox="1"/>
          <p:nvPr/>
        </p:nvSpPr>
        <p:spPr>
          <a:xfrm>
            <a:off x="4961197"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LOGISTICS</a:t>
            </a:r>
            <a:endParaRPr b="1" sz="1100">
              <a:solidFill>
                <a:schemeClr val="dk2"/>
              </a:solidFill>
              <a:latin typeface="Montserrat"/>
              <a:ea typeface="Montserrat"/>
              <a:cs typeface="Montserrat"/>
              <a:sym typeface="Montserrat"/>
            </a:endParaRPr>
          </a:p>
        </p:txBody>
      </p:sp>
      <p:grpSp>
        <p:nvGrpSpPr>
          <p:cNvPr id="1351" name="Google Shape;1351;p65"/>
          <p:cNvGrpSpPr/>
          <p:nvPr/>
        </p:nvGrpSpPr>
        <p:grpSpPr>
          <a:xfrm>
            <a:off x="5232514" y="3695912"/>
            <a:ext cx="514145" cy="696803"/>
            <a:chOff x="15093787" y="8256263"/>
            <a:chExt cx="1171708" cy="1588336"/>
          </a:xfrm>
        </p:grpSpPr>
        <p:sp>
          <p:nvSpPr>
            <p:cNvPr id="1352" name="Google Shape;1352;p65"/>
            <p:cNvSpPr/>
            <p:nvPr/>
          </p:nvSpPr>
          <p:spPr>
            <a:xfrm>
              <a:off x="15285600" y="9339050"/>
              <a:ext cx="171000" cy="1710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353" name="Google Shape;1353;p65"/>
            <p:cNvSpPr/>
            <p:nvPr/>
          </p:nvSpPr>
          <p:spPr>
            <a:xfrm>
              <a:off x="15896175" y="9339050"/>
              <a:ext cx="171000" cy="1710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354" name="Google Shape;1354;p65"/>
            <p:cNvSpPr/>
            <p:nvPr/>
          </p:nvSpPr>
          <p:spPr>
            <a:xfrm>
              <a:off x="15505425" y="8533100"/>
              <a:ext cx="342000" cy="122100"/>
            </a:xfrm>
            <a:prstGeom prst="roundRect">
              <a:avLst>
                <a:gd fmla="val 5000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355" name="Google Shape;1355;p65"/>
            <p:cNvGrpSpPr/>
            <p:nvPr/>
          </p:nvGrpSpPr>
          <p:grpSpPr>
            <a:xfrm>
              <a:off x="15093787" y="8256263"/>
              <a:ext cx="1171708" cy="1588336"/>
              <a:chOff x="3422275" y="4609441"/>
              <a:chExt cx="232366" cy="314983"/>
            </a:xfrm>
          </p:grpSpPr>
          <p:sp>
            <p:nvSpPr>
              <p:cNvPr id="1356" name="Google Shape;1356;p65"/>
              <p:cNvSpPr/>
              <p:nvPr/>
            </p:nvSpPr>
            <p:spPr>
              <a:xfrm>
                <a:off x="3422275" y="4609441"/>
                <a:ext cx="232366" cy="314983"/>
              </a:xfrm>
              <a:custGeom>
                <a:rect b="b" l="l" r="r" t="t"/>
                <a:pathLst>
                  <a:path extrusionOk="0" h="10069" w="7428">
                    <a:moveTo>
                      <a:pt x="4901" y="268"/>
                    </a:moveTo>
                    <a:lnTo>
                      <a:pt x="3714" y="843"/>
                    </a:lnTo>
                    <a:lnTo>
                      <a:pt x="2566" y="268"/>
                    </a:lnTo>
                    <a:close/>
                    <a:moveTo>
                      <a:pt x="4365" y="1111"/>
                    </a:moveTo>
                    <a:lnTo>
                      <a:pt x="4977" y="1187"/>
                    </a:lnTo>
                    <a:lnTo>
                      <a:pt x="5437" y="1264"/>
                    </a:lnTo>
                    <a:lnTo>
                      <a:pt x="5858" y="1379"/>
                    </a:lnTo>
                    <a:lnTo>
                      <a:pt x="6203" y="1532"/>
                    </a:lnTo>
                    <a:lnTo>
                      <a:pt x="6471" y="1647"/>
                    </a:lnTo>
                    <a:lnTo>
                      <a:pt x="6700" y="1800"/>
                    </a:lnTo>
                    <a:lnTo>
                      <a:pt x="6853" y="1953"/>
                    </a:lnTo>
                    <a:lnTo>
                      <a:pt x="7045" y="2221"/>
                    </a:lnTo>
                    <a:lnTo>
                      <a:pt x="7160" y="2451"/>
                    </a:lnTo>
                    <a:lnTo>
                      <a:pt x="7198" y="2642"/>
                    </a:lnTo>
                    <a:lnTo>
                      <a:pt x="7198" y="2719"/>
                    </a:lnTo>
                    <a:lnTo>
                      <a:pt x="7198" y="3140"/>
                    </a:lnTo>
                    <a:lnTo>
                      <a:pt x="230" y="3140"/>
                    </a:lnTo>
                    <a:lnTo>
                      <a:pt x="230" y="2680"/>
                    </a:lnTo>
                    <a:lnTo>
                      <a:pt x="230" y="2642"/>
                    </a:lnTo>
                    <a:lnTo>
                      <a:pt x="269" y="2489"/>
                    </a:lnTo>
                    <a:lnTo>
                      <a:pt x="345" y="2221"/>
                    </a:lnTo>
                    <a:lnTo>
                      <a:pt x="575" y="1953"/>
                    </a:lnTo>
                    <a:lnTo>
                      <a:pt x="728" y="1800"/>
                    </a:lnTo>
                    <a:lnTo>
                      <a:pt x="919" y="1647"/>
                    </a:lnTo>
                    <a:lnTo>
                      <a:pt x="1187" y="1532"/>
                    </a:lnTo>
                    <a:lnTo>
                      <a:pt x="1532" y="1379"/>
                    </a:lnTo>
                    <a:lnTo>
                      <a:pt x="1953" y="1264"/>
                    </a:lnTo>
                    <a:lnTo>
                      <a:pt x="2451" y="1187"/>
                    </a:lnTo>
                    <a:lnTo>
                      <a:pt x="3025" y="1111"/>
                    </a:lnTo>
                    <a:close/>
                    <a:moveTo>
                      <a:pt x="7198" y="3408"/>
                    </a:moveTo>
                    <a:lnTo>
                      <a:pt x="7198" y="6011"/>
                    </a:lnTo>
                    <a:lnTo>
                      <a:pt x="230" y="6011"/>
                    </a:lnTo>
                    <a:lnTo>
                      <a:pt x="230" y="3408"/>
                    </a:lnTo>
                    <a:close/>
                    <a:moveTo>
                      <a:pt x="7198" y="6279"/>
                    </a:moveTo>
                    <a:lnTo>
                      <a:pt x="7198" y="7963"/>
                    </a:lnTo>
                    <a:lnTo>
                      <a:pt x="7160" y="8231"/>
                    </a:lnTo>
                    <a:lnTo>
                      <a:pt x="7083" y="8308"/>
                    </a:lnTo>
                    <a:lnTo>
                      <a:pt x="7045" y="8385"/>
                    </a:lnTo>
                    <a:lnTo>
                      <a:pt x="6853" y="8499"/>
                    </a:lnTo>
                    <a:lnTo>
                      <a:pt x="6700" y="8538"/>
                    </a:lnTo>
                    <a:lnTo>
                      <a:pt x="6471" y="8576"/>
                    </a:lnTo>
                    <a:lnTo>
                      <a:pt x="690" y="8576"/>
                    </a:lnTo>
                    <a:lnTo>
                      <a:pt x="498" y="8538"/>
                    </a:lnTo>
                    <a:lnTo>
                      <a:pt x="383" y="8423"/>
                    </a:lnTo>
                    <a:lnTo>
                      <a:pt x="269" y="8308"/>
                    </a:lnTo>
                    <a:lnTo>
                      <a:pt x="230" y="8117"/>
                    </a:lnTo>
                    <a:lnTo>
                      <a:pt x="230" y="6279"/>
                    </a:lnTo>
                    <a:close/>
                    <a:moveTo>
                      <a:pt x="5896" y="8806"/>
                    </a:moveTo>
                    <a:lnTo>
                      <a:pt x="6317" y="9380"/>
                    </a:lnTo>
                    <a:lnTo>
                      <a:pt x="1111" y="9380"/>
                    </a:lnTo>
                    <a:lnTo>
                      <a:pt x="1532" y="8806"/>
                    </a:lnTo>
                    <a:close/>
                    <a:moveTo>
                      <a:pt x="996" y="0"/>
                    </a:moveTo>
                    <a:lnTo>
                      <a:pt x="919" y="39"/>
                    </a:lnTo>
                    <a:lnTo>
                      <a:pt x="881" y="154"/>
                    </a:lnTo>
                    <a:lnTo>
                      <a:pt x="919" y="230"/>
                    </a:lnTo>
                    <a:lnTo>
                      <a:pt x="996" y="268"/>
                    </a:lnTo>
                    <a:lnTo>
                      <a:pt x="1991" y="268"/>
                    </a:lnTo>
                    <a:lnTo>
                      <a:pt x="3216" y="843"/>
                    </a:lnTo>
                    <a:lnTo>
                      <a:pt x="2719" y="881"/>
                    </a:lnTo>
                    <a:lnTo>
                      <a:pt x="2259" y="958"/>
                    </a:lnTo>
                    <a:lnTo>
                      <a:pt x="1838" y="1034"/>
                    </a:lnTo>
                    <a:lnTo>
                      <a:pt x="1455" y="1149"/>
                    </a:lnTo>
                    <a:lnTo>
                      <a:pt x="1149" y="1264"/>
                    </a:lnTo>
                    <a:lnTo>
                      <a:pt x="843" y="1417"/>
                    </a:lnTo>
                    <a:lnTo>
                      <a:pt x="575" y="1608"/>
                    </a:lnTo>
                    <a:lnTo>
                      <a:pt x="383" y="1800"/>
                    </a:lnTo>
                    <a:lnTo>
                      <a:pt x="230" y="1953"/>
                    </a:lnTo>
                    <a:lnTo>
                      <a:pt x="154" y="2144"/>
                    </a:lnTo>
                    <a:lnTo>
                      <a:pt x="39" y="2412"/>
                    </a:lnTo>
                    <a:lnTo>
                      <a:pt x="1" y="2642"/>
                    </a:lnTo>
                    <a:lnTo>
                      <a:pt x="1" y="2719"/>
                    </a:lnTo>
                    <a:lnTo>
                      <a:pt x="1" y="8117"/>
                    </a:lnTo>
                    <a:lnTo>
                      <a:pt x="1" y="8270"/>
                    </a:lnTo>
                    <a:lnTo>
                      <a:pt x="39" y="8385"/>
                    </a:lnTo>
                    <a:lnTo>
                      <a:pt x="115" y="8499"/>
                    </a:lnTo>
                    <a:lnTo>
                      <a:pt x="192" y="8614"/>
                    </a:lnTo>
                    <a:lnTo>
                      <a:pt x="307" y="8691"/>
                    </a:lnTo>
                    <a:lnTo>
                      <a:pt x="422" y="8767"/>
                    </a:lnTo>
                    <a:lnTo>
                      <a:pt x="537" y="8806"/>
                    </a:lnTo>
                    <a:lnTo>
                      <a:pt x="1187" y="8806"/>
                    </a:lnTo>
                    <a:lnTo>
                      <a:pt x="422" y="9839"/>
                    </a:lnTo>
                    <a:lnTo>
                      <a:pt x="422" y="9954"/>
                    </a:lnTo>
                    <a:lnTo>
                      <a:pt x="460" y="10031"/>
                    </a:lnTo>
                    <a:lnTo>
                      <a:pt x="537" y="10069"/>
                    </a:lnTo>
                    <a:lnTo>
                      <a:pt x="575" y="10031"/>
                    </a:lnTo>
                    <a:lnTo>
                      <a:pt x="613" y="9992"/>
                    </a:lnTo>
                    <a:lnTo>
                      <a:pt x="919" y="9610"/>
                    </a:lnTo>
                    <a:lnTo>
                      <a:pt x="6509" y="9610"/>
                    </a:lnTo>
                    <a:lnTo>
                      <a:pt x="6777" y="9992"/>
                    </a:lnTo>
                    <a:lnTo>
                      <a:pt x="6853" y="10031"/>
                    </a:lnTo>
                    <a:lnTo>
                      <a:pt x="6892" y="10069"/>
                    </a:lnTo>
                    <a:lnTo>
                      <a:pt x="6968" y="10031"/>
                    </a:lnTo>
                    <a:lnTo>
                      <a:pt x="7007" y="9954"/>
                    </a:lnTo>
                    <a:lnTo>
                      <a:pt x="7007" y="9839"/>
                    </a:lnTo>
                    <a:lnTo>
                      <a:pt x="6203" y="8806"/>
                    </a:lnTo>
                    <a:lnTo>
                      <a:pt x="6624" y="8806"/>
                    </a:lnTo>
                    <a:lnTo>
                      <a:pt x="6815" y="8767"/>
                    </a:lnTo>
                    <a:lnTo>
                      <a:pt x="7007" y="8729"/>
                    </a:lnTo>
                    <a:lnTo>
                      <a:pt x="7198" y="8576"/>
                    </a:lnTo>
                    <a:lnTo>
                      <a:pt x="7313" y="8461"/>
                    </a:lnTo>
                    <a:lnTo>
                      <a:pt x="7389" y="8308"/>
                    </a:lnTo>
                    <a:lnTo>
                      <a:pt x="7428" y="8155"/>
                    </a:lnTo>
                    <a:lnTo>
                      <a:pt x="7428" y="7963"/>
                    </a:lnTo>
                    <a:lnTo>
                      <a:pt x="7428" y="2719"/>
                    </a:lnTo>
                    <a:lnTo>
                      <a:pt x="7428" y="2642"/>
                    </a:lnTo>
                    <a:lnTo>
                      <a:pt x="7389" y="2412"/>
                    </a:lnTo>
                    <a:lnTo>
                      <a:pt x="7275" y="2144"/>
                    </a:lnTo>
                    <a:lnTo>
                      <a:pt x="7198" y="1953"/>
                    </a:lnTo>
                    <a:lnTo>
                      <a:pt x="7045" y="1800"/>
                    </a:lnTo>
                    <a:lnTo>
                      <a:pt x="6815" y="1608"/>
                    </a:lnTo>
                    <a:lnTo>
                      <a:pt x="6585" y="1417"/>
                    </a:lnTo>
                    <a:lnTo>
                      <a:pt x="6279" y="1264"/>
                    </a:lnTo>
                    <a:lnTo>
                      <a:pt x="5935" y="1149"/>
                    </a:lnTo>
                    <a:lnTo>
                      <a:pt x="5590" y="1034"/>
                    </a:lnTo>
                    <a:lnTo>
                      <a:pt x="5169" y="958"/>
                    </a:lnTo>
                    <a:lnTo>
                      <a:pt x="4748" y="881"/>
                    </a:lnTo>
                    <a:lnTo>
                      <a:pt x="4250" y="843"/>
                    </a:lnTo>
                    <a:lnTo>
                      <a:pt x="5475" y="268"/>
                    </a:lnTo>
                    <a:lnTo>
                      <a:pt x="6432" y="268"/>
                    </a:lnTo>
                    <a:lnTo>
                      <a:pt x="6547" y="230"/>
                    </a:lnTo>
                    <a:lnTo>
                      <a:pt x="6547" y="154"/>
                    </a:lnTo>
                    <a:lnTo>
                      <a:pt x="6547" y="39"/>
                    </a:lnTo>
                    <a:lnTo>
                      <a:pt x="643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57" name="Google Shape;1357;p65"/>
              <p:cNvSpPr/>
              <p:nvPr/>
            </p:nvSpPr>
            <p:spPr>
              <a:xfrm>
                <a:off x="3456998" y="4821409"/>
                <a:ext cx="40761" cy="40761"/>
              </a:xfrm>
              <a:custGeom>
                <a:rect b="b" l="l" r="r" t="t"/>
                <a:pathLst>
                  <a:path extrusionOk="0" h="1303" w="1303">
                    <a:moveTo>
                      <a:pt x="652" y="230"/>
                    </a:moveTo>
                    <a:lnTo>
                      <a:pt x="805" y="269"/>
                    </a:lnTo>
                    <a:lnTo>
                      <a:pt x="958" y="345"/>
                    </a:lnTo>
                    <a:lnTo>
                      <a:pt x="1034" y="498"/>
                    </a:lnTo>
                    <a:lnTo>
                      <a:pt x="1073" y="651"/>
                    </a:lnTo>
                    <a:lnTo>
                      <a:pt x="1034" y="805"/>
                    </a:lnTo>
                    <a:lnTo>
                      <a:pt x="958" y="919"/>
                    </a:lnTo>
                    <a:lnTo>
                      <a:pt x="805" y="1034"/>
                    </a:lnTo>
                    <a:lnTo>
                      <a:pt x="499" y="1034"/>
                    </a:lnTo>
                    <a:lnTo>
                      <a:pt x="384" y="919"/>
                    </a:lnTo>
                    <a:lnTo>
                      <a:pt x="269" y="805"/>
                    </a:lnTo>
                    <a:lnTo>
                      <a:pt x="231" y="651"/>
                    </a:lnTo>
                    <a:lnTo>
                      <a:pt x="269" y="498"/>
                    </a:lnTo>
                    <a:lnTo>
                      <a:pt x="384" y="345"/>
                    </a:lnTo>
                    <a:lnTo>
                      <a:pt x="499" y="269"/>
                    </a:lnTo>
                    <a:lnTo>
                      <a:pt x="652" y="230"/>
                    </a:lnTo>
                    <a:close/>
                    <a:moveTo>
                      <a:pt x="537" y="1"/>
                    </a:moveTo>
                    <a:lnTo>
                      <a:pt x="384" y="39"/>
                    </a:lnTo>
                    <a:lnTo>
                      <a:pt x="307" y="77"/>
                    </a:lnTo>
                    <a:lnTo>
                      <a:pt x="192" y="192"/>
                    </a:lnTo>
                    <a:lnTo>
                      <a:pt x="116" y="269"/>
                    </a:lnTo>
                    <a:lnTo>
                      <a:pt x="39" y="383"/>
                    </a:lnTo>
                    <a:lnTo>
                      <a:pt x="1" y="498"/>
                    </a:lnTo>
                    <a:lnTo>
                      <a:pt x="1" y="651"/>
                    </a:lnTo>
                    <a:lnTo>
                      <a:pt x="1" y="766"/>
                    </a:lnTo>
                    <a:lnTo>
                      <a:pt x="39" y="919"/>
                    </a:lnTo>
                    <a:lnTo>
                      <a:pt x="116" y="996"/>
                    </a:lnTo>
                    <a:lnTo>
                      <a:pt x="192" y="1111"/>
                    </a:lnTo>
                    <a:lnTo>
                      <a:pt x="307" y="1187"/>
                    </a:lnTo>
                    <a:lnTo>
                      <a:pt x="384" y="1264"/>
                    </a:lnTo>
                    <a:lnTo>
                      <a:pt x="537" y="1302"/>
                    </a:lnTo>
                    <a:lnTo>
                      <a:pt x="805" y="1302"/>
                    </a:lnTo>
                    <a:lnTo>
                      <a:pt x="920" y="1264"/>
                    </a:lnTo>
                    <a:lnTo>
                      <a:pt x="1034" y="1187"/>
                    </a:lnTo>
                    <a:lnTo>
                      <a:pt x="1111" y="1111"/>
                    </a:lnTo>
                    <a:lnTo>
                      <a:pt x="1226" y="996"/>
                    </a:lnTo>
                    <a:lnTo>
                      <a:pt x="1264" y="919"/>
                    </a:lnTo>
                    <a:lnTo>
                      <a:pt x="1302" y="766"/>
                    </a:lnTo>
                    <a:lnTo>
                      <a:pt x="1302" y="651"/>
                    </a:lnTo>
                    <a:lnTo>
                      <a:pt x="1302" y="498"/>
                    </a:lnTo>
                    <a:lnTo>
                      <a:pt x="1264" y="383"/>
                    </a:lnTo>
                    <a:lnTo>
                      <a:pt x="1226" y="269"/>
                    </a:lnTo>
                    <a:lnTo>
                      <a:pt x="1111" y="192"/>
                    </a:lnTo>
                    <a:lnTo>
                      <a:pt x="1034" y="77"/>
                    </a:lnTo>
                    <a:lnTo>
                      <a:pt x="920" y="39"/>
                    </a:lnTo>
                    <a:lnTo>
                      <a:pt x="80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58" name="Google Shape;1358;p65"/>
              <p:cNvSpPr/>
              <p:nvPr/>
            </p:nvSpPr>
            <p:spPr>
              <a:xfrm>
                <a:off x="3577967" y="4821409"/>
                <a:ext cx="41950" cy="40761"/>
              </a:xfrm>
              <a:custGeom>
                <a:rect b="b" l="l" r="r" t="t"/>
                <a:pathLst>
                  <a:path extrusionOk="0" h="1303" w="1341">
                    <a:moveTo>
                      <a:pt x="690" y="230"/>
                    </a:moveTo>
                    <a:lnTo>
                      <a:pt x="843" y="269"/>
                    </a:lnTo>
                    <a:lnTo>
                      <a:pt x="958" y="345"/>
                    </a:lnTo>
                    <a:lnTo>
                      <a:pt x="1034" y="498"/>
                    </a:lnTo>
                    <a:lnTo>
                      <a:pt x="1072" y="651"/>
                    </a:lnTo>
                    <a:lnTo>
                      <a:pt x="1034" y="805"/>
                    </a:lnTo>
                    <a:lnTo>
                      <a:pt x="958" y="919"/>
                    </a:lnTo>
                    <a:lnTo>
                      <a:pt x="843" y="1034"/>
                    </a:lnTo>
                    <a:lnTo>
                      <a:pt x="498" y="1034"/>
                    </a:lnTo>
                    <a:lnTo>
                      <a:pt x="383" y="919"/>
                    </a:lnTo>
                    <a:lnTo>
                      <a:pt x="307" y="805"/>
                    </a:lnTo>
                    <a:lnTo>
                      <a:pt x="268" y="651"/>
                    </a:lnTo>
                    <a:lnTo>
                      <a:pt x="307" y="498"/>
                    </a:lnTo>
                    <a:lnTo>
                      <a:pt x="383" y="345"/>
                    </a:lnTo>
                    <a:lnTo>
                      <a:pt x="498" y="269"/>
                    </a:lnTo>
                    <a:lnTo>
                      <a:pt x="690" y="230"/>
                    </a:lnTo>
                    <a:close/>
                    <a:moveTo>
                      <a:pt x="536" y="1"/>
                    </a:moveTo>
                    <a:lnTo>
                      <a:pt x="422" y="39"/>
                    </a:lnTo>
                    <a:lnTo>
                      <a:pt x="307" y="77"/>
                    </a:lnTo>
                    <a:lnTo>
                      <a:pt x="192" y="192"/>
                    </a:lnTo>
                    <a:lnTo>
                      <a:pt x="115" y="269"/>
                    </a:lnTo>
                    <a:lnTo>
                      <a:pt x="77" y="383"/>
                    </a:lnTo>
                    <a:lnTo>
                      <a:pt x="39" y="498"/>
                    </a:lnTo>
                    <a:lnTo>
                      <a:pt x="0" y="651"/>
                    </a:lnTo>
                    <a:lnTo>
                      <a:pt x="39" y="766"/>
                    </a:lnTo>
                    <a:lnTo>
                      <a:pt x="77" y="919"/>
                    </a:lnTo>
                    <a:lnTo>
                      <a:pt x="115" y="996"/>
                    </a:lnTo>
                    <a:lnTo>
                      <a:pt x="192" y="1111"/>
                    </a:lnTo>
                    <a:lnTo>
                      <a:pt x="307" y="1187"/>
                    </a:lnTo>
                    <a:lnTo>
                      <a:pt x="422" y="1264"/>
                    </a:lnTo>
                    <a:lnTo>
                      <a:pt x="536" y="1302"/>
                    </a:lnTo>
                    <a:lnTo>
                      <a:pt x="804" y="1302"/>
                    </a:lnTo>
                    <a:lnTo>
                      <a:pt x="919" y="1264"/>
                    </a:lnTo>
                    <a:lnTo>
                      <a:pt x="1034" y="1187"/>
                    </a:lnTo>
                    <a:lnTo>
                      <a:pt x="1149" y="1111"/>
                    </a:lnTo>
                    <a:lnTo>
                      <a:pt x="1226" y="996"/>
                    </a:lnTo>
                    <a:lnTo>
                      <a:pt x="1302" y="919"/>
                    </a:lnTo>
                    <a:lnTo>
                      <a:pt x="1340" y="766"/>
                    </a:lnTo>
                    <a:lnTo>
                      <a:pt x="1340" y="651"/>
                    </a:lnTo>
                    <a:lnTo>
                      <a:pt x="1340" y="498"/>
                    </a:lnTo>
                    <a:lnTo>
                      <a:pt x="1302" y="383"/>
                    </a:lnTo>
                    <a:lnTo>
                      <a:pt x="1226" y="269"/>
                    </a:lnTo>
                    <a:lnTo>
                      <a:pt x="1149" y="192"/>
                    </a:lnTo>
                    <a:lnTo>
                      <a:pt x="1034" y="77"/>
                    </a:lnTo>
                    <a:lnTo>
                      <a:pt x="919" y="39"/>
                    </a:lnTo>
                    <a:lnTo>
                      <a:pt x="80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59" name="Google Shape;1359;p65"/>
              <p:cNvSpPr/>
              <p:nvPr/>
            </p:nvSpPr>
            <p:spPr>
              <a:xfrm>
                <a:off x="3500136" y="4662120"/>
                <a:ext cx="76673" cy="31189"/>
              </a:xfrm>
              <a:custGeom>
                <a:rect b="b" l="l" r="r" t="t"/>
                <a:pathLst>
                  <a:path extrusionOk="0" h="997" w="2451">
                    <a:moveTo>
                      <a:pt x="2067" y="269"/>
                    </a:moveTo>
                    <a:lnTo>
                      <a:pt x="2106" y="307"/>
                    </a:lnTo>
                    <a:lnTo>
                      <a:pt x="2182" y="384"/>
                    </a:lnTo>
                    <a:lnTo>
                      <a:pt x="2182" y="499"/>
                    </a:lnTo>
                    <a:lnTo>
                      <a:pt x="2182" y="537"/>
                    </a:lnTo>
                    <a:lnTo>
                      <a:pt x="2182" y="613"/>
                    </a:lnTo>
                    <a:lnTo>
                      <a:pt x="2106" y="690"/>
                    </a:lnTo>
                    <a:lnTo>
                      <a:pt x="2067" y="728"/>
                    </a:lnTo>
                    <a:lnTo>
                      <a:pt x="1953" y="767"/>
                    </a:lnTo>
                    <a:lnTo>
                      <a:pt x="498" y="767"/>
                    </a:lnTo>
                    <a:lnTo>
                      <a:pt x="383" y="728"/>
                    </a:lnTo>
                    <a:lnTo>
                      <a:pt x="306" y="690"/>
                    </a:lnTo>
                    <a:lnTo>
                      <a:pt x="268" y="613"/>
                    </a:lnTo>
                    <a:lnTo>
                      <a:pt x="268" y="537"/>
                    </a:lnTo>
                    <a:lnTo>
                      <a:pt x="268" y="499"/>
                    </a:lnTo>
                    <a:lnTo>
                      <a:pt x="268" y="384"/>
                    </a:lnTo>
                    <a:lnTo>
                      <a:pt x="306" y="307"/>
                    </a:lnTo>
                    <a:lnTo>
                      <a:pt x="383" y="269"/>
                    </a:lnTo>
                    <a:close/>
                    <a:moveTo>
                      <a:pt x="498" y="1"/>
                    </a:moveTo>
                    <a:lnTo>
                      <a:pt x="306" y="39"/>
                    </a:lnTo>
                    <a:lnTo>
                      <a:pt x="153" y="154"/>
                    </a:lnTo>
                    <a:lnTo>
                      <a:pt x="38" y="307"/>
                    </a:lnTo>
                    <a:lnTo>
                      <a:pt x="0" y="499"/>
                    </a:lnTo>
                    <a:lnTo>
                      <a:pt x="0" y="537"/>
                    </a:lnTo>
                    <a:lnTo>
                      <a:pt x="38" y="690"/>
                    </a:lnTo>
                    <a:lnTo>
                      <a:pt x="153" y="843"/>
                    </a:lnTo>
                    <a:lnTo>
                      <a:pt x="306" y="958"/>
                    </a:lnTo>
                    <a:lnTo>
                      <a:pt x="498" y="996"/>
                    </a:lnTo>
                    <a:lnTo>
                      <a:pt x="1953" y="996"/>
                    </a:lnTo>
                    <a:lnTo>
                      <a:pt x="2144" y="958"/>
                    </a:lnTo>
                    <a:lnTo>
                      <a:pt x="2297" y="843"/>
                    </a:lnTo>
                    <a:lnTo>
                      <a:pt x="2412" y="690"/>
                    </a:lnTo>
                    <a:lnTo>
                      <a:pt x="2450" y="537"/>
                    </a:lnTo>
                    <a:lnTo>
                      <a:pt x="2450" y="499"/>
                    </a:lnTo>
                    <a:lnTo>
                      <a:pt x="2412" y="307"/>
                    </a:lnTo>
                    <a:lnTo>
                      <a:pt x="2297" y="154"/>
                    </a:lnTo>
                    <a:lnTo>
                      <a:pt x="2144" y="39"/>
                    </a:lnTo>
                    <a:lnTo>
                      <a:pt x="195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cxnSp>
        <p:nvCxnSpPr>
          <p:cNvPr id="1360" name="Google Shape;1360;p65"/>
          <p:cNvCxnSpPr/>
          <p:nvPr/>
        </p:nvCxnSpPr>
        <p:spPr>
          <a:xfrm>
            <a:off x="6766004" y="-15694"/>
            <a:ext cx="0" cy="51750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Programs">
  <p:cSld name="Contact Us_5">
    <p:spTree>
      <p:nvGrpSpPr>
        <p:cNvPr id="1361" name="Shape 1361"/>
        <p:cNvGrpSpPr/>
        <p:nvPr/>
      </p:nvGrpSpPr>
      <p:grpSpPr>
        <a:xfrm>
          <a:off x="0" y="0"/>
          <a:ext cx="0" cy="0"/>
          <a:chOff x="0" y="0"/>
          <a:chExt cx="0" cy="0"/>
        </a:xfrm>
      </p:grpSpPr>
      <p:grpSp>
        <p:nvGrpSpPr>
          <p:cNvPr id="1362" name="Google Shape;1362;p66"/>
          <p:cNvGrpSpPr/>
          <p:nvPr/>
        </p:nvGrpSpPr>
        <p:grpSpPr>
          <a:xfrm>
            <a:off x="2800944" y="1784209"/>
            <a:ext cx="705356" cy="561531"/>
            <a:chOff x="1556339" y="384067"/>
            <a:chExt cx="296331" cy="235957"/>
          </a:xfrm>
        </p:grpSpPr>
        <p:sp>
          <p:nvSpPr>
            <p:cNvPr id="1363" name="Google Shape;1363;p66"/>
            <p:cNvSpPr/>
            <p:nvPr/>
          </p:nvSpPr>
          <p:spPr>
            <a:xfrm>
              <a:off x="1556339" y="384067"/>
              <a:ext cx="133370" cy="235957"/>
            </a:xfrm>
            <a:custGeom>
              <a:rect b="b" l="l" r="r" t="t"/>
              <a:pathLst>
                <a:path extrusionOk="0" h="7926" w="4480">
                  <a:moveTo>
                    <a:pt x="0" y="1"/>
                  </a:moveTo>
                  <a:lnTo>
                    <a:pt x="0" y="4480"/>
                  </a:lnTo>
                  <a:lnTo>
                    <a:pt x="2374" y="7925"/>
                  </a:lnTo>
                  <a:lnTo>
                    <a:pt x="4097" y="6662"/>
                  </a:lnTo>
                  <a:lnTo>
                    <a:pt x="2603" y="4480"/>
                  </a:lnTo>
                  <a:lnTo>
                    <a:pt x="4479" y="4480"/>
                  </a:lnTo>
                  <a:lnTo>
                    <a:pt x="4479"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64" name="Google Shape;1364;p66"/>
            <p:cNvSpPr/>
            <p:nvPr/>
          </p:nvSpPr>
          <p:spPr>
            <a:xfrm>
              <a:off x="1719300" y="384067"/>
              <a:ext cx="133370" cy="235957"/>
            </a:xfrm>
            <a:custGeom>
              <a:rect b="b" l="l" r="r" t="t"/>
              <a:pathLst>
                <a:path extrusionOk="0" h="7926" w="4480">
                  <a:moveTo>
                    <a:pt x="1" y="1"/>
                  </a:moveTo>
                  <a:lnTo>
                    <a:pt x="1" y="4480"/>
                  </a:lnTo>
                  <a:lnTo>
                    <a:pt x="2413" y="7925"/>
                  </a:lnTo>
                  <a:lnTo>
                    <a:pt x="4135" y="6662"/>
                  </a:lnTo>
                  <a:lnTo>
                    <a:pt x="2604" y="4480"/>
                  </a:lnTo>
                  <a:lnTo>
                    <a:pt x="4480" y="4480"/>
                  </a:lnTo>
                  <a:lnTo>
                    <a:pt x="4480"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1365" name="Google Shape;1365;p66"/>
          <p:cNvSpPr txBox="1"/>
          <p:nvPr/>
        </p:nvSpPr>
        <p:spPr>
          <a:xfrm>
            <a:off x="623218" y="1232067"/>
            <a:ext cx="2850000" cy="327300"/>
          </a:xfrm>
          <a:prstGeom prst="rect">
            <a:avLst/>
          </a:prstGeom>
          <a:solidFill>
            <a:schemeClr val="dk2"/>
          </a:solidFill>
          <a:ln>
            <a:noFill/>
          </a:ln>
        </p:spPr>
        <p:txBody>
          <a:bodyPr anchorCtr="0" anchor="t" bIns="68600" lIns="68600" spcFirstLastPara="1" rIns="68600" wrap="square" tIns="68600">
            <a:noAutofit/>
          </a:bodyPr>
          <a:lstStyle/>
          <a:p>
            <a:pPr indent="0" lvl="0" marL="0" rtl="0" algn="ctr">
              <a:lnSpc>
                <a:spcPct val="100000"/>
              </a:lnSpc>
              <a:spcBef>
                <a:spcPts val="0"/>
              </a:spcBef>
              <a:spcAft>
                <a:spcPts val="0"/>
              </a:spcAft>
              <a:buNone/>
            </a:pPr>
            <a:r>
              <a:rPr b="1" lang="en" sz="1200">
                <a:solidFill>
                  <a:schemeClr val="accent2"/>
                </a:solidFill>
                <a:latin typeface="Montserrat"/>
                <a:ea typeface="Montserrat"/>
                <a:cs typeface="Montserrat"/>
                <a:sym typeface="Montserrat"/>
              </a:rPr>
              <a:t>Transforming the Future of Tech</a:t>
            </a:r>
            <a:endParaRPr b="1" sz="1200">
              <a:solidFill>
                <a:schemeClr val="accent2"/>
              </a:solidFill>
              <a:latin typeface="Montserrat"/>
              <a:ea typeface="Montserrat"/>
              <a:cs typeface="Montserrat"/>
              <a:sym typeface="Montserrat"/>
            </a:endParaRPr>
          </a:p>
        </p:txBody>
      </p:sp>
      <p:sp>
        <p:nvSpPr>
          <p:cNvPr id="1366" name="Google Shape;1366;p66"/>
          <p:cNvSpPr/>
          <p:nvPr/>
        </p:nvSpPr>
        <p:spPr>
          <a:xfrm>
            <a:off x="2800957" y="1818966"/>
            <a:ext cx="2018700" cy="3046500"/>
          </a:xfrm>
          <a:prstGeom prst="rect">
            <a:avLst/>
          </a:prstGeom>
          <a:noFill/>
          <a:ln>
            <a:noFill/>
          </a:ln>
        </p:spPr>
        <p:txBody>
          <a:bodyPr anchorCtr="0" anchor="b" bIns="205775" lIns="205775" spcFirstLastPara="1" rIns="205775" wrap="square" tIns="205775">
            <a:noAutofit/>
          </a:bodyPr>
          <a:lstStyle/>
          <a:p>
            <a:pPr indent="0" lvl="0" marL="0" rtl="0" algn="l">
              <a:lnSpc>
                <a:spcPct val="115000"/>
              </a:lnSpc>
              <a:spcBef>
                <a:spcPts val="0"/>
              </a:spcBef>
              <a:spcAft>
                <a:spcPts val="0"/>
              </a:spcAft>
              <a:buNone/>
            </a:pPr>
            <a:r>
              <a:rPr b="1" lang="en" sz="1600">
                <a:solidFill>
                  <a:schemeClr val="dk2"/>
                </a:solidFill>
                <a:latin typeface="Open Sans"/>
                <a:ea typeface="Open Sans"/>
                <a:cs typeface="Open Sans"/>
                <a:sym typeface="Open Sans"/>
              </a:rPr>
              <a:t>We are just giving students the opportunity to show what they are capable of. </a:t>
            </a:r>
            <a:endParaRPr b="1" sz="1600">
              <a:solidFill>
                <a:schemeClr val="dk2"/>
              </a:solidFill>
              <a:latin typeface="Open Sans"/>
              <a:ea typeface="Open Sans"/>
              <a:cs typeface="Open Sans"/>
              <a:sym typeface="Open Sans"/>
            </a:endParaRPr>
          </a:p>
          <a:p>
            <a:pPr indent="-88900" lvl="0" marL="88900" rtl="0" algn="l">
              <a:lnSpc>
                <a:spcPct val="100000"/>
              </a:lnSpc>
              <a:spcBef>
                <a:spcPts val="0"/>
              </a:spcBef>
              <a:spcAft>
                <a:spcPts val="0"/>
              </a:spcAft>
              <a:buNone/>
            </a:pPr>
            <a:r>
              <a:t/>
            </a:r>
            <a:endParaRPr b="1" sz="900">
              <a:solidFill>
                <a:schemeClr val="dk2"/>
              </a:solidFill>
              <a:latin typeface="Montserrat"/>
              <a:ea typeface="Montserrat"/>
              <a:cs typeface="Montserrat"/>
              <a:sym typeface="Montserrat"/>
            </a:endParaRPr>
          </a:p>
          <a:p>
            <a:pPr indent="-88900" lvl="0" marL="88900" rtl="0" algn="l">
              <a:lnSpc>
                <a:spcPct val="100000"/>
              </a:lnSpc>
              <a:spcBef>
                <a:spcPts val="0"/>
              </a:spcBef>
              <a:spcAft>
                <a:spcPts val="0"/>
              </a:spcAft>
              <a:buNone/>
            </a:pPr>
            <a:r>
              <a:t/>
            </a:r>
            <a:endParaRPr b="1" sz="900">
              <a:solidFill>
                <a:schemeClr val="dk2"/>
              </a:solidFill>
              <a:latin typeface="Montserrat"/>
              <a:ea typeface="Montserrat"/>
              <a:cs typeface="Montserrat"/>
              <a:sym typeface="Montserrat"/>
            </a:endParaRPr>
          </a:p>
          <a:p>
            <a:pPr indent="-88900" lvl="0" marL="88900" rtl="0" algn="l">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—Judith Spitz, executive director of Break Through Tech, as quoted in </a:t>
            </a:r>
            <a:r>
              <a:rPr i="1" lang="en" sz="900">
                <a:solidFill>
                  <a:schemeClr val="dk2"/>
                </a:solidFill>
                <a:latin typeface="Montserrat SemiBold"/>
                <a:ea typeface="Montserrat SemiBold"/>
                <a:cs typeface="Montserrat SemiBold"/>
                <a:sym typeface="Montserrat SemiBold"/>
              </a:rPr>
              <a:t>The New York Times</a:t>
            </a:r>
            <a:endParaRPr sz="900">
              <a:solidFill>
                <a:schemeClr val="dk2"/>
              </a:solidFill>
              <a:latin typeface="Montserrat SemiBold"/>
              <a:ea typeface="Montserrat SemiBold"/>
              <a:cs typeface="Montserrat SemiBold"/>
              <a:sym typeface="Montserrat SemiBold"/>
            </a:endParaRPr>
          </a:p>
        </p:txBody>
      </p:sp>
      <p:sp>
        <p:nvSpPr>
          <p:cNvPr id="1367" name="Google Shape;1367;p66"/>
          <p:cNvSpPr/>
          <p:nvPr/>
        </p:nvSpPr>
        <p:spPr>
          <a:xfrm>
            <a:off x="4983816" y="1722403"/>
            <a:ext cx="3557100" cy="1464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l">
              <a:lnSpc>
                <a:spcPct val="115000"/>
              </a:lnSpc>
              <a:spcBef>
                <a:spcPts val="0"/>
              </a:spcBef>
              <a:spcAft>
                <a:spcPts val="0"/>
              </a:spcAft>
              <a:buNone/>
            </a:pPr>
            <a:r>
              <a:rPr b="1" lang="en" sz="1700">
                <a:solidFill>
                  <a:schemeClr val="dk2"/>
                </a:solidFill>
                <a:latin typeface="Open Sans"/>
                <a:ea typeface="Open Sans"/>
                <a:cs typeface="Open Sans"/>
                <a:sym typeface="Open Sans"/>
              </a:rPr>
              <a:t>The AI Program</a:t>
            </a:r>
            <a:endParaRPr b="1" sz="17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~1,000 </a:t>
            </a:r>
            <a:r>
              <a:rPr lang="en" sz="1100">
                <a:solidFill>
                  <a:schemeClr val="dk2"/>
                </a:solidFill>
                <a:latin typeface="Open Sans"/>
                <a:ea typeface="Open Sans"/>
                <a:cs typeface="Open Sans"/>
                <a:sym typeface="Open Sans"/>
              </a:rPr>
              <a:t>undergraduate students served yearly</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80%</a:t>
            </a:r>
            <a:r>
              <a:rPr lang="en" sz="1100">
                <a:solidFill>
                  <a:schemeClr val="dk2"/>
                </a:solidFill>
                <a:latin typeface="Open Sans"/>
                <a:ea typeface="Open Sans"/>
                <a:cs typeface="Open Sans"/>
                <a:sym typeface="Open Sans"/>
              </a:rPr>
              <a:t> placement rate in jobs and paid internships.</a:t>
            </a:r>
            <a:endParaRPr b="1" sz="1100">
              <a:solidFill>
                <a:schemeClr val="dk2"/>
              </a:solidFill>
              <a:latin typeface="Open Sans"/>
              <a:ea typeface="Open Sans"/>
              <a:cs typeface="Open Sans"/>
              <a:sym typeface="Open Sans"/>
            </a:endParaRPr>
          </a:p>
        </p:txBody>
      </p:sp>
      <p:sp>
        <p:nvSpPr>
          <p:cNvPr id="1368" name="Google Shape;1368;p66"/>
          <p:cNvSpPr/>
          <p:nvPr/>
        </p:nvSpPr>
        <p:spPr>
          <a:xfrm>
            <a:off x="4983816" y="3358378"/>
            <a:ext cx="3557100" cy="1506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l">
              <a:lnSpc>
                <a:spcPct val="115000"/>
              </a:lnSpc>
              <a:spcBef>
                <a:spcPts val="0"/>
              </a:spcBef>
              <a:spcAft>
                <a:spcPts val="0"/>
              </a:spcAft>
              <a:buNone/>
            </a:pPr>
            <a:r>
              <a:rPr b="1" lang="en" sz="1700">
                <a:solidFill>
                  <a:schemeClr val="dk2"/>
                </a:solidFill>
                <a:latin typeface="Open Sans"/>
                <a:ea typeface="Open Sans"/>
                <a:cs typeface="Open Sans"/>
                <a:sym typeface="Open Sans"/>
              </a:rPr>
              <a:t>Sprinternships™</a:t>
            </a:r>
            <a:endParaRPr b="1" sz="17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 years</a:t>
            </a:r>
            <a:r>
              <a:rPr lang="en" sz="1100">
                <a:solidFill>
                  <a:schemeClr val="dk2"/>
                </a:solidFill>
                <a:latin typeface="Open Sans"/>
                <a:ea typeface="Open Sans"/>
                <a:cs typeface="Open Sans"/>
                <a:sym typeface="Open Sans"/>
              </a:rPr>
              <a:t> running micro internships</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10x higher</a:t>
            </a:r>
            <a:r>
              <a:rPr lang="en" sz="1100">
                <a:solidFill>
                  <a:schemeClr val="dk2"/>
                </a:solidFill>
                <a:latin typeface="Open Sans"/>
                <a:ea typeface="Open Sans"/>
                <a:cs typeface="Open Sans"/>
                <a:sym typeface="Open Sans"/>
              </a:rPr>
              <a:t> placement rate than their peers.</a:t>
            </a:r>
            <a:endParaRPr b="1" sz="1100">
              <a:solidFill>
                <a:schemeClr val="dk2"/>
              </a:solidFill>
              <a:latin typeface="Open Sans"/>
              <a:ea typeface="Open Sans"/>
              <a:cs typeface="Open Sans"/>
              <a:sym typeface="Open Sans"/>
            </a:endParaRPr>
          </a:p>
        </p:txBody>
      </p:sp>
      <p:sp>
        <p:nvSpPr>
          <p:cNvPr id="1369" name="Google Shape;1369;p66"/>
          <p:cNvSpPr txBox="1"/>
          <p:nvPr/>
        </p:nvSpPr>
        <p:spPr>
          <a:xfrm>
            <a:off x="482765" y="278138"/>
            <a:ext cx="5273700" cy="7926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700">
                <a:solidFill>
                  <a:schemeClr val="dk2"/>
                </a:solidFill>
                <a:latin typeface="Open Sans Light"/>
                <a:ea typeface="Open Sans Light"/>
                <a:cs typeface="Open Sans Light"/>
                <a:sym typeface="Open Sans Light"/>
              </a:rPr>
              <a:t>Our Programs </a:t>
            </a:r>
            <a:endParaRPr sz="4700">
              <a:latin typeface="Open Sans Light"/>
              <a:ea typeface="Open Sans Light"/>
              <a:cs typeface="Open Sans Light"/>
              <a:sym typeface="Open Sans Light"/>
            </a:endParaRPr>
          </a:p>
        </p:txBody>
      </p:sp>
      <p:pic>
        <p:nvPicPr>
          <p:cNvPr id="1370" name="Google Shape;1370;p66"/>
          <p:cNvPicPr preferRelativeResize="0"/>
          <p:nvPr/>
        </p:nvPicPr>
        <p:blipFill rotWithShape="1">
          <a:blip r:embed="rId2">
            <a:alphaModFix/>
          </a:blip>
          <a:srcRect b="0" l="-2689" r="-114229" t="-1224"/>
          <a:stretch/>
        </p:blipFill>
        <p:spPr>
          <a:xfrm>
            <a:off x="623218" y="1722384"/>
            <a:ext cx="4196522" cy="3142959"/>
          </a:xfrm>
          <a:prstGeom prst="rect">
            <a:avLst/>
          </a:prstGeom>
          <a:noFill/>
          <a:ln cap="flat" cmpd="sng" w="28575">
            <a:solidFill>
              <a:srgbClr val="003D56"/>
            </a:solidFill>
            <a:prstDash val="solid"/>
            <a:round/>
            <a:headEnd len="sm" w="sm" type="none"/>
            <a:tailEnd len="sm" w="sm" type="none"/>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3">
  <p:cSld name="Contact Us_4">
    <p:bg>
      <p:bgPr>
        <a:solidFill>
          <a:schemeClr val="dk2"/>
        </a:solidFill>
      </p:bgPr>
    </p:bg>
    <p:spTree>
      <p:nvGrpSpPr>
        <p:cNvPr id="1371" name="Shape 1371"/>
        <p:cNvGrpSpPr/>
        <p:nvPr/>
      </p:nvGrpSpPr>
      <p:grpSpPr>
        <a:xfrm>
          <a:off x="0" y="0"/>
          <a:ext cx="0" cy="0"/>
          <a:chOff x="0" y="0"/>
          <a:chExt cx="0" cy="0"/>
        </a:xfrm>
      </p:grpSpPr>
      <p:sp>
        <p:nvSpPr>
          <p:cNvPr id="1372" name="Google Shape;1372;p67"/>
          <p:cNvSpPr/>
          <p:nvPr/>
        </p:nvSpPr>
        <p:spPr>
          <a:xfrm>
            <a:off x="2927560" y="3861562"/>
            <a:ext cx="5624400" cy="86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373" name="Google Shape;1373;p67"/>
          <p:cNvGrpSpPr/>
          <p:nvPr/>
        </p:nvGrpSpPr>
        <p:grpSpPr>
          <a:xfrm>
            <a:off x="679466" y="487257"/>
            <a:ext cx="288630" cy="720553"/>
            <a:chOff x="3384375" y="2267500"/>
            <a:chExt cx="203375" cy="507825"/>
          </a:xfrm>
        </p:grpSpPr>
        <p:sp>
          <p:nvSpPr>
            <p:cNvPr id="1374" name="Google Shape;1374;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75" name="Google Shape;1375;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376" name="Google Shape;1376;p67"/>
          <p:cNvGrpSpPr/>
          <p:nvPr/>
        </p:nvGrpSpPr>
        <p:grpSpPr>
          <a:xfrm>
            <a:off x="679466" y="1349430"/>
            <a:ext cx="288630" cy="720553"/>
            <a:chOff x="3384375" y="2267500"/>
            <a:chExt cx="203375" cy="507825"/>
          </a:xfrm>
        </p:grpSpPr>
        <p:sp>
          <p:nvSpPr>
            <p:cNvPr id="1377" name="Google Shape;1377;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78" name="Google Shape;1378;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379" name="Google Shape;1379;p67"/>
          <p:cNvGrpSpPr/>
          <p:nvPr/>
        </p:nvGrpSpPr>
        <p:grpSpPr>
          <a:xfrm>
            <a:off x="679466" y="2211603"/>
            <a:ext cx="288630" cy="720553"/>
            <a:chOff x="3384375" y="2267500"/>
            <a:chExt cx="203375" cy="507825"/>
          </a:xfrm>
        </p:grpSpPr>
        <p:sp>
          <p:nvSpPr>
            <p:cNvPr id="1380" name="Google Shape;1380;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81" name="Google Shape;1381;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382" name="Google Shape;1382;p67"/>
          <p:cNvGrpSpPr/>
          <p:nvPr/>
        </p:nvGrpSpPr>
        <p:grpSpPr>
          <a:xfrm>
            <a:off x="679466" y="3073776"/>
            <a:ext cx="288630" cy="720553"/>
            <a:chOff x="3384375" y="2267500"/>
            <a:chExt cx="203375" cy="507825"/>
          </a:xfrm>
        </p:grpSpPr>
        <p:sp>
          <p:nvSpPr>
            <p:cNvPr id="1383" name="Google Shape;1383;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84" name="Google Shape;1384;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385" name="Google Shape;1385;p67"/>
          <p:cNvGrpSpPr/>
          <p:nvPr/>
        </p:nvGrpSpPr>
        <p:grpSpPr>
          <a:xfrm>
            <a:off x="679466" y="3935949"/>
            <a:ext cx="288630" cy="720553"/>
            <a:chOff x="3384375" y="2267500"/>
            <a:chExt cx="203375" cy="507825"/>
          </a:xfrm>
        </p:grpSpPr>
        <p:sp>
          <p:nvSpPr>
            <p:cNvPr id="1386" name="Google Shape;1386;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87" name="Google Shape;1387;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388" name="Google Shape;1388;p67"/>
          <p:cNvGrpSpPr/>
          <p:nvPr/>
        </p:nvGrpSpPr>
        <p:grpSpPr>
          <a:xfrm>
            <a:off x="1147991" y="487257"/>
            <a:ext cx="288630" cy="720553"/>
            <a:chOff x="3384375" y="2267500"/>
            <a:chExt cx="203375" cy="507825"/>
          </a:xfrm>
        </p:grpSpPr>
        <p:sp>
          <p:nvSpPr>
            <p:cNvPr id="1389" name="Google Shape;1389;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90" name="Google Shape;1390;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391" name="Google Shape;1391;p67"/>
          <p:cNvGrpSpPr/>
          <p:nvPr/>
        </p:nvGrpSpPr>
        <p:grpSpPr>
          <a:xfrm>
            <a:off x="1147991" y="1349430"/>
            <a:ext cx="288630" cy="720553"/>
            <a:chOff x="3384375" y="2267500"/>
            <a:chExt cx="203375" cy="507825"/>
          </a:xfrm>
        </p:grpSpPr>
        <p:sp>
          <p:nvSpPr>
            <p:cNvPr id="1392" name="Google Shape;1392;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93" name="Google Shape;1393;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394" name="Google Shape;1394;p67"/>
          <p:cNvGrpSpPr/>
          <p:nvPr/>
        </p:nvGrpSpPr>
        <p:grpSpPr>
          <a:xfrm>
            <a:off x="1147991" y="2211603"/>
            <a:ext cx="288630" cy="720553"/>
            <a:chOff x="3384375" y="2267500"/>
            <a:chExt cx="203375" cy="507825"/>
          </a:xfrm>
        </p:grpSpPr>
        <p:sp>
          <p:nvSpPr>
            <p:cNvPr id="1395" name="Google Shape;1395;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96" name="Google Shape;1396;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397" name="Google Shape;1397;p67"/>
          <p:cNvGrpSpPr/>
          <p:nvPr/>
        </p:nvGrpSpPr>
        <p:grpSpPr>
          <a:xfrm>
            <a:off x="1147991" y="3073776"/>
            <a:ext cx="288630" cy="720553"/>
            <a:chOff x="3384375" y="2267500"/>
            <a:chExt cx="203375" cy="507825"/>
          </a:xfrm>
        </p:grpSpPr>
        <p:sp>
          <p:nvSpPr>
            <p:cNvPr id="1398" name="Google Shape;1398;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399" name="Google Shape;1399;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00" name="Google Shape;1400;p67"/>
          <p:cNvGrpSpPr/>
          <p:nvPr/>
        </p:nvGrpSpPr>
        <p:grpSpPr>
          <a:xfrm>
            <a:off x="1147991" y="3935949"/>
            <a:ext cx="288630" cy="720553"/>
            <a:chOff x="3384375" y="2267500"/>
            <a:chExt cx="203375" cy="507825"/>
          </a:xfrm>
        </p:grpSpPr>
        <p:sp>
          <p:nvSpPr>
            <p:cNvPr id="1401" name="Google Shape;1401;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02" name="Google Shape;1402;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03" name="Google Shape;1403;p67"/>
          <p:cNvGrpSpPr/>
          <p:nvPr/>
        </p:nvGrpSpPr>
        <p:grpSpPr>
          <a:xfrm>
            <a:off x="1616517" y="487257"/>
            <a:ext cx="288630" cy="720553"/>
            <a:chOff x="3384375" y="2267500"/>
            <a:chExt cx="203375" cy="507825"/>
          </a:xfrm>
        </p:grpSpPr>
        <p:sp>
          <p:nvSpPr>
            <p:cNvPr id="1404" name="Google Shape;1404;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05" name="Google Shape;1405;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06" name="Google Shape;1406;p67"/>
          <p:cNvGrpSpPr/>
          <p:nvPr/>
        </p:nvGrpSpPr>
        <p:grpSpPr>
          <a:xfrm>
            <a:off x="1616517" y="1349430"/>
            <a:ext cx="288630" cy="720553"/>
            <a:chOff x="3384375" y="2267500"/>
            <a:chExt cx="203375" cy="507825"/>
          </a:xfrm>
        </p:grpSpPr>
        <p:sp>
          <p:nvSpPr>
            <p:cNvPr id="1407" name="Google Shape;1407;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08" name="Google Shape;1408;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09" name="Google Shape;1409;p67"/>
          <p:cNvGrpSpPr/>
          <p:nvPr/>
        </p:nvGrpSpPr>
        <p:grpSpPr>
          <a:xfrm>
            <a:off x="1616517" y="2211603"/>
            <a:ext cx="288630" cy="720553"/>
            <a:chOff x="3384375" y="2267500"/>
            <a:chExt cx="203375" cy="507825"/>
          </a:xfrm>
        </p:grpSpPr>
        <p:sp>
          <p:nvSpPr>
            <p:cNvPr id="1410" name="Google Shape;1410;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11" name="Google Shape;1411;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12" name="Google Shape;1412;p67"/>
          <p:cNvGrpSpPr/>
          <p:nvPr/>
        </p:nvGrpSpPr>
        <p:grpSpPr>
          <a:xfrm>
            <a:off x="1616517" y="3073776"/>
            <a:ext cx="288630" cy="720553"/>
            <a:chOff x="3384375" y="2267500"/>
            <a:chExt cx="203375" cy="507825"/>
          </a:xfrm>
        </p:grpSpPr>
        <p:sp>
          <p:nvSpPr>
            <p:cNvPr id="1413" name="Google Shape;1413;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14" name="Google Shape;1414;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15" name="Google Shape;1415;p67"/>
          <p:cNvGrpSpPr/>
          <p:nvPr/>
        </p:nvGrpSpPr>
        <p:grpSpPr>
          <a:xfrm>
            <a:off x="1616517" y="3935949"/>
            <a:ext cx="288630" cy="720553"/>
            <a:chOff x="3384375" y="2267500"/>
            <a:chExt cx="203375" cy="507825"/>
          </a:xfrm>
        </p:grpSpPr>
        <p:sp>
          <p:nvSpPr>
            <p:cNvPr id="1416" name="Google Shape;1416;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17" name="Google Shape;1417;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18" name="Google Shape;1418;p67"/>
          <p:cNvGrpSpPr/>
          <p:nvPr/>
        </p:nvGrpSpPr>
        <p:grpSpPr>
          <a:xfrm>
            <a:off x="2085042" y="487257"/>
            <a:ext cx="288630" cy="720553"/>
            <a:chOff x="3384375" y="2267500"/>
            <a:chExt cx="203375" cy="507825"/>
          </a:xfrm>
        </p:grpSpPr>
        <p:sp>
          <p:nvSpPr>
            <p:cNvPr id="1419" name="Google Shape;1419;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20" name="Google Shape;1420;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21" name="Google Shape;1421;p67"/>
          <p:cNvGrpSpPr/>
          <p:nvPr/>
        </p:nvGrpSpPr>
        <p:grpSpPr>
          <a:xfrm>
            <a:off x="2085042" y="1349430"/>
            <a:ext cx="288630" cy="720553"/>
            <a:chOff x="3384375" y="2267500"/>
            <a:chExt cx="203375" cy="507825"/>
          </a:xfrm>
        </p:grpSpPr>
        <p:sp>
          <p:nvSpPr>
            <p:cNvPr id="1422" name="Google Shape;1422;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23" name="Google Shape;1423;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24" name="Google Shape;1424;p67"/>
          <p:cNvGrpSpPr/>
          <p:nvPr/>
        </p:nvGrpSpPr>
        <p:grpSpPr>
          <a:xfrm>
            <a:off x="2085042" y="2211603"/>
            <a:ext cx="288630" cy="720553"/>
            <a:chOff x="3384375" y="2267500"/>
            <a:chExt cx="203375" cy="507825"/>
          </a:xfrm>
        </p:grpSpPr>
        <p:sp>
          <p:nvSpPr>
            <p:cNvPr id="1425" name="Google Shape;1425;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26" name="Google Shape;1426;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27" name="Google Shape;1427;p67"/>
          <p:cNvGrpSpPr/>
          <p:nvPr/>
        </p:nvGrpSpPr>
        <p:grpSpPr>
          <a:xfrm>
            <a:off x="2085042" y="3073776"/>
            <a:ext cx="288630" cy="720553"/>
            <a:chOff x="3384375" y="2267500"/>
            <a:chExt cx="203375" cy="507825"/>
          </a:xfrm>
        </p:grpSpPr>
        <p:sp>
          <p:nvSpPr>
            <p:cNvPr id="1428" name="Google Shape;1428;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29" name="Google Shape;1429;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30" name="Google Shape;1430;p67"/>
          <p:cNvGrpSpPr/>
          <p:nvPr/>
        </p:nvGrpSpPr>
        <p:grpSpPr>
          <a:xfrm>
            <a:off x="2085042" y="3935949"/>
            <a:ext cx="288630" cy="720553"/>
            <a:chOff x="3384375" y="2267500"/>
            <a:chExt cx="203375" cy="507825"/>
          </a:xfrm>
        </p:grpSpPr>
        <p:sp>
          <p:nvSpPr>
            <p:cNvPr id="1431" name="Google Shape;1431;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32" name="Google Shape;1432;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33" name="Google Shape;1433;p67"/>
          <p:cNvGrpSpPr/>
          <p:nvPr/>
        </p:nvGrpSpPr>
        <p:grpSpPr>
          <a:xfrm>
            <a:off x="2553567" y="487257"/>
            <a:ext cx="288630" cy="720553"/>
            <a:chOff x="3384375" y="2267500"/>
            <a:chExt cx="203375" cy="507825"/>
          </a:xfrm>
        </p:grpSpPr>
        <p:sp>
          <p:nvSpPr>
            <p:cNvPr id="1434" name="Google Shape;1434;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35" name="Google Shape;1435;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36" name="Google Shape;1436;p67"/>
          <p:cNvGrpSpPr/>
          <p:nvPr/>
        </p:nvGrpSpPr>
        <p:grpSpPr>
          <a:xfrm>
            <a:off x="2553567" y="1349430"/>
            <a:ext cx="288630" cy="720553"/>
            <a:chOff x="3384375" y="2267500"/>
            <a:chExt cx="203375" cy="507825"/>
          </a:xfrm>
        </p:grpSpPr>
        <p:sp>
          <p:nvSpPr>
            <p:cNvPr id="1437" name="Google Shape;1437;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38" name="Google Shape;1438;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39" name="Google Shape;1439;p67"/>
          <p:cNvGrpSpPr/>
          <p:nvPr/>
        </p:nvGrpSpPr>
        <p:grpSpPr>
          <a:xfrm>
            <a:off x="2553567" y="2211603"/>
            <a:ext cx="288630" cy="720553"/>
            <a:chOff x="3384375" y="2267500"/>
            <a:chExt cx="203375" cy="507825"/>
          </a:xfrm>
        </p:grpSpPr>
        <p:sp>
          <p:nvSpPr>
            <p:cNvPr id="1440" name="Google Shape;1440;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41" name="Google Shape;1441;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42" name="Google Shape;1442;p67"/>
          <p:cNvGrpSpPr/>
          <p:nvPr/>
        </p:nvGrpSpPr>
        <p:grpSpPr>
          <a:xfrm>
            <a:off x="2553567" y="3073776"/>
            <a:ext cx="288630" cy="720553"/>
            <a:chOff x="3384375" y="2267500"/>
            <a:chExt cx="203375" cy="507825"/>
          </a:xfrm>
        </p:grpSpPr>
        <p:sp>
          <p:nvSpPr>
            <p:cNvPr id="1443" name="Google Shape;1443;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44" name="Google Shape;1444;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45" name="Google Shape;1445;p67"/>
          <p:cNvGrpSpPr/>
          <p:nvPr/>
        </p:nvGrpSpPr>
        <p:grpSpPr>
          <a:xfrm>
            <a:off x="2553567" y="3935949"/>
            <a:ext cx="288630" cy="720553"/>
            <a:chOff x="3384375" y="2267500"/>
            <a:chExt cx="203375" cy="507825"/>
          </a:xfrm>
        </p:grpSpPr>
        <p:sp>
          <p:nvSpPr>
            <p:cNvPr id="1446" name="Google Shape;1446;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47" name="Google Shape;1447;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48" name="Google Shape;1448;p67"/>
          <p:cNvGrpSpPr/>
          <p:nvPr/>
        </p:nvGrpSpPr>
        <p:grpSpPr>
          <a:xfrm>
            <a:off x="3022092" y="487257"/>
            <a:ext cx="288630" cy="720553"/>
            <a:chOff x="3384375" y="2267500"/>
            <a:chExt cx="203375" cy="507825"/>
          </a:xfrm>
        </p:grpSpPr>
        <p:sp>
          <p:nvSpPr>
            <p:cNvPr id="1449" name="Google Shape;1449;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50" name="Google Shape;1450;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51" name="Google Shape;1451;p67"/>
          <p:cNvGrpSpPr/>
          <p:nvPr/>
        </p:nvGrpSpPr>
        <p:grpSpPr>
          <a:xfrm>
            <a:off x="3022092" y="1349430"/>
            <a:ext cx="288630" cy="720553"/>
            <a:chOff x="3384375" y="2267500"/>
            <a:chExt cx="203375" cy="507825"/>
          </a:xfrm>
        </p:grpSpPr>
        <p:sp>
          <p:nvSpPr>
            <p:cNvPr id="1452" name="Google Shape;1452;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53" name="Google Shape;1453;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54" name="Google Shape;1454;p67"/>
          <p:cNvGrpSpPr/>
          <p:nvPr/>
        </p:nvGrpSpPr>
        <p:grpSpPr>
          <a:xfrm>
            <a:off x="3022092" y="2211603"/>
            <a:ext cx="288630" cy="720553"/>
            <a:chOff x="3384375" y="2267500"/>
            <a:chExt cx="203375" cy="507825"/>
          </a:xfrm>
        </p:grpSpPr>
        <p:sp>
          <p:nvSpPr>
            <p:cNvPr id="1455" name="Google Shape;1455;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56" name="Google Shape;1456;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57" name="Google Shape;1457;p67"/>
          <p:cNvGrpSpPr/>
          <p:nvPr/>
        </p:nvGrpSpPr>
        <p:grpSpPr>
          <a:xfrm>
            <a:off x="3022092" y="3073776"/>
            <a:ext cx="288630" cy="720553"/>
            <a:chOff x="3384375" y="2267500"/>
            <a:chExt cx="203375" cy="507825"/>
          </a:xfrm>
        </p:grpSpPr>
        <p:sp>
          <p:nvSpPr>
            <p:cNvPr id="1458" name="Google Shape;1458;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59" name="Google Shape;1459;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60" name="Google Shape;1460;p67"/>
          <p:cNvGrpSpPr/>
          <p:nvPr/>
        </p:nvGrpSpPr>
        <p:grpSpPr>
          <a:xfrm>
            <a:off x="3022092" y="3935949"/>
            <a:ext cx="288630" cy="720553"/>
            <a:chOff x="3384375" y="2267500"/>
            <a:chExt cx="203375" cy="507825"/>
          </a:xfrm>
        </p:grpSpPr>
        <p:sp>
          <p:nvSpPr>
            <p:cNvPr id="1461" name="Google Shape;1461;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62" name="Google Shape;1462;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63" name="Google Shape;1463;p67"/>
          <p:cNvGrpSpPr/>
          <p:nvPr/>
        </p:nvGrpSpPr>
        <p:grpSpPr>
          <a:xfrm>
            <a:off x="3490617" y="487257"/>
            <a:ext cx="288630" cy="720553"/>
            <a:chOff x="3384375" y="2267500"/>
            <a:chExt cx="203375" cy="507825"/>
          </a:xfrm>
        </p:grpSpPr>
        <p:sp>
          <p:nvSpPr>
            <p:cNvPr id="1464" name="Google Shape;1464;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65" name="Google Shape;1465;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66" name="Google Shape;1466;p67"/>
          <p:cNvGrpSpPr/>
          <p:nvPr/>
        </p:nvGrpSpPr>
        <p:grpSpPr>
          <a:xfrm>
            <a:off x="3490617" y="1349430"/>
            <a:ext cx="288630" cy="720553"/>
            <a:chOff x="3384375" y="2267500"/>
            <a:chExt cx="203375" cy="507825"/>
          </a:xfrm>
        </p:grpSpPr>
        <p:sp>
          <p:nvSpPr>
            <p:cNvPr id="1467" name="Google Shape;1467;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68" name="Google Shape;1468;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69" name="Google Shape;1469;p67"/>
          <p:cNvGrpSpPr/>
          <p:nvPr/>
        </p:nvGrpSpPr>
        <p:grpSpPr>
          <a:xfrm>
            <a:off x="3490617" y="2211603"/>
            <a:ext cx="288630" cy="720553"/>
            <a:chOff x="3384375" y="2267500"/>
            <a:chExt cx="203375" cy="507825"/>
          </a:xfrm>
        </p:grpSpPr>
        <p:sp>
          <p:nvSpPr>
            <p:cNvPr id="1470" name="Google Shape;1470;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71" name="Google Shape;1471;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72" name="Google Shape;1472;p67"/>
          <p:cNvGrpSpPr/>
          <p:nvPr/>
        </p:nvGrpSpPr>
        <p:grpSpPr>
          <a:xfrm>
            <a:off x="3490617" y="3073776"/>
            <a:ext cx="288630" cy="720553"/>
            <a:chOff x="3384375" y="2267500"/>
            <a:chExt cx="203375" cy="507825"/>
          </a:xfrm>
        </p:grpSpPr>
        <p:sp>
          <p:nvSpPr>
            <p:cNvPr id="1473" name="Google Shape;1473;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74" name="Google Shape;1474;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75" name="Google Shape;1475;p67"/>
          <p:cNvGrpSpPr/>
          <p:nvPr/>
        </p:nvGrpSpPr>
        <p:grpSpPr>
          <a:xfrm>
            <a:off x="3490617" y="3935949"/>
            <a:ext cx="288630" cy="720553"/>
            <a:chOff x="3384375" y="2267500"/>
            <a:chExt cx="203375" cy="507825"/>
          </a:xfrm>
        </p:grpSpPr>
        <p:sp>
          <p:nvSpPr>
            <p:cNvPr id="1476" name="Google Shape;1476;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77" name="Google Shape;1477;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78" name="Google Shape;1478;p67"/>
          <p:cNvGrpSpPr/>
          <p:nvPr/>
        </p:nvGrpSpPr>
        <p:grpSpPr>
          <a:xfrm>
            <a:off x="3959143" y="487257"/>
            <a:ext cx="288630" cy="720553"/>
            <a:chOff x="3384375" y="2267500"/>
            <a:chExt cx="203375" cy="507825"/>
          </a:xfrm>
        </p:grpSpPr>
        <p:sp>
          <p:nvSpPr>
            <p:cNvPr id="1479" name="Google Shape;1479;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80" name="Google Shape;1480;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81" name="Google Shape;1481;p67"/>
          <p:cNvGrpSpPr/>
          <p:nvPr/>
        </p:nvGrpSpPr>
        <p:grpSpPr>
          <a:xfrm>
            <a:off x="3959143" y="1349430"/>
            <a:ext cx="288630" cy="720553"/>
            <a:chOff x="3384375" y="2267500"/>
            <a:chExt cx="203375" cy="507825"/>
          </a:xfrm>
        </p:grpSpPr>
        <p:sp>
          <p:nvSpPr>
            <p:cNvPr id="1482" name="Google Shape;1482;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83" name="Google Shape;1483;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84" name="Google Shape;1484;p67"/>
          <p:cNvGrpSpPr/>
          <p:nvPr/>
        </p:nvGrpSpPr>
        <p:grpSpPr>
          <a:xfrm>
            <a:off x="3959143" y="2211603"/>
            <a:ext cx="288630" cy="720553"/>
            <a:chOff x="3384375" y="2267500"/>
            <a:chExt cx="203375" cy="507825"/>
          </a:xfrm>
        </p:grpSpPr>
        <p:sp>
          <p:nvSpPr>
            <p:cNvPr id="1485" name="Google Shape;1485;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86" name="Google Shape;1486;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87" name="Google Shape;1487;p67"/>
          <p:cNvGrpSpPr/>
          <p:nvPr/>
        </p:nvGrpSpPr>
        <p:grpSpPr>
          <a:xfrm>
            <a:off x="3959143" y="3073776"/>
            <a:ext cx="288630" cy="720553"/>
            <a:chOff x="3384375" y="2267500"/>
            <a:chExt cx="203375" cy="507825"/>
          </a:xfrm>
        </p:grpSpPr>
        <p:sp>
          <p:nvSpPr>
            <p:cNvPr id="1488" name="Google Shape;1488;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89" name="Google Shape;1489;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90" name="Google Shape;1490;p67"/>
          <p:cNvGrpSpPr/>
          <p:nvPr/>
        </p:nvGrpSpPr>
        <p:grpSpPr>
          <a:xfrm>
            <a:off x="3959143" y="3935949"/>
            <a:ext cx="288630" cy="720553"/>
            <a:chOff x="3384375" y="2267500"/>
            <a:chExt cx="203375" cy="507825"/>
          </a:xfrm>
        </p:grpSpPr>
        <p:sp>
          <p:nvSpPr>
            <p:cNvPr id="1491" name="Google Shape;1491;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92" name="Google Shape;1492;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93" name="Google Shape;1493;p67"/>
          <p:cNvGrpSpPr/>
          <p:nvPr/>
        </p:nvGrpSpPr>
        <p:grpSpPr>
          <a:xfrm>
            <a:off x="4427668" y="487253"/>
            <a:ext cx="288630" cy="720553"/>
            <a:chOff x="3384375" y="2267500"/>
            <a:chExt cx="203375" cy="507825"/>
          </a:xfrm>
        </p:grpSpPr>
        <p:sp>
          <p:nvSpPr>
            <p:cNvPr id="1494" name="Google Shape;1494;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95" name="Google Shape;1495;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96" name="Google Shape;1496;p67"/>
          <p:cNvGrpSpPr/>
          <p:nvPr/>
        </p:nvGrpSpPr>
        <p:grpSpPr>
          <a:xfrm>
            <a:off x="4427668" y="1349426"/>
            <a:ext cx="288630" cy="720553"/>
            <a:chOff x="3384375" y="2267500"/>
            <a:chExt cx="203375" cy="507825"/>
          </a:xfrm>
        </p:grpSpPr>
        <p:sp>
          <p:nvSpPr>
            <p:cNvPr id="1497" name="Google Shape;1497;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498" name="Google Shape;1498;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499" name="Google Shape;1499;p67"/>
          <p:cNvGrpSpPr/>
          <p:nvPr/>
        </p:nvGrpSpPr>
        <p:grpSpPr>
          <a:xfrm>
            <a:off x="4427668" y="2211598"/>
            <a:ext cx="288630" cy="720553"/>
            <a:chOff x="3384375" y="2267500"/>
            <a:chExt cx="203375" cy="507825"/>
          </a:xfrm>
        </p:grpSpPr>
        <p:sp>
          <p:nvSpPr>
            <p:cNvPr id="1500" name="Google Shape;1500;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01" name="Google Shape;1501;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02" name="Google Shape;1502;p67"/>
          <p:cNvGrpSpPr/>
          <p:nvPr/>
        </p:nvGrpSpPr>
        <p:grpSpPr>
          <a:xfrm>
            <a:off x="4427668" y="3073771"/>
            <a:ext cx="288630" cy="720553"/>
            <a:chOff x="3384375" y="2267500"/>
            <a:chExt cx="203375" cy="507825"/>
          </a:xfrm>
        </p:grpSpPr>
        <p:sp>
          <p:nvSpPr>
            <p:cNvPr id="1503" name="Google Shape;1503;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04" name="Google Shape;1504;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05" name="Google Shape;1505;p67"/>
          <p:cNvGrpSpPr/>
          <p:nvPr/>
        </p:nvGrpSpPr>
        <p:grpSpPr>
          <a:xfrm>
            <a:off x="4427668" y="3935944"/>
            <a:ext cx="288630" cy="720553"/>
            <a:chOff x="3384375" y="2267500"/>
            <a:chExt cx="203375" cy="507825"/>
          </a:xfrm>
        </p:grpSpPr>
        <p:sp>
          <p:nvSpPr>
            <p:cNvPr id="1506" name="Google Shape;1506;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07" name="Google Shape;1507;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08" name="Google Shape;1508;p67"/>
          <p:cNvGrpSpPr/>
          <p:nvPr/>
        </p:nvGrpSpPr>
        <p:grpSpPr>
          <a:xfrm>
            <a:off x="4896193" y="487253"/>
            <a:ext cx="288630" cy="720553"/>
            <a:chOff x="3384375" y="2267500"/>
            <a:chExt cx="203375" cy="507825"/>
          </a:xfrm>
        </p:grpSpPr>
        <p:sp>
          <p:nvSpPr>
            <p:cNvPr id="1509" name="Google Shape;1509;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10" name="Google Shape;1510;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11" name="Google Shape;1511;p67"/>
          <p:cNvGrpSpPr/>
          <p:nvPr/>
        </p:nvGrpSpPr>
        <p:grpSpPr>
          <a:xfrm>
            <a:off x="4896193" y="1349426"/>
            <a:ext cx="288630" cy="720553"/>
            <a:chOff x="3384375" y="2267500"/>
            <a:chExt cx="203375" cy="507825"/>
          </a:xfrm>
        </p:grpSpPr>
        <p:sp>
          <p:nvSpPr>
            <p:cNvPr id="1512" name="Google Shape;1512;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13" name="Google Shape;1513;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14" name="Google Shape;1514;p67"/>
          <p:cNvGrpSpPr/>
          <p:nvPr/>
        </p:nvGrpSpPr>
        <p:grpSpPr>
          <a:xfrm>
            <a:off x="4896193" y="2211598"/>
            <a:ext cx="288630" cy="720553"/>
            <a:chOff x="3384375" y="2267500"/>
            <a:chExt cx="203375" cy="507825"/>
          </a:xfrm>
        </p:grpSpPr>
        <p:sp>
          <p:nvSpPr>
            <p:cNvPr id="1515" name="Google Shape;1515;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16" name="Google Shape;1516;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17" name="Google Shape;1517;p67"/>
          <p:cNvGrpSpPr/>
          <p:nvPr/>
        </p:nvGrpSpPr>
        <p:grpSpPr>
          <a:xfrm>
            <a:off x="4896193" y="3073771"/>
            <a:ext cx="288630" cy="720553"/>
            <a:chOff x="3384375" y="2267500"/>
            <a:chExt cx="203375" cy="507825"/>
          </a:xfrm>
        </p:grpSpPr>
        <p:sp>
          <p:nvSpPr>
            <p:cNvPr id="1518" name="Google Shape;1518;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19" name="Google Shape;1519;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20" name="Google Shape;1520;p67"/>
          <p:cNvGrpSpPr/>
          <p:nvPr/>
        </p:nvGrpSpPr>
        <p:grpSpPr>
          <a:xfrm>
            <a:off x="4896193" y="3935944"/>
            <a:ext cx="288630" cy="720553"/>
            <a:chOff x="3384375" y="2267500"/>
            <a:chExt cx="203375" cy="507825"/>
          </a:xfrm>
        </p:grpSpPr>
        <p:sp>
          <p:nvSpPr>
            <p:cNvPr id="1521" name="Google Shape;1521;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22" name="Google Shape;1522;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23" name="Google Shape;1523;p67"/>
          <p:cNvGrpSpPr/>
          <p:nvPr/>
        </p:nvGrpSpPr>
        <p:grpSpPr>
          <a:xfrm>
            <a:off x="5364718" y="487253"/>
            <a:ext cx="288630" cy="720553"/>
            <a:chOff x="3384375" y="2267500"/>
            <a:chExt cx="203375" cy="507825"/>
          </a:xfrm>
        </p:grpSpPr>
        <p:sp>
          <p:nvSpPr>
            <p:cNvPr id="1524" name="Google Shape;1524;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25" name="Google Shape;1525;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26" name="Google Shape;1526;p67"/>
          <p:cNvGrpSpPr/>
          <p:nvPr/>
        </p:nvGrpSpPr>
        <p:grpSpPr>
          <a:xfrm>
            <a:off x="5364718" y="1349426"/>
            <a:ext cx="288630" cy="720553"/>
            <a:chOff x="3384375" y="2267500"/>
            <a:chExt cx="203375" cy="507825"/>
          </a:xfrm>
        </p:grpSpPr>
        <p:sp>
          <p:nvSpPr>
            <p:cNvPr id="1527" name="Google Shape;1527;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28" name="Google Shape;1528;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29" name="Google Shape;1529;p67"/>
          <p:cNvGrpSpPr/>
          <p:nvPr/>
        </p:nvGrpSpPr>
        <p:grpSpPr>
          <a:xfrm>
            <a:off x="5364718" y="2211598"/>
            <a:ext cx="288630" cy="720553"/>
            <a:chOff x="3384375" y="2267500"/>
            <a:chExt cx="203375" cy="507825"/>
          </a:xfrm>
        </p:grpSpPr>
        <p:sp>
          <p:nvSpPr>
            <p:cNvPr id="1530" name="Google Shape;1530;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31" name="Google Shape;1531;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32" name="Google Shape;1532;p67"/>
          <p:cNvGrpSpPr/>
          <p:nvPr/>
        </p:nvGrpSpPr>
        <p:grpSpPr>
          <a:xfrm>
            <a:off x="5364718" y="3073771"/>
            <a:ext cx="288630" cy="720553"/>
            <a:chOff x="3384375" y="2267500"/>
            <a:chExt cx="203375" cy="507825"/>
          </a:xfrm>
        </p:grpSpPr>
        <p:sp>
          <p:nvSpPr>
            <p:cNvPr id="1533" name="Google Shape;1533;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34" name="Google Shape;1534;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35" name="Google Shape;1535;p67"/>
          <p:cNvGrpSpPr/>
          <p:nvPr/>
        </p:nvGrpSpPr>
        <p:grpSpPr>
          <a:xfrm>
            <a:off x="5364718" y="3935944"/>
            <a:ext cx="288630" cy="720553"/>
            <a:chOff x="3384375" y="2267500"/>
            <a:chExt cx="203375" cy="507825"/>
          </a:xfrm>
        </p:grpSpPr>
        <p:sp>
          <p:nvSpPr>
            <p:cNvPr id="1536" name="Google Shape;1536;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37" name="Google Shape;1537;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38" name="Google Shape;1538;p67"/>
          <p:cNvGrpSpPr/>
          <p:nvPr/>
        </p:nvGrpSpPr>
        <p:grpSpPr>
          <a:xfrm>
            <a:off x="5833243" y="487253"/>
            <a:ext cx="288630" cy="720553"/>
            <a:chOff x="3384375" y="2267500"/>
            <a:chExt cx="203375" cy="507825"/>
          </a:xfrm>
        </p:grpSpPr>
        <p:sp>
          <p:nvSpPr>
            <p:cNvPr id="1539" name="Google Shape;1539;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40" name="Google Shape;1540;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41" name="Google Shape;1541;p67"/>
          <p:cNvGrpSpPr/>
          <p:nvPr/>
        </p:nvGrpSpPr>
        <p:grpSpPr>
          <a:xfrm>
            <a:off x="5833243" y="1349426"/>
            <a:ext cx="288630" cy="720553"/>
            <a:chOff x="3384375" y="2267500"/>
            <a:chExt cx="203375" cy="507825"/>
          </a:xfrm>
        </p:grpSpPr>
        <p:sp>
          <p:nvSpPr>
            <p:cNvPr id="1542" name="Google Shape;1542;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43" name="Google Shape;1543;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44" name="Google Shape;1544;p67"/>
          <p:cNvGrpSpPr/>
          <p:nvPr/>
        </p:nvGrpSpPr>
        <p:grpSpPr>
          <a:xfrm>
            <a:off x="5833243" y="2211598"/>
            <a:ext cx="288630" cy="720553"/>
            <a:chOff x="3384375" y="2267500"/>
            <a:chExt cx="203375" cy="507825"/>
          </a:xfrm>
        </p:grpSpPr>
        <p:sp>
          <p:nvSpPr>
            <p:cNvPr id="1545" name="Google Shape;1545;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46" name="Google Shape;1546;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47" name="Google Shape;1547;p67"/>
          <p:cNvGrpSpPr/>
          <p:nvPr/>
        </p:nvGrpSpPr>
        <p:grpSpPr>
          <a:xfrm>
            <a:off x="5833243" y="3073771"/>
            <a:ext cx="288630" cy="720553"/>
            <a:chOff x="3384375" y="2267500"/>
            <a:chExt cx="203375" cy="507825"/>
          </a:xfrm>
        </p:grpSpPr>
        <p:sp>
          <p:nvSpPr>
            <p:cNvPr id="1548" name="Google Shape;1548;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49" name="Google Shape;1549;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50" name="Google Shape;1550;p67"/>
          <p:cNvGrpSpPr/>
          <p:nvPr/>
        </p:nvGrpSpPr>
        <p:grpSpPr>
          <a:xfrm>
            <a:off x="5833243" y="3935944"/>
            <a:ext cx="288630" cy="720553"/>
            <a:chOff x="3384375" y="2267500"/>
            <a:chExt cx="203375" cy="507825"/>
          </a:xfrm>
        </p:grpSpPr>
        <p:sp>
          <p:nvSpPr>
            <p:cNvPr id="1551" name="Google Shape;1551;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52" name="Google Shape;1552;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53" name="Google Shape;1553;p67"/>
          <p:cNvGrpSpPr/>
          <p:nvPr/>
        </p:nvGrpSpPr>
        <p:grpSpPr>
          <a:xfrm>
            <a:off x="6301768" y="487253"/>
            <a:ext cx="288630" cy="720553"/>
            <a:chOff x="3384375" y="2267500"/>
            <a:chExt cx="203375" cy="507825"/>
          </a:xfrm>
        </p:grpSpPr>
        <p:sp>
          <p:nvSpPr>
            <p:cNvPr id="1554" name="Google Shape;1554;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55" name="Google Shape;1555;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56" name="Google Shape;1556;p67"/>
          <p:cNvGrpSpPr/>
          <p:nvPr/>
        </p:nvGrpSpPr>
        <p:grpSpPr>
          <a:xfrm>
            <a:off x="6301768" y="1349426"/>
            <a:ext cx="288630" cy="720553"/>
            <a:chOff x="3384375" y="2267500"/>
            <a:chExt cx="203375" cy="507825"/>
          </a:xfrm>
        </p:grpSpPr>
        <p:sp>
          <p:nvSpPr>
            <p:cNvPr id="1557" name="Google Shape;1557;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58" name="Google Shape;1558;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59" name="Google Shape;1559;p67"/>
          <p:cNvGrpSpPr/>
          <p:nvPr/>
        </p:nvGrpSpPr>
        <p:grpSpPr>
          <a:xfrm>
            <a:off x="6301768" y="2211598"/>
            <a:ext cx="288630" cy="720553"/>
            <a:chOff x="3384375" y="2267500"/>
            <a:chExt cx="203375" cy="507825"/>
          </a:xfrm>
        </p:grpSpPr>
        <p:sp>
          <p:nvSpPr>
            <p:cNvPr id="1560" name="Google Shape;1560;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61" name="Google Shape;1561;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62" name="Google Shape;1562;p67"/>
          <p:cNvGrpSpPr/>
          <p:nvPr/>
        </p:nvGrpSpPr>
        <p:grpSpPr>
          <a:xfrm>
            <a:off x="6301768" y="3073771"/>
            <a:ext cx="288630" cy="720553"/>
            <a:chOff x="3384375" y="2267500"/>
            <a:chExt cx="203375" cy="507825"/>
          </a:xfrm>
        </p:grpSpPr>
        <p:sp>
          <p:nvSpPr>
            <p:cNvPr id="1563" name="Google Shape;1563;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64" name="Google Shape;1564;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65" name="Google Shape;1565;p67"/>
          <p:cNvGrpSpPr/>
          <p:nvPr/>
        </p:nvGrpSpPr>
        <p:grpSpPr>
          <a:xfrm>
            <a:off x="6301768" y="3935944"/>
            <a:ext cx="288630" cy="720553"/>
            <a:chOff x="3384375" y="2267500"/>
            <a:chExt cx="203375" cy="507825"/>
          </a:xfrm>
        </p:grpSpPr>
        <p:sp>
          <p:nvSpPr>
            <p:cNvPr id="1566" name="Google Shape;1566;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67" name="Google Shape;1567;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68" name="Google Shape;1568;p67"/>
          <p:cNvGrpSpPr/>
          <p:nvPr/>
        </p:nvGrpSpPr>
        <p:grpSpPr>
          <a:xfrm>
            <a:off x="6770294" y="487253"/>
            <a:ext cx="288630" cy="720553"/>
            <a:chOff x="3384375" y="2267500"/>
            <a:chExt cx="203375" cy="507825"/>
          </a:xfrm>
        </p:grpSpPr>
        <p:sp>
          <p:nvSpPr>
            <p:cNvPr id="1569" name="Google Shape;1569;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70" name="Google Shape;1570;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71" name="Google Shape;1571;p67"/>
          <p:cNvGrpSpPr/>
          <p:nvPr/>
        </p:nvGrpSpPr>
        <p:grpSpPr>
          <a:xfrm>
            <a:off x="6770294" y="1349426"/>
            <a:ext cx="288630" cy="720553"/>
            <a:chOff x="3384375" y="2267500"/>
            <a:chExt cx="203375" cy="507825"/>
          </a:xfrm>
        </p:grpSpPr>
        <p:sp>
          <p:nvSpPr>
            <p:cNvPr id="1572" name="Google Shape;1572;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73" name="Google Shape;1573;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74" name="Google Shape;1574;p67"/>
          <p:cNvGrpSpPr/>
          <p:nvPr/>
        </p:nvGrpSpPr>
        <p:grpSpPr>
          <a:xfrm>
            <a:off x="6770294" y="2211598"/>
            <a:ext cx="288630" cy="720553"/>
            <a:chOff x="3384375" y="2267500"/>
            <a:chExt cx="203375" cy="507825"/>
          </a:xfrm>
        </p:grpSpPr>
        <p:sp>
          <p:nvSpPr>
            <p:cNvPr id="1575" name="Google Shape;1575;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76" name="Google Shape;1576;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77" name="Google Shape;1577;p67"/>
          <p:cNvGrpSpPr/>
          <p:nvPr/>
        </p:nvGrpSpPr>
        <p:grpSpPr>
          <a:xfrm>
            <a:off x="6770294" y="3073771"/>
            <a:ext cx="288630" cy="720553"/>
            <a:chOff x="3384375" y="2267500"/>
            <a:chExt cx="203375" cy="507825"/>
          </a:xfrm>
        </p:grpSpPr>
        <p:sp>
          <p:nvSpPr>
            <p:cNvPr id="1578" name="Google Shape;1578;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79" name="Google Shape;1579;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80" name="Google Shape;1580;p67"/>
          <p:cNvGrpSpPr/>
          <p:nvPr/>
        </p:nvGrpSpPr>
        <p:grpSpPr>
          <a:xfrm>
            <a:off x="6770294" y="3935944"/>
            <a:ext cx="288630" cy="720553"/>
            <a:chOff x="3384375" y="2267500"/>
            <a:chExt cx="203375" cy="507825"/>
          </a:xfrm>
        </p:grpSpPr>
        <p:sp>
          <p:nvSpPr>
            <p:cNvPr id="1581" name="Google Shape;1581;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82" name="Google Shape;1582;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83" name="Google Shape;1583;p67"/>
          <p:cNvGrpSpPr/>
          <p:nvPr/>
        </p:nvGrpSpPr>
        <p:grpSpPr>
          <a:xfrm>
            <a:off x="7238819" y="487253"/>
            <a:ext cx="288630" cy="720553"/>
            <a:chOff x="3384375" y="2267500"/>
            <a:chExt cx="203375" cy="507825"/>
          </a:xfrm>
        </p:grpSpPr>
        <p:sp>
          <p:nvSpPr>
            <p:cNvPr id="1584" name="Google Shape;1584;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85" name="Google Shape;1585;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86" name="Google Shape;1586;p67"/>
          <p:cNvGrpSpPr/>
          <p:nvPr/>
        </p:nvGrpSpPr>
        <p:grpSpPr>
          <a:xfrm>
            <a:off x="7238819" y="1349426"/>
            <a:ext cx="288630" cy="720553"/>
            <a:chOff x="3384375" y="2267500"/>
            <a:chExt cx="203375" cy="507825"/>
          </a:xfrm>
        </p:grpSpPr>
        <p:sp>
          <p:nvSpPr>
            <p:cNvPr id="1587" name="Google Shape;1587;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88" name="Google Shape;1588;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89" name="Google Shape;1589;p67"/>
          <p:cNvGrpSpPr/>
          <p:nvPr/>
        </p:nvGrpSpPr>
        <p:grpSpPr>
          <a:xfrm>
            <a:off x="7238819" y="2211598"/>
            <a:ext cx="288630" cy="720553"/>
            <a:chOff x="3384375" y="2267500"/>
            <a:chExt cx="203375" cy="507825"/>
          </a:xfrm>
        </p:grpSpPr>
        <p:sp>
          <p:nvSpPr>
            <p:cNvPr id="1590" name="Google Shape;1590;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91" name="Google Shape;1591;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92" name="Google Shape;1592;p67"/>
          <p:cNvGrpSpPr/>
          <p:nvPr/>
        </p:nvGrpSpPr>
        <p:grpSpPr>
          <a:xfrm>
            <a:off x="7238819" y="3073771"/>
            <a:ext cx="288630" cy="720553"/>
            <a:chOff x="3384375" y="2267500"/>
            <a:chExt cx="203375" cy="507825"/>
          </a:xfrm>
        </p:grpSpPr>
        <p:sp>
          <p:nvSpPr>
            <p:cNvPr id="1593" name="Google Shape;1593;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94" name="Google Shape;1594;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95" name="Google Shape;1595;p67"/>
          <p:cNvGrpSpPr/>
          <p:nvPr/>
        </p:nvGrpSpPr>
        <p:grpSpPr>
          <a:xfrm>
            <a:off x="7238819" y="3935944"/>
            <a:ext cx="288630" cy="720553"/>
            <a:chOff x="3384375" y="2267500"/>
            <a:chExt cx="203375" cy="507825"/>
          </a:xfrm>
        </p:grpSpPr>
        <p:sp>
          <p:nvSpPr>
            <p:cNvPr id="1596" name="Google Shape;1596;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597" name="Google Shape;1597;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598" name="Google Shape;1598;p67"/>
          <p:cNvGrpSpPr/>
          <p:nvPr/>
        </p:nvGrpSpPr>
        <p:grpSpPr>
          <a:xfrm>
            <a:off x="7707344" y="487253"/>
            <a:ext cx="288630" cy="720553"/>
            <a:chOff x="3384375" y="2267500"/>
            <a:chExt cx="203375" cy="507825"/>
          </a:xfrm>
        </p:grpSpPr>
        <p:sp>
          <p:nvSpPr>
            <p:cNvPr id="1599" name="Google Shape;1599;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00" name="Google Shape;1600;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01" name="Google Shape;1601;p67"/>
          <p:cNvGrpSpPr/>
          <p:nvPr/>
        </p:nvGrpSpPr>
        <p:grpSpPr>
          <a:xfrm>
            <a:off x="7707344" y="1349426"/>
            <a:ext cx="288630" cy="720553"/>
            <a:chOff x="3384375" y="2267500"/>
            <a:chExt cx="203375" cy="507825"/>
          </a:xfrm>
        </p:grpSpPr>
        <p:sp>
          <p:nvSpPr>
            <p:cNvPr id="1602" name="Google Shape;1602;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03" name="Google Shape;1603;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04" name="Google Shape;1604;p67"/>
          <p:cNvGrpSpPr/>
          <p:nvPr/>
        </p:nvGrpSpPr>
        <p:grpSpPr>
          <a:xfrm>
            <a:off x="7707344" y="2211598"/>
            <a:ext cx="288630" cy="720553"/>
            <a:chOff x="3384375" y="2267500"/>
            <a:chExt cx="203375" cy="507825"/>
          </a:xfrm>
        </p:grpSpPr>
        <p:sp>
          <p:nvSpPr>
            <p:cNvPr id="1605" name="Google Shape;1605;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06" name="Google Shape;1606;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07" name="Google Shape;1607;p67"/>
          <p:cNvGrpSpPr/>
          <p:nvPr/>
        </p:nvGrpSpPr>
        <p:grpSpPr>
          <a:xfrm>
            <a:off x="7707344" y="3073771"/>
            <a:ext cx="288630" cy="720553"/>
            <a:chOff x="3384375" y="2267500"/>
            <a:chExt cx="203375" cy="507825"/>
          </a:xfrm>
        </p:grpSpPr>
        <p:sp>
          <p:nvSpPr>
            <p:cNvPr id="1608" name="Google Shape;1608;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09" name="Google Shape;1609;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10" name="Google Shape;1610;p67"/>
          <p:cNvGrpSpPr/>
          <p:nvPr/>
        </p:nvGrpSpPr>
        <p:grpSpPr>
          <a:xfrm>
            <a:off x="7707344" y="3935944"/>
            <a:ext cx="288630" cy="720553"/>
            <a:chOff x="3384375" y="2267500"/>
            <a:chExt cx="203375" cy="507825"/>
          </a:xfrm>
        </p:grpSpPr>
        <p:sp>
          <p:nvSpPr>
            <p:cNvPr id="1611" name="Google Shape;1611;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12" name="Google Shape;1612;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13" name="Google Shape;1613;p67"/>
          <p:cNvGrpSpPr/>
          <p:nvPr/>
        </p:nvGrpSpPr>
        <p:grpSpPr>
          <a:xfrm>
            <a:off x="8175869" y="487253"/>
            <a:ext cx="288630" cy="720553"/>
            <a:chOff x="3384375" y="2267500"/>
            <a:chExt cx="203375" cy="507825"/>
          </a:xfrm>
        </p:grpSpPr>
        <p:sp>
          <p:nvSpPr>
            <p:cNvPr id="1614" name="Google Shape;1614;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15" name="Google Shape;1615;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16" name="Google Shape;1616;p67"/>
          <p:cNvGrpSpPr/>
          <p:nvPr/>
        </p:nvGrpSpPr>
        <p:grpSpPr>
          <a:xfrm>
            <a:off x="8175869" y="1349426"/>
            <a:ext cx="288630" cy="720553"/>
            <a:chOff x="3384375" y="2267500"/>
            <a:chExt cx="203375" cy="507825"/>
          </a:xfrm>
        </p:grpSpPr>
        <p:sp>
          <p:nvSpPr>
            <p:cNvPr id="1617" name="Google Shape;1617;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18" name="Google Shape;1618;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19" name="Google Shape;1619;p67"/>
          <p:cNvGrpSpPr/>
          <p:nvPr/>
        </p:nvGrpSpPr>
        <p:grpSpPr>
          <a:xfrm>
            <a:off x="8175869" y="2211598"/>
            <a:ext cx="288630" cy="720553"/>
            <a:chOff x="3384375" y="2267500"/>
            <a:chExt cx="203375" cy="507825"/>
          </a:xfrm>
        </p:grpSpPr>
        <p:sp>
          <p:nvSpPr>
            <p:cNvPr id="1620" name="Google Shape;1620;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21" name="Google Shape;1621;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22" name="Google Shape;1622;p67"/>
          <p:cNvGrpSpPr/>
          <p:nvPr/>
        </p:nvGrpSpPr>
        <p:grpSpPr>
          <a:xfrm>
            <a:off x="8175869" y="3073771"/>
            <a:ext cx="288630" cy="720553"/>
            <a:chOff x="3384375" y="2267500"/>
            <a:chExt cx="203375" cy="507825"/>
          </a:xfrm>
        </p:grpSpPr>
        <p:sp>
          <p:nvSpPr>
            <p:cNvPr id="1623" name="Google Shape;1623;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24" name="Google Shape;1624;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25" name="Google Shape;1625;p67"/>
          <p:cNvGrpSpPr/>
          <p:nvPr/>
        </p:nvGrpSpPr>
        <p:grpSpPr>
          <a:xfrm>
            <a:off x="8175869" y="3935944"/>
            <a:ext cx="288630" cy="720553"/>
            <a:chOff x="3384375" y="2267500"/>
            <a:chExt cx="203375" cy="507825"/>
          </a:xfrm>
        </p:grpSpPr>
        <p:sp>
          <p:nvSpPr>
            <p:cNvPr id="1626" name="Google Shape;1626;p6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27" name="Google Shape;1627;p6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2">
  <p:cSld name="Contact Us_3">
    <p:bg>
      <p:bgPr>
        <a:solidFill>
          <a:schemeClr val="dk2"/>
        </a:solidFill>
      </p:bgPr>
    </p:bg>
    <p:spTree>
      <p:nvGrpSpPr>
        <p:cNvPr id="1628" name="Shape 1628"/>
        <p:cNvGrpSpPr/>
        <p:nvPr/>
      </p:nvGrpSpPr>
      <p:grpSpPr>
        <a:xfrm>
          <a:off x="0" y="0"/>
          <a:ext cx="0" cy="0"/>
          <a:chOff x="0" y="0"/>
          <a:chExt cx="0" cy="0"/>
        </a:xfrm>
      </p:grpSpPr>
      <p:sp>
        <p:nvSpPr>
          <p:cNvPr id="1629" name="Google Shape;1629;p68"/>
          <p:cNvSpPr txBox="1"/>
          <p:nvPr/>
        </p:nvSpPr>
        <p:spPr>
          <a:xfrm>
            <a:off x="1354365" y="2510372"/>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UNLOCK ACCESS TO SCARE ACADEMIC RESOURCES</a:t>
            </a:r>
            <a:endParaRPr i="0" sz="1200" u="none" cap="none" strike="noStrike">
              <a:solidFill>
                <a:schemeClr val="lt1"/>
              </a:solidFill>
              <a:latin typeface="Montserrat SemiBold"/>
              <a:ea typeface="Montserrat SemiBold"/>
              <a:cs typeface="Montserrat SemiBold"/>
              <a:sym typeface="Montserrat SemiBold"/>
            </a:endParaRPr>
          </a:p>
        </p:txBody>
      </p:sp>
      <p:sp>
        <p:nvSpPr>
          <p:cNvPr id="1630" name="Google Shape;1630;p68"/>
          <p:cNvSpPr txBox="1"/>
          <p:nvPr/>
        </p:nvSpPr>
        <p:spPr>
          <a:xfrm>
            <a:off x="1354365" y="3624141"/>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PROFESSIONAL READINESS &amp; LEADERSHIP </a:t>
            </a:r>
            <a:endParaRPr i="0" sz="1200" u="none" cap="none" strike="noStrike">
              <a:solidFill>
                <a:schemeClr val="lt1"/>
              </a:solidFill>
              <a:latin typeface="Montserrat SemiBold"/>
              <a:ea typeface="Montserrat SemiBold"/>
              <a:cs typeface="Montserrat SemiBold"/>
              <a:sym typeface="Montserrat SemiBold"/>
            </a:endParaRPr>
          </a:p>
        </p:txBody>
      </p:sp>
      <p:sp>
        <p:nvSpPr>
          <p:cNvPr id="1631" name="Google Shape;1631;p68"/>
          <p:cNvSpPr txBox="1"/>
          <p:nvPr/>
        </p:nvSpPr>
        <p:spPr>
          <a:xfrm>
            <a:off x="5595214" y="2510372"/>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SYSTEMIC PARTNERSHIPS WITH INDUSTRY ET AL </a:t>
            </a:r>
            <a:endParaRPr i="0" sz="1200" u="none" cap="none" strike="noStrike">
              <a:solidFill>
                <a:schemeClr val="lt1"/>
              </a:solidFill>
              <a:latin typeface="Montserrat SemiBold"/>
              <a:ea typeface="Montserrat SemiBold"/>
              <a:cs typeface="Montserrat SemiBold"/>
              <a:sym typeface="Montserrat SemiBold"/>
            </a:endParaRPr>
          </a:p>
        </p:txBody>
      </p:sp>
      <p:sp>
        <p:nvSpPr>
          <p:cNvPr id="1632" name="Google Shape;1632;p68"/>
          <p:cNvSpPr txBox="1"/>
          <p:nvPr/>
        </p:nvSpPr>
        <p:spPr>
          <a:xfrm>
            <a:off x="5595214" y="3624141"/>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A COMMUNITY THAT LIFTS AS THEY CLIMB</a:t>
            </a:r>
            <a:endParaRPr i="0" sz="1200" u="none" cap="none" strike="noStrike">
              <a:solidFill>
                <a:schemeClr val="lt1"/>
              </a:solidFill>
              <a:latin typeface="Montserrat SemiBold"/>
              <a:ea typeface="Montserrat SemiBold"/>
              <a:cs typeface="Montserrat SemiBold"/>
              <a:sym typeface="Montserrat SemiBold"/>
            </a:endParaRPr>
          </a:p>
        </p:txBody>
      </p:sp>
      <p:sp>
        <p:nvSpPr>
          <p:cNvPr id="1633" name="Google Shape;1633;p68"/>
          <p:cNvSpPr txBox="1"/>
          <p:nvPr/>
        </p:nvSpPr>
        <p:spPr>
          <a:xfrm>
            <a:off x="555092" y="557213"/>
            <a:ext cx="7063800" cy="1239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en" sz="3800">
                <a:solidFill>
                  <a:schemeClr val="lt1"/>
                </a:solidFill>
                <a:latin typeface="Open Sans Light"/>
                <a:ea typeface="Open Sans Light"/>
                <a:cs typeface="Open Sans Light"/>
                <a:sym typeface="Open Sans Light"/>
              </a:rPr>
              <a:t>4 Things to Democratize Privileged Access</a:t>
            </a:r>
            <a:endParaRPr i="0" sz="3800" u="none" cap="none" strike="noStrike">
              <a:solidFill>
                <a:schemeClr val="lt1"/>
              </a:solidFill>
              <a:latin typeface="Open Sans Light"/>
              <a:ea typeface="Open Sans Light"/>
              <a:cs typeface="Open Sans Light"/>
              <a:sym typeface="Open Sans Light"/>
            </a:endParaRPr>
          </a:p>
        </p:txBody>
      </p:sp>
      <p:grpSp>
        <p:nvGrpSpPr>
          <p:cNvPr id="1634" name="Google Shape;1634;p68"/>
          <p:cNvGrpSpPr/>
          <p:nvPr/>
        </p:nvGrpSpPr>
        <p:grpSpPr>
          <a:xfrm>
            <a:off x="695917" y="2567051"/>
            <a:ext cx="551802" cy="410991"/>
            <a:chOff x="372178" y="2393364"/>
            <a:chExt cx="344231" cy="256469"/>
          </a:xfrm>
        </p:grpSpPr>
        <p:sp>
          <p:nvSpPr>
            <p:cNvPr id="1635" name="Google Shape;1635;p68"/>
            <p:cNvSpPr/>
            <p:nvPr/>
          </p:nvSpPr>
          <p:spPr>
            <a:xfrm>
              <a:off x="398376" y="2393364"/>
              <a:ext cx="291806" cy="242804"/>
            </a:xfrm>
            <a:custGeom>
              <a:rect b="b" l="l" r="r" t="t"/>
              <a:pathLst>
                <a:path extrusionOk="0" h="8156" w="9802">
                  <a:moveTo>
                    <a:pt x="2566" y="192"/>
                  </a:moveTo>
                  <a:lnTo>
                    <a:pt x="2566" y="2374"/>
                  </a:lnTo>
                  <a:lnTo>
                    <a:pt x="2183" y="2030"/>
                  </a:lnTo>
                  <a:lnTo>
                    <a:pt x="2145" y="1991"/>
                  </a:lnTo>
                  <a:lnTo>
                    <a:pt x="2068" y="2030"/>
                  </a:lnTo>
                  <a:lnTo>
                    <a:pt x="1685" y="2374"/>
                  </a:lnTo>
                  <a:lnTo>
                    <a:pt x="1685" y="192"/>
                  </a:lnTo>
                  <a:close/>
                  <a:moveTo>
                    <a:pt x="9572" y="192"/>
                  </a:moveTo>
                  <a:lnTo>
                    <a:pt x="9572" y="7198"/>
                  </a:lnTo>
                  <a:lnTo>
                    <a:pt x="5667" y="7198"/>
                  </a:lnTo>
                  <a:lnTo>
                    <a:pt x="5475" y="7236"/>
                  </a:lnTo>
                  <a:lnTo>
                    <a:pt x="5284" y="7313"/>
                  </a:lnTo>
                  <a:lnTo>
                    <a:pt x="5131" y="7389"/>
                  </a:lnTo>
                  <a:lnTo>
                    <a:pt x="4978" y="7542"/>
                  </a:lnTo>
                  <a:lnTo>
                    <a:pt x="4978" y="881"/>
                  </a:lnTo>
                  <a:lnTo>
                    <a:pt x="5016" y="728"/>
                  </a:lnTo>
                  <a:lnTo>
                    <a:pt x="5054" y="613"/>
                  </a:lnTo>
                  <a:lnTo>
                    <a:pt x="5093" y="498"/>
                  </a:lnTo>
                  <a:lnTo>
                    <a:pt x="5169" y="383"/>
                  </a:lnTo>
                  <a:lnTo>
                    <a:pt x="5284" y="307"/>
                  </a:lnTo>
                  <a:lnTo>
                    <a:pt x="5399" y="269"/>
                  </a:lnTo>
                  <a:lnTo>
                    <a:pt x="5514" y="230"/>
                  </a:lnTo>
                  <a:lnTo>
                    <a:pt x="5667" y="192"/>
                  </a:lnTo>
                  <a:close/>
                  <a:moveTo>
                    <a:pt x="77" y="1"/>
                  </a:moveTo>
                  <a:lnTo>
                    <a:pt x="39" y="39"/>
                  </a:lnTo>
                  <a:lnTo>
                    <a:pt x="1" y="115"/>
                  </a:lnTo>
                  <a:lnTo>
                    <a:pt x="1" y="7313"/>
                  </a:lnTo>
                  <a:lnTo>
                    <a:pt x="39" y="7389"/>
                  </a:lnTo>
                  <a:lnTo>
                    <a:pt x="4136" y="7389"/>
                  </a:lnTo>
                  <a:lnTo>
                    <a:pt x="4250" y="7428"/>
                  </a:lnTo>
                  <a:lnTo>
                    <a:pt x="4365" y="7466"/>
                  </a:lnTo>
                  <a:lnTo>
                    <a:pt x="4480" y="7504"/>
                  </a:lnTo>
                  <a:lnTo>
                    <a:pt x="4595" y="7619"/>
                  </a:lnTo>
                  <a:lnTo>
                    <a:pt x="4671" y="7696"/>
                  </a:lnTo>
                  <a:lnTo>
                    <a:pt x="4748" y="7810"/>
                  </a:lnTo>
                  <a:lnTo>
                    <a:pt x="4786" y="7925"/>
                  </a:lnTo>
                  <a:lnTo>
                    <a:pt x="4786" y="8078"/>
                  </a:lnTo>
                  <a:lnTo>
                    <a:pt x="4825" y="8155"/>
                  </a:lnTo>
                  <a:lnTo>
                    <a:pt x="4978" y="8155"/>
                  </a:lnTo>
                  <a:lnTo>
                    <a:pt x="4978" y="8078"/>
                  </a:lnTo>
                  <a:lnTo>
                    <a:pt x="5016" y="7925"/>
                  </a:lnTo>
                  <a:lnTo>
                    <a:pt x="5054" y="7810"/>
                  </a:lnTo>
                  <a:lnTo>
                    <a:pt x="5093" y="7696"/>
                  </a:lnTo>
                  <a:lnTo>
                    <a:pt x="5169" y="7619"/>
                  </a:lnTo>
                  <a:lnTo>
                    <a:pt x="5284" y="7504"/>
                  </a:lnTo>
                  <a:lnTo>
                    <a:pt x="5399" y="7466"/>
                  </a:lnTo>
                  <a:lnTo>
                    <a:pt x="5514" y="7428"/>
                  </a:lnTo>
                  <a:lnTo>
                    <a:pt x="5667" y="7389"/>
                  </a:lnTo>
                  <a:lnTo>
                    <a:pt x="9763" y="7389"/>
                  </a:lnTo>
                  <a:lnTo>
                    <a:pt x="9802" y="7313"/>
                  </a:lnTo>
                  <a:lnTo>
                    <a:pt x="9802" y="115"/>
                  </a:lnTo>
                  <a:lnTo>
                    <a:pt x="9763" y="39"/>
                  </a:lnTo>
                  <a:lnTo>
                    <a:pt x="9687" y="1"/>
                  </a:lnTo>
                  <a:lnTo>
                    <a:pt x="5667" y="1"/>
                  </a:lnTo>
                  <a:lnTo>
                    <a:pt x="5399" y="39"/>
                  </a:lnTo>
                  <a:lnTo>
                    <a:pt x="5207" y="154"/>
                  </a:lnTo>
                  <a:lnTo>
                    <a:pt x="5016" y="307"/>
                  </a:lnTo>
                  <a:lnTo>
                    <a:pt x="4901" y="498"/>
                  </a:lnTo>
                  <a:lnTo>
                    <a:pt x="4748" y="307"/>
                  </a:lnTo>
                  <a:lnTo>
                    <a:pt x="4595" y="154"/>
                  </a:lnTo>
                  <a:lnTo>
                    <a:pt x="4365" y="39"/>
                  </a:lnTo>
                  <a:lnTo>
                    <a:pt x="4136" y="1"/>
                  </a:lnTo>
                  <a:lnTo>
                    <a:pt x="1609" y="1"/>
                  </a:lnTo>
                  <a:lnTo>
                    <a:pt x="1532" y="39"/>
                  </a:lnTo>
                  <a:lnTo>
                    <a:pt x="1494" y="115"/>
                  </a:lnTo>
                  <a:lnTo>
                    <a:pt x="1494" y="2566"/>
                  </a:lnTo>
                  <a:lnTo>
                    <a:pt x="1494" y="2642"/>
                  </a:lnTo>
                  <a:lnTo>
                    <a:pt x="1570" y="2680"/>
                  </a:lnTo>
                  <a:lnTo>
                    <a:pt x="1609" y="2680"/>
                  </a:lnTo>
                  <a:lnTo>
                    <a:pt x="1647" y="2642"/>
                  </a:lnTo>
                  <a:lnTo>
                    <a:pt x="2145" y="2221"/>
                  </a:lnTo>
                  <a:lnTo>
                    <a:pt x="2604" y="2642"/>
                  </a:lnTo>
                  <a:lnTo>
                    <a:pt x="2681" y="2680"/>
                  </a:lnTo>
                  <a:lnTo>
                    <a:pt x="2719" y="2680"/>
                  </a:lnTo>
                  <a:lnTo>
                    <a:pt x="2757" y="2642"/>
                  </a:lnTo>
                  <a:lnTo>
                    <a:pt x="2757" y="2566"/>
                  </a:lnTo>
                  <a:lnTo>
                    <a:pt x="2757" y="192"/>
                  </a:lnTo>
                  <a:lnTo>
                    <a:pt x="4136" y="192"/>
                  </a:lnTo>
                  <a:lnTo>
                    <a:pt x="4250" y="230"/>
                  </a:lnTo>
                  <a:lnTo>
                    <a:pt x="4365" y="269"/>
                  </a:lnTo>
                  <a:lnTo>
                    <a:pt x="4480" y="307"/>
                  </a:lnTo>
                  <a:lnTo>
                    <a:pt x="4595" y="383"/>
                  </a:lnTo>
                  <a:lnTo>
                    <a:pt x="4671" y="498"/>
                  </a:lnTo>
                  <a:lnTo>
                    <a:pt x="4748" y="613"/>
                  </a:lnTo>
                  <a:lnTo>
                    <a:pt x="4786" y="728"/>
                  </a:lnTo>
                  <a:lnTo>
                    <a:pt x="4786" y="881"/>
                  </a:lnTo>
                  <a:lnTo>
                    <a:pt x="4786" y="7542"/>
                  </a:lnTo>
                  <a:lnTo>
                    <a:pt x="4671" y="7389"/>
                  </a:lnTo>
                  <a:lnTo>
                    <a:pt x="4518" y="7313"/>
                  </a:lnTo>
                  <a:lnTo>
                    <a:pt x="4327" y="7236"/>
                  </a:lnTo>
                  <a:lnTo>
                    <a:pt x="4136" y="7198"/>
                  </a:lnTo>
                  <a:lnTo>
                    <a:pt x="192" y="7198"/>
                  </a:lnTo>
                  <a:lnTo>
                    <a:pt x="192" y="192"/>
                  </a:lnTo>
                  <a:lnTo>
                    <a:pt x="958" y="192"/>
                  </a:lnTo>
                  <a:lnTo>
                    <a:pt x="996" y="115"/>
                  </a:lnTo>
                  <a:lnTo>
                    <a:pt x="958" y="39"/>
                  </a:lnTo>
                  <a:lnTo>
                    <a:pt x="920"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1636" name="Google Shape;1636;p68"/>
            <p:cNvSpPr/>
            <p:nvPr/>
          </p:nvSpPr>
          <p:spPr>
            <a:xfrm>
              <a:off x="372178" y="2430963"/>
              <a:ext cx="344231" cy="218869"/>
            </a:xfrm>
            <a:custGeom>
              <a:rect b="b" l="l" r="r" t="t"/>
              <a:pathLst>
                <a:path extrusionOk="0" h="7352" w="11563">
                  <a:moveTo>
                    <a:pt x="77" y="1"/>
                  </a:moveTo>
                  <a:lnTo>
                    <a:pt x="39" y="39"/>
                  </a:lnTo>
                  <a:lnTo>
                    <a:pt x="0" y="78"/>
                  </a:lnTo>
                  <a:lnTo>
                    <a:pt x="0" y="6815"/>
                  </a:lnTo>
                  <a:lnTo>
                    <a:pt x="39" y="6892"/>
                  </a:lnTo>
                  <a:lnTo>
                    <a:pt x="5016" y="6892"/>
                  </a:lnTo>
                  <a:lnTo>
                    <a:pt x="5016" y="7275"/>
                  </a:lnTo>
                  <a:lnTo>
                    <a:pt x="5054" y="7313"/>
                  </a:lnTo>
                  <a:lnTo>
                    <a:pt x="5130" y="7351"/>
                  </a:lnTo>
                  <a:lnTo>
                    <a:pt x="6432" y="7351"/>
                  </a:lnTo>
                  <a:lnTo>
                    <a:pt x="6470" y="7313"/>
                  </a:lnTo>
                  <a:lnTo>
                    <a:pt x="6509" y="7275"/>
                  </a:lnTo>
                  <a:lnTo>
                    <a:pt x="6509" y="6892"/>
                  </a:lnTo>
                  <a:lnTo>
                    <a:pt x="11524" y="6892"/>
                  </a:lnTo>
                  <a:lnTo>
                    <a:pt x="11562" y="6815"/>
                  </a:lnTo>
                  <a:lnTo>
                    <a:pt x="11562" y="78"/>
                  </a:lnTo>
                  <a:lnTo>
                    <a:pt x="11524" y="39"/>
                  </a:lnTo>
                  <a:lnTo>
                    <a:pt x="11447" y="1"/>
                  </a:lnTo>
                  <a:lnTo>
                    <a:pt x="10988" y="1"/>
                  </a:lnTo>
                  <a:lnTo>
                    <a:pt x="10911" y="39"/>
                  </a:lnTo>
                  <a:lnTo>
                    <a:pt x="10911" y="78"/>
                  </a:lnTo>
                  <a:lnTo>
                    <a:pt x="10911" y="154"/>
                  </a:lnTo>
                  <a:lnTo>
                    <a:pt x="10988" y="192"/>
                  </a:lnTo>
                  <a:lnTo>
                    <a:pt x="11371" y="192"/>
                  </a:lnTo>
                  <a:lnTo>
                    <a:pt x="11371" y="6701"/>
                  </a:lnTo>
                  <a:lnTo>
                    <a:pt x="6432" y="6701"/>
                  </a:lnTo>
                  <a:lnTo>
                    <a:pt x="6355" y="6739"/>
                  </a:lnTo>
                  <a:lnTo>
                    <a:pt x="6317" y="6815"/>
                  </a:lnTo>
                  <a:lnTo>
                    <a:pt x="6317" y="7160"/>
                  </a:lnTo>
                  <a:lnTo>
                    <a:pt x="5207" y="7160"/>
                  </a:lnTo>
                  <a:lnTo>
                    <a:pt x="5207" y="6815"/>
                  </a:lnTo>
                  <a:lnTo>
                    <a:pt x="5207" y="6739"/>
                  </a:lnTo>
                  <a:lnTo>
                    <a:pt x="5130" y="6701"/>
                  </a:lnTo>
                  <a:lnTo>
                    <a:pt x="192" y="6701"/>
                  </a:lnTo>
                  <a:lnTo>
                    <a:pt x="192" y="192"/>
                  </a:lnTo>
                  <a:lnTo>
                    <a:pt x="536" y="192"/>
                  </a:lnTo>
                  <a:lnTo>
                    <a:pt x="613" y="154"/>
                  </a:lnTo>
                  <a:lnTo>
                    <a:pt x="651" y="78"/>
                  </a:lnTo>
                  <a:lnTo>
                    <a:pt x="613" y="39"/>
                  </a:lnTo>
                  <a:lnTo>
                    <a:pt x="536"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1637" name="Google Shape;1637;p68"/>
            <p:cNvSpPr/>
            <p:nvPr/>
          </p:nvSpPr>
          <p:spPr>
            <a:xfrm>
              <a:off x="562498" y="2430963"/>
              <a:ext cx="103748" cy="5746"/>
            </a:xfrm>
            <a:custGeom>
              <a:rect b="b" l="l" r="r" t="t"/>
              <a:pathLst>
                <a:path extrusionOk="0" h="193" w="3485">
                  <a:moveTo>
                    <a:pt x="39" y="1"/>
                  </a:moveTo>
                  <a:lnTo>
                    <a:pt x="1" y="78"/>
                  </a:lnTo>
                  <a:lnTo>
                    <a:pt x="39" y="154"/>
                  </a:lnTo>
                  <a:lnTo>
                    <a:pt x="116" y="192"/>
                  </a:lnTo>
                  <a:lnTo>
                    <a:pt x="3370" y="192"/>
                  </a:lnTo>
                  <a:lnTo>
                    <a:pt x="3446" y="154"/>
                  </a:lnTo>
                  <a:lnTo>
                    <a:pt x="3485" y="78"/>
                  </a:lnTo>
                  <a:lnTo>
                    <a:pt x="3446"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1638" name="Google Shape;1638;p68"/>
            <p:cNvSpPr/>
            <p:nvPr/>
          </p:nvSpPr>
          <p:spPr>
            <a:xfrm>
              <a:off x="562498" y="2464038"/>
              <a:ext cx="103748" cy="5716"/>
            </a:xfrm>
            <a:custGeom>
              <a:rect b="b" l="l" r="r" t="t"/>
              <a:pathLst>
                <a:path extrusionOk="0" h="192" w="3485">
                  <a:moveTo>
                    <a:pt x="116" y="0"/>
                  </a:moveTo>
                  <a:lnTo>
                    <a:pt x="39" y="38"/>
                  </a:lnTo>
                  <a:lnTo>
                    <a:pt x="1" y="115"/>
                  </a:lnTo>
                  <a:lnTo>
                    <a:pt x="39" y="192"/>
                  </a:lnTo>
                  <a:lnTo>
                    <a:pt x="3446" y="192"/>
                  </a:lnTo>
                  <a:lnTo>
                    <a:pt x="3485" y="115"/>
                  </a:lnTo>
                  <a:lnTo>
                    <a:pt x="3446" y="38"/>
                  </a:lnTo>
                  <a:lnTo>
                    <a:pt x="3370"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1639" name="Google Shape;1639;p68"/>
            <p:cNvSpPr/>
            <p:nvPr/>
          </p:nvSpPr>
          <p:spPr>
            <a:xfrm>
              <a:off x="562498" y="2498214"/>
              <a:ext cx="103748" cy="5746"/>
            </a:xfrm>
            <a:custGeom>
              <a:rect b="b" l="l" r="r" t="t"/>
              <a:pathLst>
                <a:path extrusionOk="0" h="193" w="3485">
                  <a:moveTo>
                    <a:pt x="116" y="1"/>
                  </a:moveTo>
                  <a:lnTo>
                    <a:pt x="39" y="39"/>
                  </a:lnTo>
                  <a:lnTo>
                    <a:pt x="1" y="116"/>
                  </a:lnTo>
                  <a:lnTo>
                    <a:pt x="39" y="192"/>
                  </a:lnTo>
                  <a:lnTo>
                    <a:pt x="3446" y="192"/>
                  </a:lnTo>
                  <a:lnTo>
                    <a:pt x="3485" y="116"/>
                  </a:lnTo>
                  <a:lnTo>
                    <a:pt x="3446" y="39"/>
                  </a:lnTo>
                  <a:lnTo>
                    <a:pt x="3370"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1640" name="Google Shape;1640;p68"/>
            <p:cNvSpPr/>
            <p:nvPr/>
          </p:nvSpPr>
          <p:spPr>
            <a:xfrm>
              <a:off x="562498" y="2532419"/>
              <a:ext cx="103748" cy="5716"/>
            </a:xfrm>
            <a:custGeom>
              <a:rect b="b" l="l" r="r" t="t"/>
              <a:pathLst>
                <a:path extrusionOk="0" h="192" w="3485">
                  <a:moveTo>
                    <a:pt x="116" y="0"/>
                  </a:moveTo>
                  <a:lnTo>
                    <a:pt x="39" y="39"/>
                  </a:lnTo>
                  <a:lnTo>
                    <a:pt x="1" y="115"/>
                  </a:lnTo>
                  <a:lnTo>
                    <a:pt x="39" y="153"/>
                  </a:lnTo>
                  <a:lnTo>
                    <a:pt x="116" y="192"/>
                  </a:lnTo>
                  <a:lnTo>
                    <a:pt x="3370" y="192"/>
                  </a:lnTo>
                  <a:lnTo>
                    <a:pt x="3446" y="153"/>
                  </a:lnTo>
                  <a:lnTo>
                    <a:pt x="3485" y="115"/>
                  </a:lnTo>
                  <a:lnTo>
                    <a:pt x="3446" y="39"/>
                  </a:lnTo>
                  <a:lnTo>
                    <a:pt x="3370"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1641" name="Google Shape;1641;p68"/>
            <p:cNvSpPr/>
            <p:nvPr/>
          </p:nvSpPr>
          <p:spPr>
            <a:xfrm>
              <a:off x="562498" y="2566595"/>
              <a:ext cx="59302" cy="5746"/>
            </a:xfrm>
            <a:custGeom>
              <a:rect b="b" l="l" r="r" t="t"/>
              <a:pathLst>
                <a:path extrusionOk="0" h="193" w="1992">
                  <a:moveTo>
                    <a:pt x="116" y="1"/>
                  </a:moveTo>
                  <a:lnTo>
                    <a:pt x="39" y="39"/>
                  </a:lnTo>
                  <a:lnTo>
                    <a:pt x="1" y="77"/>
                  </a:lnTo>
                  <a:lnTo>
                    <a:pt x="39" y="154"/>
                  </a:lnTo>
                  <a:lnTo>
                    <a:pt x="116" y="192"/>
                  </a:lnTo>
                  <a:lnTo>
                    <a:pt x="1877" y="192"/>
                  </a:lnTo>
                  <a:lnTo>
                    <a:pt x="1953" y="154"/>
                  </a:lnTo>
                  <a:lnTo>
                    <a:pt x="1991" y="77"/>
                  </a:lnTo>
                  <a:lnTo>
                    <a:pt x="1953" y="39"/>
                  </a:lnTo>
                  <a:lnTo>
                    <a:pt x="1877"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grpSp>
      <p:grpSp>
        <p:nvGrpSpPr>
          <p:cNvPr id="1642" name="Google Shape;1642;p68"/>
          <p:cNvGrpSpPr/>
          <p:nvPr/>
        </p:nvGrpSpPr>
        <p:grpSpPr>
          <a:xfrm>
            <a:off x="695731" y="3649696"/>
            <a:ext cx="473430" cy="473287"/>
            <a:chOff x="2195710" y="2914220"/>
            <a:chExt cx="284958" cy="284958"/>
          </a:xfrm>
        </p:grpSpPr>
        <p:sp>
          <p:nvSpPr>
            <p:cNvPr id="1643" name="Google Shape;1643;p68"/>
            <p:cNvSpPr/>
            <p:nvPr/>
          </p:nvSpPr>
          <p:spPr>
            <a:xfrm>
              <a:off x="2195710" y="2914220"/>
              <a:ext cx="284958" cy="284958"/>
            </a:xfrm>
            <a:custGeom>
              <a:rect b="b" l="l" r="r" t="t"/>
              <a:pathLst>
                <a:path extrusionOk="0" h="9572" w="9572">
                  <a:moveTo>
                    <a:pt x="4786" y="4211"/>
                  </a:moveTo>
                  <a:lnTo>
                    <a:pt x="5130" y="4250"/>
                  </a:lnTo>
                  <a:lnTo>
                    <a:pt x="5437" y="4326"/>
                  </a:lnTo>
                  <a:lnTo>
                    <a:pt x="5743" y="4479"/>
                  </a:lnTo>
                  <a:lnTo>
                    <a:pt x="5973" y="4709"/>
                  </a:lnTo>
                  <a:lnTo>
                    <a:pt x="6202" y="4977"/>
                  </a:lnTo>
                  <a:lnTo>
                    <a:pt x="6355" y="5245"/>
                  </a:lnTo>
                  <a:lnTo>
                    <a:pt x="6470" y="5590"/>
                  </a:lnTo>
                  <a:lnTo>
                    <a:pt x="6509" y="5934"/>
                  </a:lnTo>
                  <a:lnTo>
                    <a:pt x="6470" y="6279"/>
                  </a:lnTo>
                  <a:lnTo>
                    <a:pt x="6355" y="6585"/>
                  </a:lnTo>
                  <a:lnTo>
                    <a:pt x="6202" y="6891"/>
                  </a:lnTo>
                  <a:lnTo>
                    <a:pt x="5973" y="7159"/>
                  </a:lnTo>
                  <a:lnTo>
                    <a:pt x="5743" y="7351"/>
                  </a:lnTo>
                  <a:lnTo>
                    <a:pt x="5437" y="7504"/>
                  </a:lnTo>
                  <a:lnTo>
                    <a:pt x="5130" y="7619"/>
                  </a:lnTo>
                  <a:lnTo>
                    <a:pt x="4786" y="7657"/>
                  </a:lnTo>
                  <a:lnTo>
                    <a:pt x="4403" y="7619"/>
                  </a:lnTo>
                  <a:lnTo>
                    <a:pt x="4097" y="7504"/>
                  </a:lnTo>
                  <a:lnTo>
                    <a:pt x="3790" y="7351"/>
                  </a:lnTo>
                  <a:lnTo>
                    <a:pt x="3561" y="7159"/>
                  </a:lnTo>
                  <a:lnTo>
                    <a:pt x="3331" y="6891"/>
                  </a:lnTo>
                  <a:lnTo>
                    <a:pt x="3178" y="6585"/>
                  </a:lnTo>
                  <a:lnTo>
                    <a:pt x="3063" y="6279"/>
                  </a:lnTo>
                  <a:lnTo>
                    <a:pt x="3025" y="5934"/>
                  </a:lnTo>
                  <a:lnTo>
                    <a:pt x="3063" y="5590"/>
                  </a:lnTo>
                  <a:lnTo>
                    <a:pt x="3178" y="5245"/>
                  </a:lnTo>
                  <a:lnTo>
                    <a:pt x="3331" y="4977"/>
                  </a:lnTo>
                  <a:lnTo>
                    <a:pt x="3561" y="4709"/>
                  </a:lnTo>
                  <a:lnTo>
                    <a:pt x="3790" y="4479"/>
                  </a:lnTo>
                  <a:lnTo>
                    <a:pt x="4097" y="4326"/>
                  </a:lnTo>
                  <a:lnTo>
                    <a:pt x="4403" y="4250"/>
                  </a:lnTo>
                  <a:lnTo>
                    <a:pt x="4786" y="4211"/>
                  </a:lnTo>
                  <a:close/>
                  <a:moveTo>
                    <a:pt x="9342" y="230"/>
                  </a:moveTo>
                  <a:lnTo>
                    <a:pt x="9342" y="8231"/>
                  </a:lnTo>
                  <a:lnTo>
                    <a:pt x="5896" y="8231"/>
                  </a:lnTo>
                  <a:lnTo>
                    <a:pt x="5896" y="7542"/>
                  </a:lnTo>
                  <a:lnTo>
                    <a:pt x="6049" y="7389"/>
                  </a:lnTo>
                  <a:lnTo>
                    <a:pt x="6241" y="7236"/>
                  </a:lnTo>
                  <a:lnTo>
                    <a:pt x="6394" y="7044"/>
                  </a:lnTo>
                  <a:lnTo>
                    <a:pt x="6509" y="6853"/>
                  </a:lnTo>
                  <a:lnTo>
                    <a:pt x="6585" y="6662"/>
                  </a:lnTo>
                  <a:lnTo>
                    <a:pt x="6662" y="6432"/>
                  </a:lnTo>
                  <a:lnTo>
                    <a:pt x="6738" y="6164"/>
                  </a:lnTo>
                  <a:lnTo>
                    <a:pt x="6738" y="5934"/>
                  </a:lnTo>
                  <a:lnTo>
                    <a:pt x="6700" y="5551"/>
                  </a:lnTo>
                  <a:lnTo>
                    <a:pt x="6585" y="5168"/>
                  </a:lnTo>
                  <a:lnTo>
                    <a:pt x="6394" y="4824"/>
                  </a:lnTo>
                  <a:lnTo>
                    <a:pt x="6164" y="4556"/>
                  </a:lnTo>
                  <a:lnTo>
                    <a:pt x="5858" y="4288"/>
                  </a:lnTo>
                  <a:lnTo>
                    <a:pt x="5552" y="4135"/>
                  </a:lnTo>
                  <a:lnTo>
                    <a:pt x="5169" y="4020"/>
                  </a:lnTo>
                  <a:lnTo>
                    <a:pt x="4786" y="3943"/>
                  </a:lnTo>
                  <a:lnTo>
                    <a:pt x="4365" y="4020"/>
                  </a:lnTo>
                  <a:lnTo>
                    <a:pt x="4020" y="4135"/>
                  </a:lnTo>
                  <a:lnTo>
                    <a:pt x="3676" y="4288"/>
                  </a:lnTo>
                  <a:lnTo>
                    <a:pt x="3369" y="4556"/>
                  </a:lnTo>
                  <a:lnTo>
                    <a:pt x="3140" y="4824"/>
                  </a:lnTo>
                  <a:lnTo>
                    <a:pt x="2948" y="5168"/>
                  </a:lnTo>
                  <a:lnTo>
                    <a:pt x="2833" y="5551"/>
                  </a:lnTo>
                  <a:lnTo>
                    <a:pt x="2795" y="5934"/>
                  </a:lnTo>
                  <a:lnTo>
                    <a:pt x="2833" y="6164"/>
                  </a:lnTo>
                  <a:lnTo>
                    <a:pt x="2872" y="6394"/>
                  </a:lnTo>
                  <a:lnTo>
                    <a:pt x="2910" y="6623"/>
                  </a:lnTo>
                  <a:lnTo>
                    <a:pt x="3025" y="6815"/>
                  </a:lnTo>
                  <a:lnTo>
                    <a:pt x="3140" y="7006"/>
                  </a:lnTo>
                  <a:lnTo>
                    <a:pt x="3254" y="7198"/>
                  </a:lnTo>
                  <a:lnTo>
                    <a:pt x="3408" y="7351"/>
                  </a:lnTo>
                  <a:lnTo>
                    <a:pt x="3561" y="7504"/>
                  </a:lnTo>
                  <a:lnTo>
                    <a:pt x="3561" y="8231"/>
                  </a:lnTo>
                  <a:lnTo>
                    <a:pt x="230" y="8231"/>
                  </a:lnTo>
                  <a:lnTo>
                    <a:pt x="230" y="230"/>
                  </a:lnTo>
                  <a:close/>
                  <a:moveTo>
                    <a:pt x="3829" y="7657"/>
                  </a:moveTo>
                  <a:lnTo>
                    <a:pt x="4173" y="7810"/>
                  </a:lnTo>
                  <a:lnTo>
                    <a:pt x="4403" y="7848"/>
                  </a:lnTo>
                  <a:lnTo>
                    <a:pt x="4594" y="7887"/>
                  </a:lnTo>
                  <a:lnTo>
                    <a:pt x="4594" y="8882"/>
                  </a:lnTo>
                  <a:lnTo>
                    <a:pt x="3829" y="9265"/>
                  </a:lnTo>
                  <a:lnTo>
                    <a:pt x="3829" y="7657"/>
                  </a:lnTo>
                  <a:close/>
                  <a:moveTo>
                    <a:pt x="5628" y="7695"/>
                  </a:moveTo>
                  <a:lnTo>
                    <a:pt x="5628" y="9265"/>
                  </a:lnTo>
                  <a:lnTo>
                    <a:pt x="4862" y="8882"/>
                  </a:lnTo>
                  <a:lnTo>
                    <a:pt x="4862" y="7887"/>
                  </a:lnTo>
                  <a:lnTo>
                    <a:pt x="5245" y="7848"/>
                  </a:lnTo>
                  <a:lnTo>
                    <a:pt x="5628" y="7695"/>
                  </a:lnTo>
                  <a:close/>
                  <a:moveTo>
                    <a:pt x="115" y="0"/>
                  </a:moveTo>
                  <a:lnTo>
                    <a:pt x="39" y="38"/>
                  </a:lnTo>
                  <a:lnTo>
                    <a:pt x="0" y="115"/>
                  </a:lnTo>
                  <a:lnTo>
                    <a:pt x="0" y="8346"/>
                  </a:lnTo>
                  <a:lnTo>
                    <a:pt x="39" y="8423"/>
                  </a:lnTo>
                  <a:lnTo>
                    <a:pt x="115" y="8461"/>
                  </a:lnTo>
                  <a:lnTo>
                    <a:pt x="3561" y="8461"/>
                  </a:lnTo>
                  <a:lnTo>
                    <a:pt x="3561" y="9456"/>
                  </a:lnTo>
                  <a:lnTo>
                    <a:pt x="3599" y="9495"/>
                  </a:lnTo>
                  <a:lnTo>
                    <a:pt x="3637" y="9533"/>
                  </a:lnTo>
                  <a:lnTo>
                    <a:pt x="3676" y="9571"/>
                  </a:lnTo>
                  <a:lnTo>
                    <a:pt x="3752" y="9571"/>
                  </a:lnTo>
                  <a:lnTo>
                    <a:pt x="4709" y="9112"/>
                  </a:lnTo>
                  <a:lnTo>
                    <a:pt x="5705" y="9571"/>
                  </a:lnTo>
                  <a:lnTo>
                    <a:pt x="5743" y="9571"/>
                  </a:lnTo>
                  <a:lnTo>
                    <a:pt x="5819" y="9533"/>
                  </a:lnTo>
                  <a:lnTo>
                    <a:pt x="5858" y="9495"/>
                  </a:lnTo>
                  <a:lnTo>
                    <a:pt x="5896" y="9456"/>
                  </a:lnTo>
                  <a:lnTo>
                    <a:pt x="5896" y="8461"/>
                  </a:lnTo>
                  <a:lnTo>
                    <a:pt x="9456" y="8461"/>
                  </a:lnTo>
                  <a:lnTo>
                    <a:pt x="9533" y="8423"/>
                  </a:lnTo>
                  <a:lnTo>
                    <a:pt x="9571" y="8346"/>
                  </a:lnTo>
                  <a:lnTo>
                    <a:pt x="9571" y="115"/>
                  </a:lnTo>
                  <a:lnTo>
                    <a:pt x="9533" y="38"/>
                  </a:lnTo>
                  <a:lnTo>
                    <a:pt x="9456"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44" name="Google Shape;1644;p68"/>
            <p:cNvSpPr/>
            <p:nvPr/>
          </p:nvSpPr>
          <p:spPr>
            <a:xfrm>
              <a:off x="2303983" y="3055538"/>
              <a:ext cx="68411" cy="64988"/>
            </a:xfrm>
            <a:custGeom>
              <a:rect b="b" l="l" r="r" t="t"/>
              <a:pathLst>
                <a:path extrusionOk="0" h="2183" w="2298">
                  <a:moveTo>
                    <a:pt x="1149" y="383"/>
                  </a:moveTo>
                  <a:lnTo>
                    <a:pt x="1340" y="804"/>
                  </a:lnTo>
                  <a:lnTo>
                    <a:pt x="1379" y="843"/>
                  </a:lnTo>
                  <a:lnTo>
                    <a:pt x="1417" y="881"/>
                  </a:lnTo>
                  <a:lnTo>
                    <a:pt x="1915" y="919"/>
                  </a:lnTo>
                  <a:lnTo>
                    <a:pt x="1570" y="1264"/>
                  </a:lnTo>
                  <a:lnTo>
                    <a:pt x="1532" y="1302"/>
                  </a:lnTo>
                  <a:lnTo>
                    <a:pt x="1532" y="1379"/>
                  </a:lnTo>
                  <a:lnTo>
                    <a:pt x="1608" y="1838"/>
                  </a:lnTo>
                  <a:lnTo>
                    <a:pt x="1187" y="1608"/>
                  </a:lnTo>
                  <a:lnTo>
                    <a:pt x="1072" y="1608"/>
                  </a:lnTo>
                  <a:lnTo>
                    <a:pt x="651" y="1838"/>
                  </a:lnTo>
                  <a:lnTo>
                    <a:pt x="728" y="1379"/>
                  </a:lnTo>
                  <a:lnTo>
                    <a:pt x="728" y="1302"/>
                  </a:lnTo>
                  <a:lnTo>
                    <a:pt x="689" y="1264"/>
                  </a:lnTo>
                  <a:lnTo>
                    <a:pt x="345" y="919"/>
                  </a:lnTo>
                  <a:lnTo>
                    <a:pt x="843" y="881"/>
                  </a:lnTo>
                  <a:lnTo>
                    <a:pt x="881" y="843"/>
                  </a:lnTo>
                  <a:lnTo>
                    <a:pt x="919" y="804"/>
                  </a:lnTo>
                  <a:lnTo>
                    <a:pt x="1149" y="383"/>
                  </a:lnTo>
                  <a:close/>
                  <a:moveTo>
                    <a:pt x="1072" y="0"/>
                  </a:moveTo>
                  <a:lnTo>
                    <a:pt x="1034" y="39"/>
                  </a:lnTo>
                  <a:lnTo>
                    <a:pt x="728" y="651"/>
                  </a:lnTo>
                  <a:lnTo>
                    <a:pt x="77" y="728"/>
                  </a:lnTo>
                  <a:lnTo>
                    <a:pt x="39" y="766"/>
                  </a:lnTo>
                  <a:lnTo>
                    <a:pt x="0" y="804"/>
                  </a:lnTo>
                  <a:lnTo>
                    <a:pt x="0" y="881"/>
                  </a:lnTo>
                  <a:lnTo>
                    <a:pt x="0" y="919"/>
                  </a:lnTo>
                  <a:lnTo>
                    <a:pt x="498" y="1379"/>
                  </a:lnTo>
                  <a:lnTo>
                    <a:pt x="383" y="2029"/>
                  </a:lnTo>
                  <a:lnTo>
                    <a:pt x="383" y="2106"/>
                  </a:lnTo>
                  <a:lnTo>
                    <a:pt x="421" y="2144"/>
                  </a:lnTo>
                  <a:lnTo>
                    <a:pt x="498" y="2183"/>
                  </a:lnTo>
                  <a:lnTo>
                    <a:pt x="536" y="2183"/>
                  </a:lnTo>
                  <a:lnTo>
                    <a:pt x="1149" y="1876"/>
                  </a:lnTo>
                  <a:lnTo>
                    <a:pt x="1723" y="2183"/>
                  </a:lnTo>
                  <a:lnTo>
                    <a:pt x="1761" y="2183"/>
                  </a:lnTo>
                  <a:lnTo>
                    <a:pt x="1838" y="2144"/>
                  </a:lnTo>
                  <a:lnTo>
                    <a:pt x="1876" y="2106"/>
                  </a:lnTo>
                  <a:lnTo>
                    <a:pt x="1876" y="2029"/>
                  </a:lnTo>
                  <a:lnTo>
                    <a:pt x="1761" y="1379"/>
                  </a:lnTo>
                  <a:lnTo>
                    <a:pt x="2259" y="919"/>
                  </a:lnTo>
                  <a:lnTo>
                    <a:pt x="2297" y="881"/>
                  </a:lnTo>
                  <a:lnTo>
                    <a:pt x="2259" y="804"/>
                  </a:lnTo>
                  <a:lnTo>
                    <a:pt x="2259" y="766"/>
                  </a:lnTo>
                  <a:lnTo>
                    <a:pt x="2182" y="728"/>
                  </a:lnTo>
                  <a:lnTo>
                    <a:pt x="1532" y="651"/>
                  </a:lnTo>
                  <a:lnTo>
                    <a:pt x="1225" y="39"/>
                  </a:lnTo>
                  <a:lnTo>
                    <a:pt x="1187"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45" name="Google Shape;1645;p68"/>
            <p:cNvSpPr/>
            <p:nvPr/>
          </p:nvSpPr>
          <p:spPr>
            <a:xfrm>
              <a:off x="2259537" y="2956374"/>
              <a:ext cx="156173" cy="8008"/>
            </a:xfrm>
            <a:custGeom>
              <a:rect b="b" l="l" r="r" t="t"/>
              <a:pathLst>
                <a:path extrusionOk="0" h="269" w="5246">
                  <a:moveTo>
                    <a:pt x="115" y="1"/>
                  </a:moveTo>
                  <a:lnTo>
                    <a:pt x="39" y="39"/>
                  </a:lnTo>
                  <a:lnTo>
                    <a:pt x="0" y="154"/>
                  </a:lnTo>
                  <a:lnTo>
                    <a:pt x="39" y="230"/>
                  </a:lnTo>
                  <a:lnTo>
                    <a:pt x="115" y="269"/>
                  </a:lnTo>
                  <a:lnTo>
                    <a:pt x="5130" y="269"/>
                  </a:lnTo>
                  <a:lnTo>
                    <a:pt x="5207" y="230"/>
                  </a:lnTo>
                  <a:lnTo>
                    <a:pt x="5245" y="154"/>
                  </a:lnTo>
                  <a:lnTo>
                    <a:pt x="5207" y="39"/>
                  </a:lnTo>
                  <a:lnTo>
                    <a:pt x="5130"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46" name="Google Shape;1646;p68"/>
            <p:cNvSpPr/>
            <p:nvPr/>
          </p:nvSpPr>
          <p:spPr>
            <a:xfrm>
              <a:off x="2259537" y="2994003"/>
              <a:ext cx="156173" cy="8008"/>
            </a:xfrm>
            <a:custGeom>
              <a:rect b="b" l="l" r="r" t="t"/>
              <a:pathLst>
                <a:path extrusionOk="0" h="269" w="5246">
                  <a:moveTo>
                    <a:pt x="115" y="0"/>
                  </a:moveTo>
                  <a:lnTo>
                    <a:pt x="39" y="38"/>
                  </a:lnTo>
                  <a:lnTo>
                    <a:pt x="0" y="153"/>
                  </a:lnTo>
                  <a:lnTo>
                    <a:pt x="39" y="230"/>
                  </a:lnTo>
                  <a:lnTo>
                    <a:pt x="115" y="268"/>
                  </a:lnTo>
                  <a:lnTo>
                    <a:pt x="5130" y="268"/>
                  </a:lnTo>
                  <a:lnTo>
                    <a:pt x="5207" y="230"/>
                  </a:lnTo>
                  <a:lnTo>
                    <a:pt x="5245" y="153"/>
                  </a:lnTo>
                  <a:lnTo>
                    <a:pt x="5207" y="38"/>
                  </a:lnTo>
                  <a:lnTo>
                    <a:pt x="5130"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1647" name="Google Shape;1647;p68"/>
          <p:cNvSpPr/>
          <p:nvPr/>
        </p:nvSpPr>
        <p:spPr>
          <a:xfrm>
            <a:off x="4833098" y="2579496"/>
            <a:ext cx="597113" cy="386222"/>
          </a:xfrm>
          <a:custGeom>
            <a:rect b="b" l="l" r="r" t="t"/>
            <a:pathLst>
              <a:path extrusionOk="0" h="6738" w="10414">
                <a:moveTo>
                  <a:pt x="6126" y="268"/>
                </a:moveTo>
                <a:lnTo>
                  <a:pt x="6317" y="306"/>
                </a:lnTo>
                <a:lnTo>
                  <a:pt x="6470" y="383"/>
                </a:lnTo>
                <a:lnTo>
                  <a:pt x="7083" y="651"/>
                </a:lnTo>
                <a:lnTo>
                  <a:pt x="7274" y="689"/>
                </a:lnTo>
                <a:lnTo>
                  <a:pt x="7466" y="727"/>
                </a:lnTo>
                <a:lnTo>
                  <a:pt x="7657" y="766"/>
                </a:lnTo>
                <a:lnTo>
                  <a:pt x="7848" y="766"/>
                </a:lnTo>
                <a:lnTo>
                  <a:pt x="8040" y="727"/>
                </a:lnTo>
                <a:lnTo>
                  <a:pt x="8231" y="651"/>
                </a:lnTo>
                <a:lnTo>
                  <a:pt x="8423" y="574"/>
                </a:lnTo>
                <a:lnTo>
                  <a:pt x="8576" y="498"/>
                </a:lnTo>
                <a:lnTo>
                  <a:pt x="8691" y="421"/>
                </a:lnTo>
                <a:lnTo>
                  <a:pt x="8767" y="421"/>
                </a:lnTo>
                <a:lnTo>
                  <a:pt x="8882" y="459"/>
                </a:lnTo>
                <a:lnTo>
                  <a:pt x="8920" y="536"/>
                </a:lnTo>
                <a:lnTo>
                  <a:pt x="10107" y="2220"/>
                </a:lnTo>
                <a:lnTo>
                  <a:pt x="10145" y="2297"/>
                </a:lnTo>
                <a:lnTo>
                  <a:pt x="10145" y="2412"/>
                </a:lnTo>
                <a:lnTo>
                  <a:pt x="10145" y="2488"/>
                </a:lnTo>
                <a:lnTo>
                  <a:pt x="10069" y="2565"/>
                </a:lnTo>
                <a:lnTo>
                  <a:pt x="9418" y="3101"/>
                </a:lnTo>
                <a:lnTo>
                  <a:pt x="7006" y="1378"/>
                </a:lnTo>
                <a:lnTo>
                  <a:pt x="6815" y="1302"/>
                </a:lnTo>
                <a:lnTo>
                  <a:pt x="6662" y="1225"/>
                </a:lnTo>
                <a:lnTo>
                  <a:pt x="6432" y="1187"/>
                </a:lnTo>
                <a:lnTo>
                  <a:pt x="6240" y="1149"/>
                </a:lnTo>
                <a:lnTo>
                  <a:pt x="6049" y="1187"/>
                </a:lnTo>
                <a:lnTo>
                  <a:pt x="5858" y="1225"/>
                </a:lnTo>
                <a:lnTo>
                  <a:pt x="5666" y="1302"/>
                </a:lnTo>
                <a:lnTo>
                  <a:pt x="5475" y="1378"/>
                </a:lnTo>
                <a:lnTo>
                  <a:pt x="4365" y="2182"/>
                </a:lnTo>
                <a:lnTo>
                  <a:pt x="4211" y="2259"/>
                </a:lnTo>
                <a:lnTo>
                  <a:pt x="4020" y="2259"/>
                </a:lnTo>
                <a:lnTo>
                  <a:pt x="3867" y="2182"/>
                </a:lnTo>
                <a:lnTo>
                  <a:pt x="3714" y="2067"/>
                </a:lnTo>
                <a:lnTo>
                  <a:pt x="3637" y="1876"/>
                </a:lnTo>
                <a:lnTo>
                  <a:pt x="3637" y="1723"/>
                </a:lnTo>
                <a:lnTo>
                  <a:pt x="3714" y="1531"/>
                </a:lnTo>
                <a:lnTo>
                  <a:pt x="3829" y="1417"/>
                </a:lnTo>
                <a:lnTo>
                  <a:pt x="5092" y="536"/>
                </a:lnTo>
                <a:lnTo>
                  <a:pt x="5245" y="421"/>
                </a:lnTo>
                <a:lnTo>
                  <a:pt x="5398" y="345"/>
                </a:lnTo>
                <a:lnTo>
                  <a:pt x="5781" y="268"/>
                </a:lnTo>
                <a:close/>
                <a:moveTo>
                  <a:pt x="1723" y="3101"/>
                </a:moveTo>
                <a:lnTo>
                  <a:pt x="1876" y="3178"/>
                </a:lnTo>
                <a:lnTo>
                  <a:pt x="2029" y="3331"/>
                </a:lnTo>
                <a:lnTo>
                  <a:pt x="2068" y="3484"/>
                </a:lnTo>
                <a:lnTo>
                  <a:pt x="2068" y="3637"/>
                </a:lnTo>
                <a:lnTo>
                  <a:pt x="1991" y="3828"/>
                </a:lnTo>
                <a:lnTo>
                  <a:pt x="1838" y="4020"/>
                </a:lnTo>
                <a:lnTo>
                  <a:pt x="1685" y="4211"/>
                </a:lnTo>
                <a:lnTo>
                  <a:pt x="1570" y="4364"/>
                </a:lnTo>
                <a:lnTo>
                  <a:pt x="1417" y="4403"/>
                </a:lnTo>
                <a:lnTo>
                  <a:pt x="1225" y="4403"/>
                </a:lnTo>
                <a:lnTo>
                  <a:pt x="1072" y="4326"/>
                </a:lnTo>
                <a:lnTo>
                  <a:pt x="1034" y="4326"/>
                </a:lnTo>
                <a:lnTo>
                  <a:pt x="919" y="4173"/>
                </a:lnTo>
                <a:lnTo>
                  <a:pt x="881" y="4020"/>
                </a:lnTo>
                <a:lnTo>
                  <a:pt x="881" y="3867"/>
                </a:lnTo>
                <a:lnTo>
                  <a:pt x="957" y="3675"/>
                </a:lnTo>
                <a:lnTo>
                  <a:pt x="1225" y="3254"/>
                </a:lnTo>
                <a:lnTo>
                  <a:pt x="1302" y="3178"/>
                </a:lnTo>
                <a:lnTo>
                  <a:pt x="1417" y="3139"/>
                </a:lnTo>
                <a:lnTo>
                  <a:pt x="1493" y="3101"/>
                </a:lnTo>
                <a:close/>
                <a:moveTo>
                  <a:pt x="2718" y="3599"/>
                </a:moveTo>
                <a:lnTo>
                  <a:pt x="2833" y="3637"/>
                </a:lnTo>
                <a:lnTo>
                  <a:pt x="2948" y="3675"/>
                </a:lnTo>
                <a:lnTo>
                  <a:pt x="2986" y="3714"/>
                </a:lnTo>
                <a:lnTo>
                  <a:pt x="3101" y="3828"/>
                </a:lnTo>
                <a:lnTo>
                  <a:pt x="3178" y="3982"/>
                </a:lnTo>
                <a:lnTo>
                  <a:pt x="3178" y="4173"/>
                </a:lnTo>
                <a:lnTo>
                  <a:pt x="3101" y="4326"/>
                </a:lnTo>
                <a:lnTo>
                  <a:pt x="2527" y="5092"/>
                </a:lnTo>
                <a:lnTo>
                  <a:pt x="2412" y="5207"/>
                </a:lnTo>
                <a:lnTo>
                  <a:pt x="2259" y="5283"/>
                </a:lnTo>
                <a:lnTo>
                  <a:pt x="2068" y="5283"/>
                </a:lnTo>
                <a:lnTo>
                  <a:pt x="1914" y="5207"/>
                </a:lnTo>
                <a:lnTo>
                  <a:pt x="1876" y="5168"/>
                </a:lnTo>
                <a:lnTo>
                  <a:pt x="1761" y="5053"/>
                </a:lnTo>
                <a:lnTo>
                  <a:pt x="1723" y="4900"/>
                </a:lnTo>
                <a:lnTo>
                  <a:pt x="1723" y="4709"/>
                </a:lnTo>
                <a:lnTo>
                  <a:pt x="1800" y="4556"/>
                </a:lnTo>
                <a:lnTo>
                  <a:pt x="2068" y="4173"/>
                </a:lnTo>
                <a:lnTo>
                  <a:pt x="2221" y="3982"/>
                </a:lnTo>
                <a:lnTo>
                  <a:pt x="2336" y="3790"/>
                </a:lnTo>
                <a:lnTo>
                  <a:pt x="2450" y="3675"/>
                </a:lnTo>
                <a:lnTo>
                  <a:pt x="2642" y="3599"/>
                </a:lnTo>
                <a:close/>
                <a:moveTo>
                  <a:pt x="3675" y="4288"/>
                </a:moveTo>
                <a:lnTo>
                  <a:pt x="3790" y="4326"/>
                </a:lnTo>
                <a:lnTo>
                  <a:pt x="3943" y="4364"/>
                </a:lnTo>
                <a:lnTo>
                  <a:pt x="3943" y="4403"/>
                </a:lnTo>
                <a:lnTo>
                  <a:pt x="4097" y="4517"/>
                </a:lnTo>
                <a:lnTo>
                  <a:pt x="4135" y="4671"/>
                </a:lnTo>
                <a:lnTo>
                  <a:pt x="4135" y="4862"/>
                </a:lnTo>
                <a:lnTo>
                  <a:pt x="4058" y="5015"/>
                </a:lnTo>
                <a:lnTo>
                  <a:pt x="3943" y="5207"/>
                </a:lnTo>
                <a:lnTo>
                  <a:pt x="3637" y="5628"/>
                </a:lnTo>
                <a:lnTo>
                  <a:pt x="3522" y="5781"/>
                </a:lnTo>
                <a:lnTo>
                  <a:pt x="3369" y="5896"/>
                </a:lnTo>
                <a:lnTo>
                  <a:pt x="3216" y="5972"/>
                </a:lnTo>
                <a:lnTo>
                  <a:pt x="3063" y="5972"/>
                </a:lnTo>
                <a:lnTo>
                  <a:pt x="2872" y="5896"/>
                </a:lnTo>
                <a:lnTo>
                  <a:pt x="2872" y="5857"/>
                </a:lnTo>
                <a:lnTo>
                  <a:pt x="2757" y="5743"/>
                </a:lnTo>
                <a:lnTo>
                  <a:pt x="2680" y="5589"/>
                </a:lnTo>
                <a:lnTo>
                  <a:pt x="2680" y="5398"/>
                </a:lnTo>
                <a:lnTo>
                  <a:pt x="2757" y="5245"/>
                </a:lnTo>
                <a:lnTo>
                  <a:pt x="3293" y="4479"/>
                </a:lnTo>
                <a:lnTo>
                  <a:pt x="3446" y="4364"/>
                </a:lnTo>
                <a:lnTo>
                  <a:pt x="3599" y="4288"/>
                </a:lnTo>
                <a:close/>
                <a:moveTo>
                  <a:pt x="4671" y="268"/>
                </a:moveTo>
                <a:lnTo>
                  <a:pt x="4901" y="345"/>
                </a:lnTo>
                <a:lnTo>
                  <a:pt x="3675" y="1187"/>
                </a:lnTo>
                <a:lnTo>
                  <a:pt x="3561" y="1302"/>
                </a:lnTo>
                <a:lnTo>
                  <a:pt x="3484" y="1417"/>
                </a:lnTo>
                <a:lnTo>
                  <a:pt x="3407" y="1531"/>
                </a:lnTo>
                <a:lnTo>
                  <a:pt x="3369" y="1684"/>
                </a:lnTo>
                <a:lnTo>
                  <a:pt x="3369" y="1799"/>
                </a:lnTo>
                <a:lnTo>
                  <a:pt x="3407" y="1952"/>
                </a:lnTo>
                <a:lnTo>
                  <a:pt x="3446" y="2067"/>
                </a:lnTo>
                <a:lnTo>
                  <a:pt x="3522" y="2220"/>
                </a:lnTo>
                <a:lnTo>
                  <a:pt x="3599" y="2335"/>
                </a:lnTo>
                <a:lnTo>
                  <a:pt x="3714" y="2412"/>
                </a:lnTo>
                <a:lnTo>
                  <a:pt x="3829" y="2488"/>
                </a:lnTo>
                <a:lnTo>
                  <a:pt x="3982" y="2527"/>
                </a:lnTo>
                <a:lnTo>
                  <a:pt x="4135" y="2527"/>
                </a:lnTo>
                <a:lnTo>
                  <a:pt x="4250" y="2488"/>
                </a:lnTo>
                <a:lnTo>
                  <a:pt x="4403" y="2450"/>
                </a:lnTo>
                <a:lnTo>
                  <a:pt x="4518" y="2374"/>
                </a:lnTo>
                <a:lnTo>
                  <a:pt x="5628" y="1608"/>
                </a:lnTo>
                <a:lnTo>
                  <a:pt x="5781" y="1531"/>
                </a:lnTo>
                <a:lnTo>
                  <a:pt x="5934" y="1455"/>
                </a:lnTo>
                <a:lnTo>
                  <a:pt x="6087" y="1417"/>
                </a:lnTo>
                <a:lnTo>
                  <a:pt x="6394" y="1417"/>
                </a:lnTo>
                <a:lnTo>
                  <a:pt x="6547" y="1455"/>
                </a:lnTo>
                <a:lnTo>
                  <a:pt x="6700" y="1531"/>
                </a:lnTo>
                <a:lnTo>
                  <a:pt x="6853" y="1608"/>
                </a:lnTo>
                <a:lnTo>
                  <a:pt x="9341" y="3369"/>
                </a:lnTo>
                <a:lnTo>
                  <a:pt x="9495" y="3484"/>
                </a:lnTo>
                <a:lnTo>
                  <a:pt x="9533" y="3637"/>
                </a:lnTo>
                <a:lnTo>
                  <a:pt x="9533" y="3828"/>
                </a:lnTo>
                <a:lnTo>
                  <a:pt x="9456" y="4020"/>
                </a:lnTo>
                <a:lnTo>
                  <a:pt x="9341" y="4135"/>
                </a:lnTo>
                <a:lnTo>
                  <a:pt x="9150" y="4211"/>
                </a:lnTo>
                <a:lnTo>
                  <a:pt x="8997" y="4173"/>
                </a:lnTo>
                <a:lnTo>
                  <a:pt x="8805" y="4135"/>
                </a:lnTo>
                <a:lnTo>
                  <a:pt x="8423" y="3828"/>
                </a:lnTo>
                <a:lnTo>
                  <a:pt x="7159" y="2948"/>
                </a:lnTo>
                <a:lnTo>
                  <a:pt x="7083" y="2948"/>
                </a:lnTo>
                <a:lnTo>
                  <a:pt x="7006" y="2986"/>
                </a:lnTo>
                <a:lnTo>
                  <a:pt x="6968" y="3101"/>
                </a:lnTo>
                <a:lnTo>
                  <a:pt x="7006" y="3178"/>
                </a:lnTo>
                <a:lnTo>
                  <a:pt x="7198" y="3292"/>
                </a:lnTo>
                <a:lnTo>
                  <a:pt x="8270" y="4058"/>
                </a:lnTo>
                <a:lnTo>
                  <a:pt x="8384" y="4173"/>
                </a:lnTo>
                <a:lnTo>
                  <a:pt x="8461" y="4326"/>
                </a:lnTo>
                <a:lnTo>
                  <a:pt x="8461" y="4517"/>
                </a:lnTo>
                <a:lnTo>
                  <a:pt x="8384" y="4671"/>
                </a:lnTo>
                <a:lnTo>
                  <a:pt x="8231" y="4824"/>
                </a:lnTo>
                <a:lnTo>
                  <a:pt x="8078" y="4862"/>
                </a:lnTo>
                <a:lnTo>
                  <a:pt x="7887" y="4862"/>
                </a:lnTo>
                <a:lnTo>
                  <a:pt x="7734" y="4785"/>
                </a:lnTo>
                <a:lnTo>
                  <a:pt x="7427" y="4594"/>
                </a:lnTo>
                <a:lnTo>
                  <a:pt x="6470" y="3943"/>
                </a:lnTo>
                <a:lnTo>
                  <a:pt x="6394" y="3905"/>
                </a:lnTo>
                <a:lnTo>
                  <a:pt x="6317" y="3982"/>
                </a:lnTo>
                <a:lnTo>
                  <a:pt x="6279" y="4058"/>
                </a:lnTo>
                <a:lnTo>
                  <a:pt x="6355" y="4135"/>
                </a:lnTo>
                <a:lnTo>
                  <a:pt x="7274" y="4824"/>
                </a:lnTo>
                <a:lnTo>
                  <a:pt x="7389" y="4939"/>
                </a:lnTo>
                <a:lnTo>
                  <a:pt x="7466" y="5092"/>
                </a:lnTo>
                <a:lnTo>
                  <a:pt x="7466" y="5283"/>
                </a:lnTo>
                <a:lnTo>
                  <a:pt x="7389" y="5475"/>
                </a:lnTo>
                <a:lnTo>
                  <a:pt x="7274" y="5589"/>
                </a:lnTo>
                <a:lnTo>
                  <a:pt x="7083" y="5666"/>
                </a:lnTo>
                <a:lnTo>
                  <a:pt x="6891" y="5628"/>
                </a:lnTo>
                <a:lnTo>
                  <a:pt x="6738" y="5551"/>
                </a:lnTo>
                <a:lnTo>
                  <a:pt x="6202" y="5168"/>
                </a:lnTo>
                <a:lnTo>
                  <a:pt x="5972" y="5053"/>
                </a:lnTo>
                <a:lnTo>
                  <a:pt x="5819" y="4900"/>
                </a:lnTo>
                <a:lnTo>
                  <a:pt x="5705" y="4900"/>
                </a:lnTo>
                <a:lnTo>
                  <a:pt x="5628" y="4939"/>
                </a:lnTo>
                <a:lnTo>
                  <a:pt x="5590" y="5053"/>
                </a:lnTo>
                <a:lnTo>
                  <a:pt x="5666" y="5130"/>
                </a:lnTo>
                <a:lnTo>
                  <a:pt x="6049" y="5398"/>
                </a:lnTo>
                <a:lnTo>
                  <a:pt x="6240" y="5513"/>
                </a:lnTo>
                <a:lnTo>
                  <a:pt x="6355" y="5666"/>
                </a:lnTo>
                <a:lnTo>
                  <a:pt x="6394" y="5819"/>
                </a:lnTo>
                <a:lnTo>
                  <a:pt x="6394" y="6011"/>
                </a:lnTo>
                <a:lnTo>
                  <a:pt x="6317" y="6164"/>
                </a:lnTo>
                <a:lnTo>
                  <a:pt x="6202" y="6279"/>
                </a:lnTo>
                <a:lnTo>
                  <a:pt x="6049" y="6355"/>
                </a:lnTo>
                <a:lnTo>
                  <a:pt x="5858" y="6355"/>
                </a:lnTo>
                <a:lnTo>
                  <a:pt x="5705" y="6279"/>
                </a:lnTo>
                <a:lnTo>
                  <a:pt x="5169" y="5934"/>
                </a:lnTo>
                <a:lnTo>
                  <a:pt x="5245" y="5743"/>
                </a:lnTo>
                <a:lnTo>
                  <a:pt x="5245" y="5513"/>
                </a:lnTo>
                <a:lnTo>
                  <a:pt x="5207" y="5360"/>
                </a:lnTo>
                <a:lnTo>
                  <a:pt x="5130" y="5245"/>
                </a:lnTo>
                <a:lnTo>
                  <a:pt x="5054" y="5130"/>
                </a:lnTo>
                <a:lnTo>
                  <a:pt x="4939" y="5053"/>
                </a:lnTo>
                <a:lnTo>
                  <a:pt x="4939" y="5015"/>
                </a:lnTo>
                <a:lnTo>
                  <a:pt x="4824" y="4977"/>
                </a:lnTo>
                <a:lnTo>
                  <a:pt x="4671" y="4900"/>
                </a:lnTo>
                <a:lnTo>
                  <a:pt x="4403" y="4900"/>
                </a:lnTo>
                <a:lnTo>
                  <a:pt x="4403" y="4709"/>
                </a:lnTo>
                <a:lnTo>
                  <a:pt x="4365" y="4517"/>
                </a:lnTo>
                <a:lnTo>
                  <a:pt x="4250" y="4326"/>
                </a:lnTo>
                <a:lnTo>
                  <a:pt x="4097" y="4173"/>
                </a:lnTo>
                <a:lnTo>
                  <a:pt x="3943" y="4096"/>
                </a:lnTo>
                <a:lnTo>
                  <a:pt x="3829" y="4058"/>
                </a:lnTo>
                <a:lnTo>
                  <a:pt x="3675" y="4020"/>
                </a:lnTo>
                <a:lnTo>
                  <a:pt x="3561" y="4058"/>
                </a:lnTo>
                <a:lnTo>
                  <a:pt x="3446" y="4058"/>
                </a:lnTo>
                <a:lnTo>
                  <a:pt x="3446" y="3943"/>
                </a:lnTo>
                <a:lnTo>
                  <a:pt x="3407" y="3828"/>
                </a:lnTo>
                <a:lnTo>
                  <a:pt x="3331" y="3675"/>
                </a:lnTo>
                <a:lnTo>
                  <a:pt x="3254" y="3599"/>
                </a:lnTo>
                <a:lnTo>
                  <a:pt x="3139" y="3484"/>
                </a:lnTo>
                <a:lnTo>
                  <a:pt x="3101" y="3484"/>
                </a:lnTo>
                <a:lnTo>
                  <a:pt x="2986" y="3407"/>
                </a:lnTo>
                <a:lnTo>
                  <a:pt x="2872" y="3369"/>
                </a:lnTo>
                <a:lnTo>
                  <a:pt x="2718" y="3331"/>
                </a:lnTo>
                <a:lnTo>
                  <a:pt x="2604" y="3331"/>
                </a:lnTo>
                <a:lnTo>
                  <a:pt x="2450" y="3369"/>
                </a:lnTo>
                <a:lnTo>
                  <a:pt x="2336" y="3446"/>
                </a:lnTo>
                <a:lnTo>
                  <a:pt x="2297" y="3292"/>
                </a:lnTo>
                <a:lnTo>
                  <a:pt x="2221" y="3178"/>
                </a:lnTo>
                <a:lnTo>
                  <a:pt x="2144" y="3063"/>
                </a:lnTo>
                <a:lnTo>
                  <a:pt x="2029" y="2986"/>
                </a:lnTo>
                <a:lnTo>
                  <a:pt x="2029" y="2948"/>
                </a:lnTo>
                <a:lnTo>
                  <a:pt x="1914" y="2871"/>
                </a:lnTo>
                <a:lnTo>
                  <a:pt x="1800" y="2833"/>
                </a:lnTo>
                <a:lnTo>
                  <a:pt x="1532" y="2833"/>
                </a:lnTo>
                <a:lnTo>
                  <a:pt x="1302" y="2910"/>
                </a:lnTo>
                <a:lnTo>
                  <a:pt x="1187" y="2986"/>
                </a:lnTo>
                <a:lnTo>
                  <a:pt x="1072" y="3063"/>
                </a:lnTo>
                <a:lnTo>
                  <a:pt x="383" y="2565"/>
                </a:lnTo>
                <a:lnTo>
                  <a:pt x="306" y="2488"/>
                </a:lnTo>
                <a:lnTo>
                  <a:pt x="268" y="2412"/>
                </a:lnTo>
                <a:lnTo>
                  <a:pt x="268" y="2297"/>
                </a:lnTo>
                <a:lnTo>
                  <a:pt x="306" y="2220"/>
                </a:lnTo>
                <a:lnTo>
                  <a:pt x="1455" y="536"/>
                </a:lnTo>
                <a:lnTo>
                  <a:pt x="1532" y="459"/>
                </a:lnTo>
                <a:lnTo>
                  <a:pt x="1646" y="421"/>
                </a:lnTo>
                <a:lnTo>
                  <a:pt x="1723" y="421"/>
                </a:lnTo>
                <a:lnTo>
                  <a:pt x="1838" y="498"/>
                </a:lnTo>
                <a:lnTo>
                  <a:pt x="1991" y="574"/>
                </a:lnTo>
                <a:lnTo>
                  <a:pt x="2182" y="651"/>
                </a:lnTo>
                <a:lnTo>
                  <a:pt x="2374" y="727"/>
                </a:lnTo>
                <a:lnTo>
                  <a:pt x="2565" y="766"/>
                </a:lnTo>
                <a:lnTo>
                  <a:pt x="2757" y="766"/>
                </a:lnTo>
                <a:lnTo>
                  <a:pt x="2948" y="727"/>
                </a:lnTo>
                <a:lnTo>
                  <a:pt x="3139" y="689"/>
                </a:lnTo>
                <a:lnTo>
                  <a:pt x="3331" y="651"/>
                </a:lnTo>
                <a:lnTo>
                  <a:pt x="3943" y="383"/>
                </a:lnTo>
                <a:lnTo>
                  <a:pt x="4173" y="306"/>
                </a:lnTo>
                <a:lnTo>
                  <a:pt x="4441" y="268"/>
                </a:lnTo>
                <a:close/>
                <a:moveTo>
                  <a:pt x="4633" y="5168"/>
                </a:moveTo>
                <a:lnTo>
                  <a:pt x="4786" y="5245"/>
                </a:lnTo>
                <a:lnTo>
                  <a:pt x="4939" y="5398"/>
                </a:lnTo>
                <a:lnTo>
                  <a:pt x="4977" y="5551"/>
                </a:lnTo>
                <a:lnTo>
                  <a:pt x="4977" y="5743"/>
                </a:lnTo>
                <a:lnTo>
                  <a:pt x="4901" y="5896"/>
                </a:lnTo>
                <a:lnTo>
                  <a:pt x="4594" y="6317"/>
                </a:lnTo>
                <a:lnTo>
                  <a:pt x="4479" y="6432"/>
                </a:lnTo>
                <a:lnTo>
                  <a:pt x="4326" y="6470"/>
                </a:lnTo>
                <a:lnTo>
                  <a:pt x="4135" y="6470"/>
                </a:lnTo>
                <a:lnTo>
                  <a:pt x="3982" y="6393"/>
                </a:lnTo>
                <a:lnTo>
                  <a:pt x="3943" y="6393"/>
                </a:lnTo>
                <a:lnTo>
                  <a:pt x="3829" y="6240"/>
                </a:lnTo>
                <a:lnTo>
                  <a:pt x="3790" y="6087"/>
                </a:lnTo>
                <a:lnTo>
                  <a:pt x="3790" y="5934"/>
                </a:lnTo>
                <a:lnTo>
                  <a:pt x="3867" y="5781"/>
                </a:lnTo>
                <a:lnTo>
                  <a:pt x="4097" y="5398"/>
                </a:lnTo>
                <a:lnTo>
                  <a:pt x="4135" y="5360"/>
                </a:lnTo>
                <a:lnTo>
                  <a:pt x="4288" y="5245"/>
                </a:lnTo>
                <a:lnTo>
                  <a:pt x="4441" y="5168"/>
                </a:lnTo>
                <a:close/>
                <a:moveTo>
                  <a:pt x="4518" y="0"/>
                </a:moveTo>
                <a:lnTo>
                  <a:pt x="4173" y="38"/>
                </a:lnTo>
                <a:lnTo>
                  <a:pt x="3829" y="153"/>
                </a:lnTo>
                <a:lnTo>
                  <a:pt x="3216" y="383"/>
                </a:lnTo>
                <a:lnTo>
                  <a:pt x="2910" y="498"/>
                </a:lnTo>
                <a:lnTo>
                  <a:pt x="2565" y="498"/>
                </a:lnTo>
                <a:lnTo>
                  <a:pt x="2259" y="421"/>
                </a:lnTo>
                <a:lnTo>
                  <a:pt x="1991" y="268"/>
                </a:lnTo>
                <a:lnTo>
                  <a:pt x="1800" y="191"/>
                </a:lnTo>
                <a:lnTo>
                  <a:pt x="1608" y="191"/>
                </a:lnTo>
                <a:lnTo>
                  <a:pt x="1417" y="268"/>
                </a:lnTo>
                <a:lnTo>
                  <a:pt x="1264" y="383"/>
                </a:lnTo>
                <a:lnTo>
                  <a:pt x="77" y="2067"/>
                </a:lnTo>
                <a:lnTo>
                  <a:pt x="0" y="2259"/>
                </a:lnTo>
                <a:lnTo>
                  <a:pt x="0" y="2450"/>
                </a:lnTo>
                <a:lnTo>
                  <a:pt x="77" y="2642"/>
                </a:lnTo>
                <a:lnTo>
                  <a:pt x="230" y="2756"/>
                </a:lnTo>
                <a:lnTo>
                  <a:pt x="919" y="3254"/>
                </a:lnTo>
                <a:lnTo>
                  <a:pt x="728" y="3522"/>
                </a:lnTo>
                <a:lnTo>
                  <a:pt x="651" y="3675"/>
                </a:lnTo>
                <a:lnTo>
                  <a:pt x="613" y="3790"/>
                </a:lnTo>
                <a:lnTo>
                  <a:pt x="613" y="3943"/>
                </a:lnTo>
                <a:lnTo>
                  <a:pt x="613" y="4058"/>
                </a:lnTo>
                <a:lnTo>
                  <a:pt x="651" y="4211"/>
                </a:lnTo>
                <a:lnTo>
                  <a:pt x="689" y="4326"/>
                </a:lnTo>
                <a:lnTo>
                  <a:pt x="804" y="4441"/>
                </a:lnTo>
                <a:lnTo>
                  <a:pt x="881" y="4517"/>
                </a:lnTo>
                <a:lnTo>
                  <a:pt x="919" y="4556"/>
                </a:lnTo>
                <a:lnTo>
                  <a:pt x="1110" y="4632"/>
                </a:lnTo>
                <a:lnTo>
                  <a:pt x="1340" y="4671"/>
                </a:lnTo>
                <a:lnTo>
                  <a:pt x="1455" y="4671"/>
                </a:lnTo>
                <a:lnTo>
                  <a:pt x="1455" y="4785"/>
                </a:lnTo>
                <a:lnTo>
                  <a:pt x="1455" y="4939"/>
                </a:lnTo>
                <a:lnTo>
                  <a:pt x="1493" y="5053"/>
                </a:lnTo>
                <a:lnTo>
                  <a:pt x="1570" y="5207"/>
                </a:lnTo>
                <a:lnTo>
                  <a:pt x="1646" y="5283"/>
                </a:lnTo>
                <a:lnTo>
                  <a:pt x="1723" y="5398"/>
                </a:lnTo>
                <a:lnTo>
                  <a:pt x="1761" y="5398"/>
                </a:lnTo>
                <a:lnTo>
                  <a:pt x="1953" y="5513"/>
                </a:lnTo>
                <a:lnTo>
                  <a:pt x="2182" y="5551"/>
                </a:lnTo>
                <a:lnTo>
                  <a:pt x="2412" y="5513"/>
                </a:lnTo>
                <a:lnTo>
                  <a:pt x="2450" y="5666"/>
                </a:lnTo>
                <a:lnTo>
                  <a:pt x="2489" y="5819"/>
                </a:lnTo>
                <a:lnTo>
                  <a:pt x="2565" y="5972"/>
                </a:lnTo>
                <a:lnTo>
                  <a:pt x="2718" y="6087"/>
                </a:lnTo>
                <a:lnTo>
                  <a:pt x="2757" y="6087"/>
                </a:lnTo>
                <a:lnTo>
                  <a:pt x="2948" y="6202"/>
                </a:lnTo>
                <a:lnTo>
                  <a:pt x="3139" y="6240"/>
                </a:lnTo>
                <a:lnTo>
                  <a:pt x="3331" y="6202"/>
                </a:lnTo>
                <a:lnTo>
                  <a:pt x="3522" y="6125"/>
                </a:lnTo>
                <a:lnTo>
                  <a:pt x="3561" y="6279"/>
                </a:lnTo>
                <a:lnTo>
                  <a:pt x="3599" y="6393"/>
                </a:lnTo>
                <a:lnTo>
                  <a:pt x="3714" y="6508"/>
                </a:lnTo>
                <a:lnTo>
                  <a:pt x="3790" y="6585"/>
                </a:lnTo>
                <a:lnTo>
                  <a:pt x="3829" y="6623"/>
                </a:lnTo>
                <a:lnTo>
                  <a:pt x="4020" y="6700"/>
                </a:lnTo>
                <a:lnTo>
                  <a:pt x="4250" y="6738"/>
                </a:lnTo>
                <a:lnTo>
                  <a:pt x="4365" y="6738"/>
                </a:lnTo>
                <a:lnTo>
                  <a:pt x="4479" y="6700"/>
                </a:lnTo>
                <a:lnTo>
                  <a:pt x="4633" y="6661"/>
                </a:lnTo>
                <a:lnTo>
                  <a:pt x="4747" y="6546"/>
                </a:lnTo>
                <a:lnTo>
                  <a:pt x="4824" y="6470"/>
                </a:lnTo>
                <a:lnTo>
                  <a:pt x="5054" y="6164"/>
                </a:lnTo>
                <a:lnTo>
                  <a:pt x="5551" y="6508"/>
                </a:lnTo>
                <a:lnTo>
                  <a:pt x="5743" y="6585"/>
                </a:lnTo>
                <a:lnTo>
                  <a:pt x="5934" y="6623"/>
                </a:lnTo>
                <a:lnTo>
                  <a:pt x="6087" y="6623"/>
                </a:lnTo>
                <a:lnTo>
                  <a:pt x="6202" y="6585"/>
                </a:lnTo>
                <a:lnTo>
                  <a:pt x="6355" y="6508"/>
                </a:lnTo>
                <a:lnTo>
                  <a:pt x="6470" y="6432"/>
                </a:lnTo>
                <a:lnTo>
                  <a:pt x="6547" y="6317"/>
                </a:lnTo>
                <a:lnTo>
                  <a:pt x="6623" y="6202"/>
                </a:lnTo>
                <a:lnTo>
                  <a:pt x="6662" y="6087"/>
                </a:lnTo>
                <a:lnTo>
                  <a:pt x="6662" y="5819"/>
                </a:lnTo>
                <a:lnTo>
                  <a:pt x="6853" y="5896"/>
                </a:lnTo>
                <a:lnTo>
                  <a:pt x="7006" y="5934"/>
                </a:lnTo>
                <a:lnTo>
                  <a:pt x="7121" y="5896"/>
                </a:lnTo>
                <a:lnTo>
                  <a:pt x="7274" y="5857"/>
                </a:lnTo>
                <a:lnTo>
                  <a:pt x="7389" y="5819"/>
                </a:lnTo>
                <a:lnTo>
                  <a:pt x="7504" y="5704"/>
                </a:lnTo>
                <a:lnTo>
                  <a:pt x="7619" y="5589"/>
                </a:lnTo>
                <a:lnTo>
                  <a:pt x="7657" y="5475"/>
                </a:lnTo>
                <a:lnTo>
                  <a:pt x="7734" y="5360"/>
                </a:lnTo>
                <a:lnTo>
                  <a:pt x="7734" y="5245"/>
                </a:lnTo>
                <a:lnTo>
                  <a:pt x="7734" y="5092"/>
                </a:lnTo>
                <a:lnTo>
                  <a:pt x="7848" y="5130"/>
                </a:lnTo>
                <a:lnTo>
                  <a:pt x="8155" y="5130"/>
                </a:lnTo>
                <a:lnTo>
                  <a:pt x="8308" y="5053"/>
                </a:lnTo>
                <a:lnTo>
                  <a:pt x="8461" y="4977"/>
                </a:lnTo>
                <a:lnTo>
                  <a:pt x="8576" y="4824"/>
                </a:lnTo>
                <a:lnTo>
                  <a:pt x="8652" y="4709"/>
                </a:lnTo>
                <a:lnTo>
                  <a:pt x="8691" y="4594"/>
                </a:lnTo>
                <a:lnTo>
                  <a:pt x="8691" y="4364"/>
                </a:lnTo>
                <a:lnTo>
                  <a:pt x="8882" y="4441"/>
                </a:lnTo>
                <a:lnTo>
                  <a:pt x="9073" y="4479"/>
                </a:lnTo>
                <a:lnTo>
                  <a:pt x="9265" y="4441"/>
                </a:lnTo>
                <a:lnTo>
                  <a:pt x="9418" y="4364"/>
                </a:lnTo>
                <a:lnTo>
                  <a:pt x="9571" y="4288"/>
                </a:lnTo>
                <a:lnTo>
                  <a:pt x="9686" y="4135"/>
                </a:lnTo>
                <a:lnTo>
                  <a:pt x="9801" y="3943"/>
                </a:lnTo>
                <a:lnTo>
                  <a:pt x="9801" y="3675"/>
                </a:lnTo>
                <a:lnTo>
                  <a:pt x="9763" y="3446"/>
                </a:lnTo>
                <a:lnTo>
                  <a:pt x="9609" y="3254"/>
                </a:lnTo>
                <a:lnTo>
                  <a:pt x="10222" y="2795"/>
                </a:lnTo>
                <a:lnTo>
                  <a:pt x="10375" y="2642"/>
                </a:lnTo>
                <a:lnTo>
                  <a:pt x="10413" y="2450"/>
                </a:lnTo>
                <a:lnTo>
                  <a:pt x="10413" y="2259"/>
                </a:lnTo>
                <a:lnTo>
                  <a:pt x="10337" y="2067"/>
                </a:lnTo>
                <a:lnTo>
                  <a:pt x="9150" y="383"/>
                </a:lnTo>
                <a:lnTo>
                  <a:pt x="8997" y="268"/>
                </a:lnTo>
                <a:lnTo>
                  <a:pt x="8805" y="191"/>
                </a:lnTo>
                <a:lnTo>
                  <a:pt x="8614" y="191"/>
                </a:lnTo>
                <a:lnTo>
                  <a:pt x="8423" y="268"/>
                </a:lnTo>
                <a:lnTo>
                  <a:pt x="8155" y="421"/>
                </a:lnTo>
                <a:lnTo>
                  <a:pt x="7848" y="498"/>
                </a:lnTo>
                <a:lnTo>
                  <a:pt x="7504" y="498"/>
                </a:lnTo>
                <a:lnTo>
                  <a:pt x="7198" y="383"/>
                </a:lnTo>
                <a:lnTo>
                  <a:pt x="6585" y="153"/>
                </a:lnTo>
                <a:lnTo>
                  <a:pt x="6240" y="38"/>
                </a:lnTo>
                <a:lnTo>
                  <a:pt x="5896" y="0"/>
                </a:lnTo>
                <a:lnTo>
                  <a:pt x="5551" y="38"/>
                </a:lnTo>
                <a:lnTo>
                  <a:pt x="5207" y="153"/>
                </a:lnTo>
                <a:lnTo>
                  <a:pt x="4862" y="38"/>
                </a:lnTo>
                <a:lnTo>
                  <a:pt x="4518"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1648" name="Google Shape;1648;p68"/>
          <p:cNvSpPr/>
          <p:nvPr/>
        </p:nvSpPr>
        <p:spPr>
          <a:xfrm>
            <a:off x="4894938" y="3649735"/>
            <a:ext cx="473435" cy="473288"/>
          </a:xfrm>
          <a:custGeom>
            <a:rect b="b" l="l" r="r" t="t"/>
            <a:pathLst>
              <a:path extrusionOk="0" h="10031" w="10032">
                <a:moveTo>
                  <a:pt x="5207" y="345"/>
                </a:moveTo>
                <a:lnTo>
                  <a:pt x="5207" y="1723"/>
                </a:lnTo>
                <a:lnTo>
                  <a:pt x="3829" y="1723"/>
                </a:lnTo>
                <a:lnTo>
                  <a:pt x="3829" y="345"/>
                </a:lnTo>
                <a:close/>
                <a:moveTo>
                  <a:pt x="6854" y="996"/>
                </a:moveTo>
                <a:lnTo>
                  <a:pt x="6586" y="1608"/>
                </a:lnTo>
                <a:lnTo>
                  <a:pt x="6547" y="1685"/>
                </a:lnTo>
                <a:lnTo>
                  <a:pt x="6586" y="1762"/>
                </a:lnTo>
                <a:lnTo>
                  <a:pt x="6854" y="2374"/>
                </a:lnTo>
                <a:lnTo>
                  <a:pt x="5552" y="2374"/>
                </a:lnTo>
                <a:lnTo>
                  <a:pt x="5552" y="1915"/>
                </a:lnTo>
                <a:lnTo>
                  <a:pt x="5552" y="996"/>
                </a:lnTo>
                <a:close/>
                <a:moveTo>
                  <a:pt x="3638" y="3676"/>
                </a:moveTo>
                <a:lnTo>
                  <a:pt x="5207" y="6662"/>
                </a:lnTo>
                <a:lnTo>
                  <a:pt x="4557" y="7083"/>
                </a:lnTo>
                <a:lnTo>
                  <a:pt x="3714" y="6547"/>
                </a:lnTo>
                <a:lnTo>
                  <a:pt x="3638" y="6509"/>
                </a:lnTo>
                <a:lnTo>
                  <a:pt x="3561" y="6547"/>
                </a:lnTo>
                <a:lnTo>
                  <a:pt x="2719" y="7083"/>
                </a:lnTo>
                <a:lnTo>
                  <a:pt x="2068" y="6662"/>
                </a:lnTo>
                <a:lnTo>
                  <a:pt x="3638" y="3676"/>
                </a:lnTo>
                <a:close/>
                <a:moveTo>
                  <a:pt x="3638" y="6892"/>
                </a:moveTo>
                <a:lnTo>
                  <a:pt x="4480" y="7428"/>
                </a:lnTo>
                <a:lnTo>
                  <a:pt x="4557" y="7466"/>
                </a:lnTo>
                <a:lnTo>
                  <a:pt x="4671" y="7428"/>
                </a:lnTo>
                <a:lnTo>
                  <a:pt x="5399" y="6968"/>
                </a:lnTo>
                <a:lnTo>
                  <a:pt x="5629" y="7466"/>
                </a:lnTo>
                <a:lnTo>
                  <a:pt x="6815" y="9686"/>
                </a:lnTo>
                <a:lnTo>
                  <a:pt x="460" y="9686"/>
                </a:lnTo>
                <a:lnTo>
                  <a:pt x="1877" y="6968"/>
                </a:lnTo>
                <a:lnTo>
                  <a:pt x="2604" y="7428"/>
                </a:lnTo>
                <a:lnTo>
                  <a:pt x="2719" y="7466"/>
                </a:lnTo>
                <a:lnTo>
                  <a:pt x="2796" y="7428"/>
                </a:lnTo>
                <a:lnTo>
                  <a:pt x="3638" y="6892"/>
                </a:lnTo>
                <a:close/>
                <a:moveTo>
                  <a:pt x="7160" y="5169"/>
                </a:moveTo>
                <a:lnTo>
                  <a:pt x="9572" y="9686"/>
                </a:lnTo>
                <a:lnTo>
                  <a:pt x="7198" y="9686"/>
                </a:lnTo>
                <a:lnTo>
                  <a:pt x="6011" y="7389"/>
                </a:lnTo>
                <a:lnTo>
                  <a:pt x="7160" y="5169"/>
                </a:lnTo>
                <a:close/>
                <a:moveTo>
                  <a:pt x="3561" y="0"/>
                </a:moveTo>
                <a:lnTo>
                  <a:pt x="3523" y="39"/>
                </a:lnTo>
                <a:lnTo>
                  <a:pt x="3485" y="115"/>
                </a:lnTo>
                <a:lnTo>
                  <a:pt x="3446" y="192"/>
                </a:lnTo>
                <a:lnTo>
                  <a:pt x="3446" y="1915"/>
                </a:lnTo>
                <a:lnTo>
                  <a:pt x="3446" y="3255"/>
                </a:lnTo>
                <a:lnTo>
                  <a:pt x="1" y="9801"/>
                </a:lnTo>
                <a:lnTo>
                  <a:pt x="1" y="9839"/>
                </a:lnTo>
                <a:lnTo>
                  <a:pt x="1" y="9916"/>
                </a:lnTo>
                <a:lnTo>
                  <a:pt x="39" y="9954"/>
                </a:lnTo>
                <a:lnTo>
                  <a:pt x="77" y="10031"/>
                </a:lnTo>
                <a:lnTo>
                  <a:pt x="9916" y="10031"/>
                </a:lnTo>
                <a:lnTo>
                  <a:pt x="9993" y="9992"/>
                </a:lnTo>
                <a:lnTo>
                  <a:pt x="10031" y="9916"/>
                </a:lnTo>
                <a:lnTo>
                  <a:pt x="10031" y="9878"/>
                </a:lnTo>
                <a:lnTo>
                  <a:pt x="9993" y="9763"/>
                </a:lnTo>
                <a:lnTo>
                  <a:pt x="7313" y="4709"/>
                </a:lnTo>
                <a:lnTo>
                  <a:pt x="7275" y="4633"/>
                </a:lnTo>
                <a:lnTo>
                  <a:pt x="7083" y="4633"/>
                </a:lnTo>
                <a:lnTo>
                  <a:pt x="7007" y="4709"/>
                </a:lnTo>
                <a:lnTo>
                  <a:pt x="5782" y="7006"/>
                </a:lnTo>
                <a:lnTo>
                  <a:pt x="3829" y="3255"/>
                </a:lnTo>
                <a:lnTo>
                  <a:pt x="3829" y="2068"/>
                </a:lnTo>
                <a:lnTo>
                  <a:pt x="5207" y="2068"/>
                </a:lnTo>
                <a:lnTo>
                  <a:pt x="5207" y="2527"/>
                </a:lnTo>
                <a:lnTo>
                  <a:pt x="5246" y="2604"/>
                </a:lnTo>
                <a:lnTo>
                  <a:pt x="5246" y="2680"/>
                </a:lnTo>
                <a:lnTo>
                  <a:pt x="5322" y="2719"/>
                </a:lnTo>
                <a:lnTo>
                  <a:pt x="7198" y="2719"/>
                </a:lnTo>
                <a:lnTo>
                  <a:pt x="7275" y="2680"/>
                </a:lnTo>
                <a:lnTo>
                  <a:pt x="7313" y="2604"/>
                </a:lnTo>
                <a:lnTo>
                  <a:pt x="7313" y="2527"/>
                </a:lnTo>
                <a:lnTo>
                  <a:pt x="7275" y="2451"/>
                </a:lnTo>
                <a:lnTo>
                  <a:pt x="6930" y="1685"/>
                </a:lnTo>
                <a:lnTo>
                  <a:pt x="7275" y="881"/>
                </a:lnTo>
                <a:lnTo>
                  <a:pt x="7313" y="804"/>
                </a:lnTo>
                <a:lnTo>
                  <a:pt x="7313" y="766"/>
                </a:lnTo>
                <a:lnTo>
                  <a:pt x="7275" y="690"/>
                </a:lnTo>
                <a:lnTo>
                  <a:pt x="7198" y="651"/>
                </a:lnTo>
                <a:lnTo>
                  <a:pt x="5552" y="651"/>
                </a:lnTo>
                <a:lnTo>
                  <a:pt x="5552" y="192"/>
                </a:lnTo>
                <a:lnTo>
                  <a:pt x="5552" y="115"/>
                </a:lnTo>
                <a:lnTo>
                  <a:pt x="5514" y="39"/>
                </a:lnTo>
                <a:lnTo>
                  <a:pt x="5437"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649" name="Google Shape;1649;p68"/>
          <p:cNvSpPr/>
          <p:nvPr/>
        </p:nvSpPr>
        <p:spPr>
          <a:xfrm>
            <a:off x="7579090" y="557212"/>
            <a:ext cx="1004888" cy="570776"/>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1">
  <p:cSld name="Contact Us_2">
    <p:bg>
      <p:bgPr>
        <a:solidFill>
          <a:schemeClr val="dk2"/>
        </a:solidFill>
      </p:bgPr>
    </p:bg>
    <p:spTree>
      <p:nvGrpSpPr>
        <p:cNvPr id="1650" name="Shape 1650"/>
        <p:cNvGrpSpPr/>
        <p:nvPr/>
      </p:nvGrpSpPr>
      <p:grpSpPr>
        <a:xfrm>
          <a:off x="0" y="0"/>
          <a:ext cx="0" cy="0"/>
          <a:chOff x="0" y="0"/>
          <a:chExt cx="0" cy="0"/>
        </a:xfrm>
      </p:grpSpPr>
      <p:sp>
        <p:nvSpPr>
          <p:cNvPr id="1651" name="Google Shape;1651;p69"/>
          <p:cNvSpPr/>
          <p:nvPr/>
        </p:nvSpPr>
        <p:spPr>
          <a:xfrm rot="10800000">
            <a:off x="989708" y="884381"/>
            <a:ext cx="3146700" cy="3146100"/>
          </a:xfrm>
          <a:prstGeom prst="blockArc">
            <a:avLst>
              <a:gd fmla="val 11023505" name="adj1"/>
              <a:gd fmla="val 8957978" name="adj2"/>
              <a:gd fmla="val 20811" name="adj3"/>
            </a:avLst>
          </a:prstGeom>
          <a:solidFill>
            <a:schemeClr val="accent6"/>
          </a:solidFill>
          <a:ln>
            <a:noFill/>
          </a:ln>
          <a:effectLst>
            <a:outerShdw blurRad="342900" rotWithShape="0" algn="bl" dir="5400000" dist="304800">
              <a:srgbClr val="000000">
                <a:alpha val="20000"/>
              </a:srgbClr>
            </a:outerShdw>
          </a:effectLst>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52" name="Google Shape;1652;p69"/>
          <p:cNvSpPr/>
          <p:nvPr/>
        </p:nvSpPr>
        <p:spPr>
          <a:xfrm rot="10800000">
            <a:off x="989708" y="884381"/>
            <a:ext cx="3146700" cy="3146100"/>
          </a:xfrm>
          <a:prstGeom prst="blockArc">
            <a:avLst>
              <a:gd fmla="val 8221042" name="adj1"/>
              <a:gd fmla="val 12362235" name="adj2"/>
              <a:gd fmla="val 22311" name="adj3"/>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53" name="Google Shape;1653;p69"/>
          <p:cNvSpPr/>
          <p:nvPr/>
        </p:nvSpPr>
        <p:spPr>
          <a:xfrm rot="10800000">
            <a:off x="989708" y="884381"/>
            <a:ext cx="3146700" cy="3146100"/>
          </a:xfrm>
          <a:prstGeom prst="blockArc">
            <a:avLst>
              <a:gd fmla="val 12354426" name="adj1"/>
              <a:gd fmla="val 14042175" name="adj2"/>
              <a:gd fmla="val 22486" name="adj3"/>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54" name="Google Shape;1654;p69"/>
          <p:cNvSpPr txBox="1"/>
          <p:nvPr/>
        </p:nvSpPr>
        <p:spPr>
          <a:xfrm>
            <a:off x="4595792" y="1127259"/>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lt1"/>
                </a:solidFill>
                <a:latin typeface="Montserrat"/>
                <a:ea typeface="Montserrat"/>
                <a:cs typeface="Montserrat"/>
                <a:sym typeface="Montserrat"/>
              </a:rPr>
              <a:t>3K</a:t>
            </a:r>
            <a:endParaRPr b="1" sz="4600">
              <a:solidFill>
                <a:schemeClr val="lt1"/>
              </a:solidFill>
              <a:latin typeface="Montserrat"/>
              <a:ea typeface="Montserrat"/>
              <a:cs typeface="Montserrat"/>
              <a:sym typeface="Montserrat"/>
            </a:endParaRPr>
          </a:p>
        </p:txBody>
      </p:sp>
      <p:sp>
        <p:nvSpPr>
          <p:cNvPr id="1655" name="Google Shape;1655;p69"/>
          <p:cNvSpPr txBox="1"/>
          <p:nvPr/>
        </p:nvSpPr>
        <p:spPr>
          <a:xfrm>
            <a:off x="4595795" y="2061591"/>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accent1"/>
                </a:solidFill>
                <a:latin typeface="Montserrat"/>
                <a:ea typeface="Montserrat"/>
                <a:cs typeface="Montserrat"/>
                <a:sym typeface="Montserrat"/>
              </a:rPr>
              <a:t>1K</a:t>
            </a:r>
            <a:endParaRPr b="1" sz="4600">
              <a:solidFill>
                <a:schemeClr val="accent1"/>
              </a:solidFill>
              <a:latin typeface="Montserrat"/>
              <a:ea typeface="Montserrat"/>
              <a:cs typeface="Montserrat"/>
              <a:sym typeface="Montserrat"/>
            </a:endParaRPr>
          </a:p>
        </p:txBody>
      </p:sp>
      <p:sp>
        <p:nvSpPr>
          <p:cNvPr id="1656" name="Google Shape;1656;p69"/>
          <p:cNvSpPr txBox="1"/>
          <p:nvPr/>
        </p:nvSpPr>
        <p:spPr>
          <a:xfrm>
            <a:off x="5812165" y="1367503"/>
            <a:ext cx="2072100" cy="270000"/>
          </a:xfrm>
          <a:prstGeom prst="rect">
            <a:avLst/>
          </a:prstGeom>
          <a:noFill/>
          <a:ln>
            <a:noFill/>
          </a:ln>
        </p:spPr>
        <p:txBody>
          <a:bodyPr anchorCtr="0" anchor="ctr" bIns="34300" lIns="34300" spcFirstLastPara="1" rIns="34300" wrap="square" tIns="34300">
            <a:noAutofit/>
          </a:bodyPr>
          <a:lstStyle/>
          <a:p>
            <a:pPr indent="0" lvl="0" marL="0" rtl="0" algn="l">
              <a:lnSpc>
                <a:spcPct val="130000"/>
              </a:lnSpc>
              <a:spcBef>
                <a:spcPts val="0"/>
              </a:spcBef>
              <a:spcAft>
                <a:spcPts val="0"/>
              </a:spcAft>
              <a:buNone/>
            </a:pPr>
            <a:r>
              <a:rPr lang="en" sz="1500">
                <a:solidFill>
                  <a:schemeClr val="lt1"/>
                </a:solidFill>
                <a:latin typeface="Open Sans"/>
                <a:ea typeface="Open Sans"/>
                <a:cs typeface="Open Sans"/>
                <a:sym typeface="Open Sans"/>
              </a:rPr>
              <a:t>Women</a:t>
            </a:r>
            <a:endParaRPr sz="1500">
              <a:solidFill>
                <a:schemeClr val="lt1"/>
              </a:solidFill>
              <a:latin typeface="Open Sans"/>
              <a:ea typeface="Open Sans"/>
              <a:cs typeface="Open Sans"/>
              <a:sym typeface="Open Sans"/>
            </a:endParaRPr>
          </a:p>
        </p:txBody>
      </p:sp>
      <p:sp>
        <p:nvSpPr>
          <p:cNvPr id="1657" name="Google Shape;1657;p69"/>
          <p:cNvSpPr txBox="1"/>
          <p:nvPr/>
        </p:nvSpPr>
        <p:spPr>
          <a:xfrm>
            <a:off x="5812165" y="2289572"/>
            <a:ext cx="2072100" cy="300300"/>
          </a:xfrm>
          <a:prstGeom prst="rect">
            <a:avLst/>
          </a:prstGeom>
          <a:noFill/>
          <a:ln>
            <a:noFill/>
          </a:ln>
        </p:spPr>
        <p:txBody>
          <a:bodyPr anchorCtr="0" anchor="ctr" bIns="34300" lIns="34300" spcFirstLastPara="1" rIns="34300" wrap="square" tIns="34300">
            <a:spAutoFit/>
          </a:bodyPr>
          <a:lstStyle/>
          <a:p>
            <a:pPr indent="0" lvl="0" marL="0" rtl="0" algn="l">
              <a:lnSpc>
                <a:spcPct val="100000"/>
              </a:lnSpc>
              <a:spcBef>
                <a:spcPts val="0"/>
              </a:spcBef>
              <a:spcAft>
                <a:spcPts val="0"/>
              </a:spcAft>
              <a:buNone/>
            </a:pPr>
            <a:r>
              <a:rPr lang="en" sz="1500">
                <a:solidFill>
                  <a:schemeClr val="accent1"/>
                </a:solidFill>
                <a:latin typeface="Open Sans"/>
                <a:ea typeface="Open Sans"/>
                <a:cs typeface="Open Sans"/>
                <a:sym typeface="Open Sans"/>
              </a:rPr>
              <a:t>Trained in 2024</a:t>
            </a:r>
            <a:endParaRPr sz="1500">
              <a:solidFill>
                <a:schemeClr val="accent1"/>
              </a:solidFill>
              <a:latin typeface="Open Sans"/>
              <a:ea typeface="Open Sans"/>
              <a:cs typeface="Open Sans"/>
              <a:sym typeface="Open Sans"/>
            </a:endParaRPr>
          </a:p>
        </p:txBody>
      </p:sp>
      <p:sp>
        <p:nvSpPr>
          <p:cNvPr id="1658" name="Google Shape;1658;p69"/>
          <p:cNvSpPr txBox="1"/>
          <p:nvPr/>
        </p:nvSpPr>
        <p:spPr>
          <a:xfrm>
            <a:off x="4595795" y="3043003"/>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lt2"/>
                </a:solidFill>
                <a:latin typeface="Montserrat"/>
                <a:ea typeface="Montserrat"/>
                <a:cs typeface="Montserrat"/>
                <a:sym typeface="Montserrat"/>
              </a:rPr>
              <a:t>13K</a:t>
            </a:r>
            <a:endParaRPr b="1" sz="4600">
              <a:solidFill>
                <a:schemeClr val="lt2"/>
              </a:solidFill>
              <a:latin typeface="Montserrat"/>
              <a:ea typeface="Montserrat"/>
              <a:cs typeface="Montserrat"/>
              <a:sym typeface="Montserrat"/>
            </a:endParaRPr>
          </a:p>
        </p:txBody>
      </p:sp>
      <p:sp>
        <p:nvSpPr>
          <p:cNvPr id="1659" name="Google Shape;1659;p69"/>
          <p:cNvSpPr txBox="1"/>
          <p:nvPr/>
        </p:nvSpPr>
        <p:spPr>
          <a:xfrm>
            <a:off x="5812165" y="3270984"/>
            <a:ext cx="2456700" cy="531000"/>
          </a:xfrm>
          <a:prstGeom prst="rect">
            <a:avLst/>
          </a:prstGeom>
          <a:noFill/>
          <a:ln>
            <a:noFill/>
          </a:ln>
        </p:spPr>
        <p:txBody>
          <a:bodyPr anchorCtr="0" anchor="ctr" bIns="34300" lIns="34300" spcFirstLastPara="1" rIns="34300" wrap="square" tIns="34300">
            <a:spAutoFit/>
          </a:bodyPr>
          <a:lstStyle/>
          <a:p>
            <a:pPr indent="0" lvl="0" marL="0" rtl="0" algn="l">
              <a:lnSpc>
                <a:spcPct val="100000"/>
              </a:lnSpc>
              <a:spcBef>
                <a:spcPts val="0"/>
              </a:spcBef>
              <a:spcAft>
                <a:spcPts val="0"/>
              </a:spcAft>
              <a:buNone/>
            </a:pPr>
            <a:r>
              <a:rPr lang="en" sz="1500">
                <a:solidFill>
                  <a:schemeClr val="lt2"/>
                </a:solidFill>
                <a:latin typeface="Open Sans"/>
                <a:ea typeface="Open Sans"/>
                <a:cs typeface="Open Sans"/>
                <a:sym typeface="Open Sans"/>
              </a:rPr>
              <a:t>Entry level AI jobs in the US</a:t>
            </a:r>
            <a:endParaRPr sz="1500">
              <a:solidFill>
                <a:schemeClr val="lt2"/>
              </a:solidFill>
              <a:latin typeface="Open Sans"/>
              <a:ea typeface="Open Sans"/>
              <a:cs typeface="Open Sans"/>
              <a:sym typeface="Open Sans"/>
            </a:endParaRPr>
          </a:p>
        </p:txBody>
      </p:sp>
      <p:sp>
        <p:nvSpPr>
          <p:cNvPr id="1660" name="Google Shape;1660;p69"/>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1661" name="Google Shape;1661;p69"/>
          <p:cNvGrpSpPr/>
          <p:nvPr/>
        </p:nvGrpSpPr>
        <p:grpSpPr>
          <a:xfrm>
            <a:off x="7400336" y="4552525"/>
            <a:ext cx="1267247" cy="302231"/>
            <a:chOff x="8742999" y="4304275"/>
            <a:chExt cx="3378425" cy="805950"/>
          </a:xfrm>
        </p:grpSpPr>
        <p:sp>
          <p:nvSpPr>
            <p:cNvPr id="1662" name="Google Shape;1662;p69"/>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63" name="Google Shape;1663;p69"/>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64" name="Google Shape;1664;p69"/>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Lower Half">
  <p:cSld name="Contact Us_1">
    <p:spTree>
      <p:nvGrpSpPr>
        <p:cNvPr id="1665" name="Shape 1665"/>
        <p:cNvGrpSpPr/>
        <p:nvPr/>
      </p:nvGrpSpPr>
      <p:grpSpPr>
        <a:xfrm>
          <a:off x="0" y="0"/>
          <a:ext cx="0" cy="0"/>
          <a:chOff x="0" y="0"/>
          <a:chExt cx="0" cy="0"/>
        </a:xfrm>
      </p:grpSpPr>
      <p:sp>
        <p:nvSpPr>
          <p:cNvPr id="1666" name="Google Shape;1666;p70"/>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1667" name="Google Shape;1667;p70"/>
          <p:cNvSpPr/>
          <p:nvPr/>
        </p:nvSpPr>
        <p:spPr>
          <a:xfrm>
            <a:off x="-19" y="3323972"/>
            <a:ext cx="9144000" cy="18195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 Our Approach">
  <p:cSld name="Contact Us_1_1">
    <p:spTree>
      <p:nvGrpSpPr>
        <p:cNvPr id="1668" name="Shape 1668"/>
        <p:cNvGrpSpPr/>
        <p:nvPr/>
      </p:nvGrpSpPr>
      <p:grpSpPr>
        <a:xfrm>
          <a:off x="0" y="0"/>
          <a:ext cx="0" cy="0"/>
          <a:chOff x="0" y="0"/>
          <a:chExt cx="0" cy="0"/>
        </a:xfrm>
      </p:grpSpPr>
      <p:sp>
        <p:nvSpPr>
          <p:cNvPr id="1669" name="Google Shape;1669;p71"/>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1670" name="Google Shape;1670;p71"/>
          <p:cNvSpPr/>
          <p:nvPr/>
        </p:nvSpPr>
        <p:spPr>
          <a:xfrm>
            <a:off x="-19" y="3323972"/>
            <a:ext cx="9144000" cy="18195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71" name="Google Shape;1671;p71"/>
          <p:cNvSpPr txBox="1"/>
          <p:nvPr/>
        </p:nvSpPr>
        <p:spPr>
          <a:xfrm>
            <a:off x="764216" y="264609"/>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dk2"/>
                </a:solidFill>
                <a:latin typeface="Open Sans Light"/>
                <a:ea typeface="Open Sans Light"/>
                <a:cs typeface="Open Sans Light"/>
                <a:sym typeface="Open Sans Light"/>
              </a:rPr>
              <a:t>Our Approach</a:t>
            </a:r>
            <a:endParaRPr sz="4700">
              <a:solidFill>
                <a:schemeClr val="dk2"/>
              </a:solidFill>
              <a:latin typeface="Open Sans Light"/>
              <a:ea typeface="Open Sans Light"/>
              <a:cs typeface="Open Sans Light"/>
              <a:sym typeface="Open Sans Light"/>
            </a:endParaRPr>
          </a:p>
        </p:txBody>
      </p:sp>
      <p:sp>
        <p:nvSpPr>
          <p:cNvPr id="1672" name="Google Shape;1672;p71"/>
          <p:cNvSpPr txBox="1"/>
          <p:nvPr/>
        </p:nvSpPr>
        <p:spPr>
          <a:xfrm>
            <a:off x="588550"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Technical </a:t>
            </a:r>
            <a:endParaRPr sz="900">
              <a:solidFill>
                <a:schemeClr val="dk2"/>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Skills</a:t>
            </a:r>
            <a:endParaRPr sz="900">
              <a:solidFill>
                <a:schemeClr val="dk2"/>
              </a:solidFill>
              <a:latin typeface="Montserrat SemiBold"/>
              <a:ea typeface="Montserrat SemiBold"/>
              <a:cs typeface="Montserrat SemiBold"/>
              <a:sym typeface="Montserrat SemiBold"/>
            </a:endParaRPr>
          </a:p>
        </p:txBody>
      </p:sp>
      <p:sp>
        <p:nvSpPr>
          <p:cNvPr id="1673" name="Google Shape;1673;p71"/>
          <p:cNvSpPr txBox="1"/>
          <p:nvPr/>
        </p:nvSpPr>
        <p:spPr>
          <a:xfrm>
            <a:off x="1936731"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Real-world Experience</a:t>
            </a:r>
            <a:endParaRPr sz="900">
              <a:solidFill>
                <a:schemeClr val="dk2"/>
              </a:solidFill>
              <a:latin typeface="Montserrat SemiBold"/>
              <a:ea typeface="Montserrat SemiBold"/>
              <a:cs typeface="Montserrat SemiBold"/>
              <a:sym typeface="Montserrat SemiBold"/>
            </a:endParaRPr>
          </a:p>
        </p:txBody>
      </p:sp>
      <p:sp>
        <p:nvSpPr>
          <p:cNvPr id="1674" name="Google Shape;1674;p71"/>
          <p:cNvSpPr txBox="1"/>
          <p:nvPr/>
        </p:nvSpPr>
        <p:spPr>
          <a:xfrm>
            <a:off x="3284912"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Career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Readiness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Support</a:t>
            </a:r>
            <a:endParaRPr sz="900">
              <a:solidFill>
                <a:schemeClr val="dk2"/>
              </a:solidFill>
              <a:latin typeface="Montserrat SemiBold"/>
              <a:ea typeface="Montserrat SemiBold"/>
              <a:cs typeface="Montserrat SemiBold"/>
              <a:sym typeface="Montserrat SemiBold"/>
            </a:endParaRPr>
          </a:p>
        </p:txBody>
      </p:sp>
      <p:sp>
        <p:nvSpPr>
          <p:cNvPr id="1675" name="Google Shape;1675;p71"/>
          <p:cNvSpPr txBox="1"/>
          <p:nvPr/>
        </p:nvSpPr>
        <p:spPr>
          <a:xfrm>
            <a:off x="4633093"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Professional Networks </a:t>
            </a:r>
            <a:endParaRPr sz="900">
              <a:solidFill>
                <a:schemeClr val="dk2"/>
              </a:solidFill>
              <a:latin typeface="Montserrat SemiBold"/>
              <a:ea typeface="Montserrat SemiBold"/>
              <a:cs typeface="Montserrat SemiBold"/>
              <a:sym typeface="Montserrat SemiBold"/>
            </a:endParaRPr>
          </a:p>
        </p:txBody>
      </p:sp>
      <p:sp>
        <p:nvSpPr>
          <p:cNvPr id="1676" name="Google Shape;1676;p71"/>
          <p:cNvSpPr txBox="1"/>
          <p:nvPr/>
        </p:nvSpPr>
        <p:spPr>
          <a:xfrm>
            <a:off x="5981274"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Peer and Alumni Communities</a:t>
            </a:r>
            <a:endParaRPr sz="900">
              <a:solidFill>
                <a:schemeClr val="dk2"/>
              </a:solidFill>
              <a:latin typeface="Montserrat SemiBold"/>
              <a:ea typeface="Montserrat SemiBold"/>
              <a:cs typeface="Montserrat SemiBold"/>
              <a:sym typeface="Montserrat SemiBold"/>
            </a:endParaRPr>
          </a:p>
        </p:txBody>
      </p:sp>
      <p:sp>
        <p:nvSpPr>
          <p:cNvPr id="1677" name="Google Shape;1677;p71"/>
          <p:cNvSpPr txBox="1"/>
          <p:nvPr/>
        </p:nvSpPr>
        <p:spPr>
          <a:xfrm>
            <a:off x="7329455"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 Careers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&amp; Leadership Opportunities</a:t>
            </a:r>
            <a:endParaRPr sz="900">
              <a:solidFill>
                <a:schemeClr val="dk2"/>
              </a:solidFill>
              <a:latin typeface="Montserrat SemiBold"/>
              <a:ea typeface="Montserrat SemiBold"/>
              <a:cs typeface="Montserrat SemiBold"/>
              <a:sym typeface="Montserrat SemiBold"/>
            </a:endParaRPr>
          </a:p>
        </p:txBody>
      </p:sp>
      <p:sp>
        <p:nvSpPr>
          <p:cNvPr id="1678" name="Google Shape;1678;p71"/>
          <p:cNvSpPr/>
          <p:nvPr/>
        </p:nvSpPr>
        <p:spPr>
          <a:xfrm>
            <a:off x="1755233"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79" name="Google Shape;1679;p71"/>
          <p:cNvSpPr/>
          <p:nvPr/>
        </p:nvSpPr>
        <p:spPr>
          <a:xfrm>
            <a:off x="3103414"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80" name="Google Shape;1680;p71"/>
          <p:cNvSpPr/>
          <p:nvPr/>
        </p:nvSpPr>
        <p:spPr>
          <a:xfrm>
            <a:off x="4451595"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81" name="Google Shape;1681;p71"/>
          <p:cNvSpPr/>
          <p:nvPr/>
        </p:nvSpPr>
        <p:spPr>
          <a:xfrm>
            <a:off x="5799776"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682" name="Google Shape;1682;p71"/>
          <p:cNvSpPr/>
          <p:nvPr/>
        </p:nvSpPr>
        <p:spPr>
          <a:xfrm>
            <a:off x="7147957" y="1513162"/>
            <a:ext cx="240900" cy="269100"/>
          </a:xfrm>
          <a:prstGeom prst="mathEqual">
            <a:avLst>
              <a:gd fmla="val 23520" name="adj1"/>
              <a:gd fmla="val 11760"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89" name="Shape 168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URL">
  <p:cSld name="CUSTOM">
    <p:spTree>
      <p:nvGrpSpPr>
        <p:cNvPr id="1690" name="Shape 1690"/>
        <p:cNvGrpSpPr/>
        <p:nvPr/>
      </p:nvGrpSpPr>
      <p:grpSpPr>
        <a:xfrm>
          <a:off x="0" y="0"/>
          <a:ext cx="0" cy="0"/>
          <a:chOff x="0" y="0"/>
          <a:chExt cx="0" cy="0"/>
        </a:xfrm>
      </p:grpSpPr>
      <p:sp>
        <p:nvSpPr>
          <p:cNvPr id="1691" name="Google Shape;1691;p74"/>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cxnSp>
        <p:nvCxnSpPr>
          <p:cNvPr id="1692" name="Google Shape;1692;p74"/>
          <p:cNvCxnSpPr/>
          <p:nvPr/>
        </p:nvCxnSpPr>
        <p:spPr>
          <a:xfrm>
            <a:off x="0" y="4960519"/>
            <a:ext cx="73305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CUSTOM_4">
    <p:spTree>
      <p:nvGrpSpPr>
        <p:cNvPr id="1693" name="Shape 1693"/>
        <p:cNvGrpSpPr/>
        <p:nvPr/>
      </p:nvGrpSpPr>
      <p:grpSpPr>
        <a:xfrm>
          <a:off x="0" y="0"/>
          <a:ext cx="0" cy="0"/>
          <a:chOff x="0" y="0"/>
          <a:chExt cx="0" cy="0"/>
        </a:xfrm>
      </p:grpSpPr>
      <p:sp>
        <p:nvSpPr>
          <p:cNvPr id="1694" name="Google Shape;1694;p75"/>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cxnSp>
        <p:nvCxnSpPr>
          <p:cNvPr id="1695" name="Google Shape;1695;p75"/>
          <p:cNvCxnSpPr/>
          <p:nvPr/>
        </p:nvCxnSpPr>
        <p:spPr>
          <a:xfrm>
            <a:off x="0" y="4960519"/>
            <a:ext cx="7330500" cy="0"/>
          </a:xfrm>
          <a:prstGeom prst="straightConnector1">
            <a:avLst/>
          </a:prstGeom>
          <a:noFill/>
          <a:ln cap="flat" cmpd="sng" w="28575">
            <a:solidFill>
              <a:schemeClr val="accent1"/>
            </a:solidFill>
            <a:prstDash val="solid"/>
            <a:round/>
            <a:headEnd len="med" w="med" type="none"/>
            <a:tailEnd len="med" w="med" type="none"/>
          </a:ln>
        </p:spPr>
      </p:cxnSp>
      <p:sp>
        <p:nvSpPr>
          <p:cNvPr id="1696" name="Google Shape;1696;p75"/>
          <p:cNvSpPr txBox="1"/>
          <p:nvPr/>
        </p:nvSpPr>
        <p:spPr>
          <a:xfrm>
            <a:off x="471605" y="311653"/>
            <a:ext cx="4207200" cy="5310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b="1" lang="en" sz="3000">
                <a:solidFill>
                  <a:schemeClr val="dk2"/>
                </a:solidFill>
                <a:latin typeface="Montserrat"/>
                <a:ea typeface="Montserrat"/>
                <a:cs typeface="Montserrat"/>
                <a:sym typeface="Montserrat"/>
              </a:rPr>
              <a:t>Our Vision</a:t>
            </a:r>
            <a:endParaRPr b="1" sz="3000">
              <a:solidFill>
                <a:schemeClr val="dk2"/>
              </a:solidFill>
              <a:latin typeface="Montserrat"/>
              <a:ea typeface="Montserrat"/>
              <a:cs typeface="Montserrat"/>
              <a:sym typeface="Montserrat"/>
            </a:endParaRPr>
          </a:p>
        </p:txBody>
      </p:sp>
      <p:grpSp>
        <p:nvGrpSpPr>
          <p:cNvPr id="1697" name="Google Shape;1697;p75"/>
          <p:cNvGrpSpPr/>
          <p:nvPr/>
        </p:nvGrpSpPr>
        <p:grpSpPr>
          <a:xfrm>
            <a:off x="1093125" y="905735"/>
            <a:ext cx="6958136" cy="3898786"/>
            <a:chOff x="1427552" y="1094782"/>
            <a:chExt cx="6169654" cy="3458517"/>
          </a:xfrm>
        </p:grpSpPr>
        <p:grpSp>
          <p:nvGrpSpPr>
            <p:cNvPr id="1698" name="Google Shape;1698;p75"/>
            <p:cNvGrpSpPr/>
            <p:nvPr/>
          </p:nvGrpSpPr>
          <p:grpSpPr>
            <a:xfrm>
              <a:off x="1427552" y="1094782"/>
              <a:ext cx="6169654" cy="3458517"/>
              <a:chOff x="1028701" y="1378665"/>
              <a:chExt cx="4290441" cy="2405088"/>
            </a:xfrm>
          </p:grpSpPr>
          <p:sp>
            <p:nvSpPr>
              <p:cNvPr id="1699" name="Google Shape;1699;p75"/>
              <p:cNvSpPr/>
              <p:nvPr/>
            </p:nvSpPr>
            <p:spPr>
              <a:xfrm>
                <a:off x="1125731" y="1852183"/>
                <a:ext cx="1921" cy="1744"/>
              </a:xfrm>
              <a:custGeom>
                <a:rect b="b" l="l" r="r" t="t"/>
                <a:pathLst>
                  <a:path extrusionOk="0" h="2" w="2">
                    <a:moveTo>
                      <a:pt x="2" y="0"/>
                    </a:moveTo>
                    <a:lnTo>
                      <a:pt x="0" y="2"/>
                    </a:lnTo>
                    <a:lnTo>
                      <a:pt x="2" y="2"/>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00" name="Google Shape;1700;p75"/>
              <p:cNvSpPr/>
              <p:nvPr/>
            </p:nvSpPr>
            <p:spPr>
              <a:xfrm>
                <a:off x="1080578" y="1606268"/>
                <a:ext cx="656151" cy="497063"/>
              </a:xfrm>
              <a:custGeom>
                <a:rect b="b" l="l" r="r" t="t"/>
                <a:pathLst>
                  <a:path extrusionOk="0" h="570" w="683">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01" name="Google Shape;1701;p75"/>
              <p:cNvSpPr/>
              <p:nvPr/>
            </p:nvSpPr>
            <p:spPr>
              <a:xfrm>
                <a:off x="1127652" y="1853927"/>
                <a:ext cx="1921" cy="3488"/>
              </a:xfrm>
              <a:custGeom>
                <a:rect b="b" l="l" r="r" t="t"/>
                <a:pathLst>
                  <a:path extrusionOk="0" h="4" w="2">
                    <a:moveTo>
                      <a:pt x="2" y="0"/>
                    </a:moveTo>
                    <a:lnTo>
                      <a:pt x="0" y="0"/>
                    </a:lnTo>
                    <a:lnTo>
                      <a:pt x="0" y="4"/>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02" name="Google Shape;1702;p75"/>
              <p:cNvSpPr/>
              <p:nvPr/>
            </p:nvSpPr>
            <p:spPr>
              <a:xfrm>
                <a:off x="1127652" y="1853927"/>
                <a:ext cx="1921" cy="3488"/>
              </a:xfrm>
              <a:custGeom>
                <a:rect b="b" l="l" r="r" t="t"/>
                <a:pathLst>
                  <a:path extrusionOk="0" h="4" w="2">
                    <a:moveTo>
                      <a:pt x="2" y="0"/>
                    </a:moveTo>
                    <a:lnTo>
                      <a:pt x="0" y="0"/>
                    </a:lnTo>
                    <a:lnTo>
                      <a:pt x="0" y="4"/>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03" name="Google Shape;1703;p75"/>
              <p:cNvSpPr/>
              <p:nvPr/>
            </p:nvSpPr>
            <p:spPr>
              <a:xfrm>
                <a:off x="1178569" y="2385000"/>
                <a:ext cx="8646" cy="13081"/>
              </a:xfrm>
              <a:custGeom>
                <a:rect b="b" l="l" r="r" t="t"/>
                <a:pathLst>
                  <a:path extrusionOk="0" h="15" w="9">
                    <a:moveTo>
                      <a:pt x="9" y="13"/>
                    </a:moveTo>
                    <a:lnTo>
                      <a:pt x="5" y="8"/>
                    </a:lnTo>
                    <a:lnTo>
                      <a:pt x="0" y="0"/>
                    </a:lnTo>
                    <a:lnTo>
                      <a:pt x="9" y="15"/>
                    </a:lnTo>
                    <a:lnTo>
                      <a:pt x="9"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04" name="Google Shape;1704;p75"/>
              <p:cNvSpPr/>
              <p:nvPr/>
            </p:nvSpPr>
            <p:spPr>
              <a:xfrm>
                <a:off x="1178569" y="2385000"/>
                <a:ext cx="8646" cy="13081"/>
              </a:xfrm>
              <a:custGeom>
                <a:rect b="b" l="l" r="r" t="t"/>
                <a:pathLst>
                  <a:path extrusionOk="0" h="15" w="9">
                    <a:moveTo>
                      <a:pt x="9" y="13"/>
                    </a:moveTo>
                    <a:lnTo>
                      <a:pt x="5" y="8"/>
                    </a:lnTo>
                    <a:lnTo>
                      <a:pt x="0" y="0"/>
                    </a:lnTo>
                    <a:lnTo>
                      <a:pt x="9" y="15"/>
                    </a:lnTo>
                    <a:lnTo>
                      <a:pt x="9"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705" name="Google Shape;1705;p75"/>
              <p:cNvGrpSpPr/>
              <p:nvPr/>
            </p:nvGrpSpPr>
            <p:grpSpPr>
              <a:xfrm>
                <a:off x="1223722" y="1378665"/>
                <a:ext cx="543751" cy="357537"/>
                <a:chOff x="1223722" y="1378665"/>
                <a:chExt cx="543751" cy="357537"/>
              </a:xfrm>
            </p:grpSpPr>
            <p:sp>
              <p:nvSpPr>
                <p:cNvPr id="1706" name="Google Shape;1706;p75"/>
                <p:cNvSpPr/>
                <p:nvPr/>
              </p:nvSpPr>
              <p:spPr>
                <a:xfrm>
                  <a:off x="1344768" y="1404826"/>
                  <a:ext cx="10568" cy="14825"/>
                </a:xfrm>
                <a:custGeom>
                  <a:rect b="b" l="l" r="r" t="t"/>
                  <a:pathLst>
                    <a:path extrusionOk="0" h="17" w="11">
                      <a:moveTo>
                        <a:pt x="9" y="17"/>
                      </a:moveTo>
                      <a:lnTo>
                        <a:pt x="11" y="9"/>
                      </a:lnTo>
                      <a:lnTo>
                        <a:pt x="5" y="4"/>
                      </a:lnTo>
                      <a:lnTo>
                        <a:pt x="2" y="0"/>
                      </a:lnTo>
                      <a:lnTo>
                        <a:pt x="0" y="9"/>
                      </a:lnTo>
                      <a:lnTo>
                        <a:pt x="3" y="17"/>
                      </a:lnTo>
                      <a:lnTo>
                        <a:pt x="9"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07" name="Google Shape;1707;p75"/>
                <p:cNvSpPr/>
                <p:nvPr/>
              </p:nvSpPr>
              <p:spPr>
                <a:xfrm>
                  <a:off x="1344768" y="1404826"/>
                  <a:ext cx="10568" cy="14825"/>
                </a:xfrm>
                <a:custGeom>
                  <a:rect b="b" l="l" r="r" t="t"/>
                  <a:pathLst>
                    <a:path extrusionOk="0" h="17" w="11">
                      <a:moveTo>
                        <a:pt x="9" y="17"/>
                      </a:moveTo>
                      <a:lnTo>
                        <a:pt x="11" y="9"/>
                      </a:lnTo>
                      <a:lnTo>
                        <a:pt x="5" y="4"/>
                      </a:lnTo>
                      <a:lnTo>
                        <a:pt x="2" y="0"/>
                      </a:lnTo>
                      <a:lnTo>
                        <a:pt x="0" y="9"/>
                      </a:lnTo>
                      <a:lnTo>
                        <a:pt x="3" y="17"/>
                      </a:lnTo>
                      <a:lnTo>
                        <a:pt x="9"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08" name="Google Shape;1708;p75"/>
                <p:cNvSpPr/>
                <p:nvPr/>
              </p:nvSpPr>
              <p:spPr>
                <a:xfrm>
                  <a:off x="1361100" y="1401338"/>
                  <a:ext cx="12489" cy="10464"/>
                </a:xfrm>
                <a:custGeom>
                  <a:rect b="b" l="l" r="r" t="t"/>
                  <a:pathLst>
                    <a:path extrusionOk="0" h="12" w="13">
                      <a:moveTo>
                        <a:pt x="7" y="6"/>
                      </a:moveTo>
                      <a:lnTo>
                        <a:pt x="9" y="12"/>
                      </a:lnTo>
                      <a:lnTo>
                        <a:pt x="13" y="6"/>
                      </a:lnTo>
                      <a:lnTo>
                        <a:pt x="7" y="0"/>
                      </a:lnTo>
                      <a:lnTo>
                        <a:pt x="3" y="0"/>
                      </a:lnTo>
                      <a:lnTo>
                        <a:pt x="0" y="8"/>
                      </a:lnTo>
                      <a:lnTo>
                        <a:pt x="5" y="12"/>
                      </a:lnTo>
                      <a:lnTo>
                        <a:pt x="7"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09" name="Google Shape;1709;p75"/>
                <p:cNvSpPr/>
                <p:nvPr/>
              </p:nvSpPr>
              <p:spPr>
                <a:xfrm>
                  <a:off x="1361100" y="1401338"/>
                  <a:ext cx="12489" cy="10464"/>
                </a:xfrm>
                <a:custGeom>
                  <a:rect b="b" l="l" r="r" t="t"/>
                  <a:pathLst>
                    <a:path extrusionOk="0" h="12" w="13">
                      <a:moveTo>
                        <a:pt x="7" y="6"/>
                      </a:moveTo>
                      <a:lnTo>
                        <a:pt x="9" y="12"/>
                      </a:lnTo>
                      <a:lnTo>
                        <a:pt x="13" y="6"/>
                      </a:lnTo>
                      <a:lnTo>
                        <a:pt x="7" y="0"/>
                      </a:lnTo>
                      <a:lnTo>
                        <a:pt x="3" y="0"/>
                      </a:lnTo>
                      <a:lnTo>
                        <a:pt x="0" y="8"/>
                      </a:lnTo>
                      <a:lnTo>
                        <a:pt x="5" y="12"/>
                      </a:lnTo>
                      <a:lnTo>
                        <a:pt x="7"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0" name="Google Shape;1710;p75"/>
                <p:cNvSpPr/>
                <p:nvPr/>
              </p:nvSpPr>
              <p:spPr>
                <a:xfrm>
                  <a:off x="1363021" y="1434476"/>
                  <a:ext cx="21135" cy="45346"/>
                </a:xfrm>
                <a:custGeom>
                  <a:rect b="b" l="l" r="r" t="t"/>
                  <a:pathLst>
                    <a:path extrusionOk="0" h="52" w="2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1" name="Google Shape;1711;p75"/>
                <p:cNvSpPr/>
                <p:nvPr/>
              </p:nvSpPr>
              <p:spPr>
                <a:xfrm>
                  <a:off x="1363021" y="1434476"/>
                  <a:ext cx="21135" cy="45346"/>
                </a:xfrm>
                <a:custGeom>
                  <a:rect b="b" l="l" r="r" t="t"/>
                  <a:pathLst>
                    <a:path extrusionOk="0" h="52" w="2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2" name="Google Shape;1712;p75"/>
                <p:cNvSpPr/>
                <p:nvPr/>
              </p:nvSpPr>
              <p:spPr>
                <a:xfrm>
                  <a:off x="1223722" y="1378665"/>
                  <a:ext cx="543751" cy="357537"/>
                </a:xfrm>
                <a:custGeom>
                  <a:rect b="b" l="l" r="r" t="t"/>
                  <a:pathLst>
                    <a:path extrusionOk="0" h="410" w="566">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713" name="Google Shape;1713;p75"/>
              <p:cNvSpPr/>
              <p:nvPr/>
            </p:nvSpPr>
            <p:spPr>
              <a:xfrm>
                <a:off x="1322672" y="2057113"/>
                <a:ext cx="518773" cy="729897"/>
              </a:xfrm>
              <a:custGeom>
                <a:rect b="b" l="l" r="r" t="t"/>
                <a:pathLst>
                  <a:path extrusionOk="0" h="837" w="540">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4" name="Google Shape;1714;p75"/>
              <p:cNvSpPr/>
              <p:nvPr/>
            </p:nvSpPr>
            <p:spPr>
              <a:xfrm>
                <a:off x="1603194" y="2606498"/>
                <a:ext cx="550475" cy="586883"/>
              </a:xfrm>
              <a:custGeom>
                <a:rect b="b" l="l" r="r" t="t"/>
                <a:pathLst>
                  <a:path extrusionOk="0" h="673" w="5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5" name="Google Shape;1715;p75"/>
              <p:cNvSpPr/>
              <p:nvPr/>
            </p:nvSpPr>
            <p:spPr>
              <a:xfrm>
                <a:off x="1618565" y="1462381"/>
                <a:ext cx="486109" cy="713329"/>
              </a:xfrm>
              <a:custGeom>
                <a:rect b="b" l="l" r="r" t="t"/>
                <a:pathLst>
                  <a:path extrusionOk="0" h="818" w="506">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6" name="Google Shape;1716;p75"/>
              <p:cNvSpPr/>
              <p:nvPr/>
            </p:nvSpPr>
            <p:spPr>
              <a:xfrm>
                <a:off x="1751140" y="2142573"/>
                <a:ext cx="454406" cy="521480"/>
              </a:xfrm>
              <a:custGeom>
                <a:rect b="b" l="l" r="r" t="t"/>
                <a:pathLst>
                  <a:path extrusionOk="0" h="598" w="473">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7" name="Google Shape;1717;p75"/>
              <p:cNvSpPr/>
              <p:nvPr/>
            </p:nvSpPr>
            <p:spPr>
              <a:xfrm>
                <a:off x="1813585" y="1473717"/>
                <a:ext cx="838682" cy="473518"/>
              </a:xfrm>
              <a:custGeom>
                <a:rect b="b" l="l" r="r" t="t"/>
                <a:pathLst>
                  <a:path extrusionOk="0" h="543" w="87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solidFill>
                <a:srgbClr val="002A44"/>
              </a:solidFill>
              <a:ln cap="rnd" cmpd="sng" w="952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8" name="Google Shape;1718;p75"/>
              <p:cNvSpPr/>
              <p:nvPr/>
            </p:nvSpPr>
            <p:spPr>
              <a:xfrm>
                <a:off x="2052796" y="1896657"/>
                <a:ext cx="568728" cy="426428"/>
              </a:xfrm>
              <a:custGeom>
                <a:rect b="b" l="l" r="r" t="t"/>
                <a:pathLst>
                  <a:path extrusionOk="0" h="489" w="592">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19" name="Google Shape;1719;p75"/>
              <p:cNvSpPr/>
              <p:nvPr/>
            </p:nvSpPr>
            <p:spPr>
              <a:xfrm>
                <a:off x="2079696" y="2664053"/>
                <a:ext cx="564886" cy="536305"/>
              </a:xfrm>
              <a:custGeom>
                <a:rect b="b" l="l" r="r" t="t"/>
                <a:pathLst>
                  <a:path extrusionOk="0" h="615" w="588">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20" name="Google Shape;1720;p75"/>
              <p:cNvSpPr/>
              <p:nvPr/>
            </p:nvSpPr>
            <p:spPr>
              <a:xfrm>
                <a:off x="2153669" y="2288203"/>
                <a:ext cx="591785" cy="421197"/>
              </a:xfrm>
              <a:custGeom>
                <a:rect b="b" l="l" r="r" t="t"/>
                <a:pathLst>
                  <a:path extrusionOk="0" h="483" w="616">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21" name="Google Shape;1721;p75"/>
              <p:cNvSpPr/>
              <p:nvPr/>
            </p:nvSpPr>
            <p:spPr>
              <a:xfrm>
                <a:off x="2592704" y="2134724"/>
                <a:ext cx="675365" cy="300854"/>
              </a:xfrm>
              <a:custGeom>
                <a:rect b="b" l="l" r="r" t="t"/>
                <a:pathLst>
                  <a:path extrusionOk="0" h="345" w="703">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22" name="Google Shape;1722;p75"/>
              <p:cNvSpPr/>
              <p:nvPr/>
            </p:nvSpPr>
            <p:spPr>
              <a:xfrm>
                <a:off x="2607115" y="1859159"/>
                <a:ext cx="568728" cy="339224"/>
              </a:xfrm>
              <a:custGeom>
                <a:rect b="b" l="l" r="r" t="t"/>
                <a:pathLst>
                  <a:path extrusionOk="0" h="389" w="592">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23" name="Google Shape;1723;p75"/>
              <p:cNvSpPr/>
              <p:nvPr/>
            </p:nvSpPr>
            <p:spPr>
              <a:xfrm>
                <a:off x="2630171" y="1575746"/>
                <a:ext cx="536065" cy="300854"/>
              </a:xfrm>
              <a:custGeom>
                <a:rect b="b" l="l" r="r" t="t"/>
                <a:pathLst>
                  <a:path extrusionOk="0" h="345" w="558">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24" name="Google Shape;1724;p75"/>
              <p:cNvSpPr/>
              <p:nvPr/>
            </p:nvSpPr>
            <p:spPr>
              <a:xfrm>
                <a:off x="2642660" y="2705039"/>
                <a:ext cx="708029" cy="327887"/>
              </a:xfrm>
              <a:custGeom>
                <a:rect b="b" l="l" r="r" t="t"/>
                <a:pathLst>
                  <a:path extrusionOk="0" h="376" w="737">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25" name="Google Shape;1725;p75"/>
              <p:cNvSpPr/>
              <p:nvPr/>
            </p:nvSpPr>
            <p:spPr>
              <a:xfrm>
                <a:off x="2726240" y="2425986"/>
                <a:ext cx="603313" cy="292134"/>
              </a:xfrm>
              <a:custGeom>
                <a:rect b="b" l="l" r="r" t="t"/>
                <a:pathLst>
                  <a:path extrusionOk="0" h="335" w="628">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726" name="Google Shape;1726;p75"/>
              <p:cNvGrpSpPr/>
              <p:nvPr/>
            </p:nvGrpSpPr>
            <p:grpSpPr>
              <a:xfrm>
                <a:off x="2293930" y="2752129"/>
                <a:ext cx="1147064" cy="1013310"/>
                <a:chOff x="2293930" y="2752129"/>
                <a:chExt cx="1147064" cy="1013310"/>
              </a:xfrm>
            </p:grpSpPr>
            <p:sp>
              <p:nvSpPr>
                <p:cNvPr id="1727" name="Google Shape;1727;p75"/>
                <p:cNvSpPr/>
                <p:nvPr/>
              </p:nvSpPr>
              <p:spPr>
                <a:xfrm>
                  <a:off x="3098027" y="3642483"/>
                  <a:ext cx="22096" cy="96797"/>
                </a:xfrm>
                <a:custGeom>
                  <a:rect b="b" l="l" r="r" t="t"/>
                  <a:pathLst>
                    <a:path extrusionOk="0" h="111" w="23">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28" name="Google Shape;1728;p75"/>
                <p:cNvSpPr/>
                <p:nvPr/>
              </p:nvSpPr>
              <p:spPr>
                <a:xfrm>
                  <a:off x="3098027" y="3642483"/>
                  <a:ext cx="22096" cy="96797"/>
                </a:xfrm>
                <a:custGeom>
                  <a:rect b="b" l="l" r="r" t="t"/>
                  <a:pathLst>
                    <a:path extrusionOk="0" h="111" w="23">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29" name="Google Shape;1729;p75"/>
                <p:cNvSpPr/>
                <p:nvPr/>
              </p:nvSpPr>
              <p:spPr>
                <a:xfrm>
                  <a:off x="2293930" y="2752129"/>
                  <a:ext cx="1147064" cy="1013310"/>
                </a:xfrm>
                <a:custGeom>
                  <a:rect b="b" l="l" r="r" t="t"/>
                  <a:pathLst>
                    <a:path extrusionOk="0" h="1162" w="1194">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0" name="Google Shape;1730;p75"/>
                <p:cNvSpPr/>
                <p:nvPr/>
              </p:nvSpPr>
              <p:spPr>
                <a:xfrm>
                  <a:off x="3099948" y="3582312"/>
                  <a:ext cx="24978" cy="54939"/>
                </a:xfrm>
                <a:custGeom>
                  <a:rect b="b" l="l" r="r" t="t"/>
                  <a:pathLst>
                    <a:path extrusionOk="0" h="63" w="26">
                      <a:moveTo>
                        <a:pt x="26" y="0"/>
                      </a:moveTo>
                      <a:lnTo>
                        <a:pt x="19" y="15"/>
                      </a:lnTo>
                      <a:lnTo>
                        <a:pt x="15" y="20"/>
                      </a:lnTo>
                      <a:lnTo>
                        <a:pt x="6" y="37"/>
                      </a:lnTo>
                      <a:lnTo>
                        <a:pt x="0" y="50"/>
                      </a:lnTo>
                      <a:lnTo>
                        <a:pt x="0" y="63"/>
                      </a:lnTo>
                      <a:lnTo>
                        <a:pt x="7" y="43"/>
                      </a:lnTo>
                      <a:lnTo>
                        <a:pt x="13" y="30"/>
                      </a:lnTo>
                      <a:lnTo>
                        <a:pt x="26" y="7"/>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1" name="Google Shape;1731;p75"/>
                <p:cNvSpPr/>
                <p:nvPr/>
              </p:nvSpPr>
              <p:spPr>
                <a:xfrm>
                  <a:off x="3099948" y="3582312"/>
                  <a:ext cx="24978" cy="54939"/>
                </a:xfrm>
                <a:custGeom>
                  <a:rect b="b" l="l" r="r" t="t"/>
                  <a:pathLst>
                    <a:path extrusionOk="0" h="63" w="26">
                      <a:moveTo>
                        <a:pt x="26" y="0"/>
                      </a:moveTo>
                      <a:lnTo>
                        <a:pt x="19" y="15"/>
                      </a:lnTo>
                      <a:lnTo>
                        <a:pt x="15" y="20"/>
                      </a:lnTo>
                      <a:lnTo>
                        <a:pt x="6" y="37"/>
                      </a:lnTo>
                      <a:lnTo>
                        <a:pt x="0" y="50"/>
                      </a:lnTo>
                      <a:lnTo>
                        <a:pt x="0" y="63"/>
                      </a:lnTo>
                      <a:lnTo>
                        <a:pt x="7" y="43"/>
                      </a:lnTo>
                      <a:lnTo>
                        <a:pt x="13" y="30"/>
                      </a:lnTo>
                      <a:lnTo>
                        <a:pt x="26" y="7"/>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2" name="Google Shape;1732;p75"/>
                <p:cNvSpPr/>
                <p:nvPr/>
              </p:nvSpPr>
              <p:spPr>
                <a:xfrm>
                  <a:off x="3309379" y="3437553"/>
                  <a:ext cx="24978" cy="21801"/>
                </a:xfrm>
                <a:custGeom>
                  <a:rect b="b" l="l" r="r" t="t"/>
                  <a:pathLst>
                    <a:path extrusionOk="0" h="25" w="26">
                      <a:moveTo>
                        <a:pt x="26" y="0"/>
                      </a:moveTo>
                      <a:lnTo>
                        <a:pt x="19" y="6"/>
                      </a:lnTo>
                      <a:lnTo>
                        <a:pt x="9" y="15"/>
                      </a:lnTo>
                      <a:lnTo>
                        <a:pt x="4" y="19"/>
                      </a:lnTo>
                      <a:lnTo>
                        <a:pt x="0" y="25"/>
                      </a:lnTo>
                      <a:lnTo>
                        <a:pt x="21" y="8"/>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3" name="Google Shape;1733;p75"/>
                <p:cNvSpPr/>
                <p:nvPr/>
              </p:nvSpPr>
              <p:spPr>
                <a:xfrm>
                  <a:off x="3309379" y="3437553"/>
                  <a:ext cx="24978" cy="21801"/>
                </a:xfrm>
                <a:custGeom>
                  <a:rect b="b" l="l" r="r" t="t"/>
                  <a:pathLst>
                    <a:path extrusionOk="0" h="25" w="26">
                      <a:moveTo>
                        <a:pt x="26" y="0"/>
                      </a:moveTo>
                      <a:lnTo>
                        <a:pt x="19" y="6"/>
                      </a:lnTo>
                      <a:lnTo>
                        <a:pt x="9" y="15"/>
                      </a:lnTo>
                      <a:lnTo>
                        <a:pt x="4" y="19"/>
                      </a:lnTo>
                      <a:lnTo>
                        <a:pt x="0" y="25"/>
                      </a:lnTo>
                      <a:lnTo>
                        <a:pt x="21" y="8"/>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4" name="Google Shape;1734;p75"/>
                <p:cNvSpPr/>
                <p:nvPr/>
              </p:nvSpPr>
              <p:spPr>
                <a:xfrm>
                  <a:off x="3135494" y="3554407"/>
                  <a:ext cx="15371" cy="19185"/>
                </a:xfrm>
                <a:custGeom>
                  <a:rect b="b" l="l" r="r" t="t"/>
                  <a:pathLst>
                    <a:path extrusionOk="0" h="22" w="16">
                      <a:moveTo>
                        <a:pt x="6" y="7"/>
                      </a:moveTo>
                      <a:lnTo>
                        <a:pt x="4" y="13"/>
                      </a:lnTo>
                      <a:lnTo>
                        <a:pt x="0" y="20"/>
                      </a:lnTo>
                      <a:lnTo>
                        <a:pt x="0" y="22"/>
                      </a:lnTo>
                      <a:lnTo>
                        <a:pt x="12" y="9"/>
                      </a:lnTo>
                      <a:lnTo>
                        <a:pt x="16" y="1"/>
                      </a:lnTo>
                      <a:lnTo>
                        <a:pt x="12" y="0"/>
                      </a:lnTo>
                      <a:lnTo>
                        <a:pt x="6"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5" name="Google Shape;1735;p75"/>
                <p:cNvSpPr/>
                <p:nvPr/>
              </p:nvSpPr>
              <p:spPr>
                <a:xfrm>
                  <a:off x="3135494" y="3554407"/>
                  <a:ext cx="15371" cy="19185"/>
                </a:xfrm>
                <a:custGeom>
                  <a:rect b="b" l="l" r="r" t="t"/>
                  <a:pathLst>
                    <a:path extrusionOk="0" h="22" w="16">
                      <a:moveTo>
                        <a:pt x="6" y="7"/>
                      </a:moveTo>
                      <a:lnTo>
                        <a:pt x="4" y="13"/>
                      </a:lnTo>
                      <a:lnTo>
                        <a:pt x="0" y="20"/>
                      </a:lnTo>
                      <a:lnTo>
                        <a:pt x="0" y="22"/>
                      </a:lnTo>
                      <a:lnTo>
                        <a:pt x="12" y="9"/>
                      </a:lnTo>
                      <a:lnTo>
                        <a:pt x="16" y="1"/>
                      </a:lnTo>
                      <a:lnTo>
                        <a:pt x="12" y="0"/>
                      </a:lnTo>
                      <a:lnTo>
                        <a:pt x="6"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6" name="Google Shape;1736;p75"/>
                <p:cNvSpPr/>
                <p:nvPr/>
              </p:nvSpPr>
              <p:spPr>
                <a:xfrm>
                  <a:off x="3153747" y="3528245"/>
                  <a:ext cx="36506" cy="26161"/>
                </a:xfrm>
                <a:custGeom>
                  <a:rect b="b" l="l" r="r" t="t"/>
                  <a:pathLst>
                    <a:path extrusionOk="0" h="30" w="38">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7" name="Google Shape;1737;p75"/>
                <p:cNvSpPr/>
                <p:nvPr/>
              </p:nvSpPr>
              <p:spPr>
                <a:xfrm>
                  <a:off x="3153747" y="3528245"/>
                  <a:ext cx="36506" cy="26161"/>
                </a:xfrm>
                <a:custGeom>
                  <a:rect b="b" l="l" r="r" t="t"/>
                  <a:pathLst>
                    <a:path extrusionOk="0" h="30" w="38">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738" name="Google Shape;1738;p75"/>
              <p:cNvSpPr/>
              <p:nvPr/>
            </p:nvSpPr>
            <p:spPr>
              <a:xfrm>
                <a:off x="4199938" y="3337269"/>
                <a:ext cx="33624" cy="18313"/>
              </a:xfrm>
              <a:custGeom>
                <a:rect b="b" l="l" r="r" t="t"/>
                <a:pathLst>
                  <a:path extrusionOk="0" h="21" w="35">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39" name="Google Shape;1739;p75"/>
              <p:cNvSpPr/>
              <p:nvPr/>
            </p:nvSpPr>
            <p:spPr>
              <a:xfrm>
                <a:off x="4199938" y="3337269"/>
                <a:ext cx="33624" cy="18313"/>
              </a:xfrm>
              <a:custGeom>
                <a:rect b="b" l="l" r="r" t="t"/>
                <a:pathLst>
                  <a:path extrusionOk="0" h="21" w="35">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40" name="Google Shape;1740;p75"/>
              <p:cNvSpPr/>
              <p:nvPr/>
            </p:nvSpPr>
            <p:spPr>
              <a:xfrm>
                <a:off x="3120123" y="1555689"/>
                <a:ext cx="532222" cy="549387"/>
              </a:xfrm>
              <a:custGeom>
                <a:rect b="b" l="l" r="r" t="t"/>
                <a:pathLst>
                  <a:path extrusionOk="0" h="630" w="554">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41" name="Google Shape;1741;p75"/>
              <p:cNvSpPr/>
              <p:nvPr/>
            </p:nvSpPr>
            <p:spPr>
              <a:xfrm>
                <a:off x="3163354" y="2093738"/>
                <a:ext cx="494755" cy="294750"/>
              </a:xfrm>
              <a:custGeom>
                <a:rect b="b" l="l" r="r" t="t"/>
                <a:pathLst>
                  <a:path extrusionOk="0" h="338" w="515">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42" name="Google Shape;1742;p75"/>
              <p:cNvSpPr/>
              <p:nvPr/>
            </p:nvSpPr>
            <p:spPr>
              <a:xfrm>
                <a:off x="3231563" y="2365815"/>
                <a:ext cx="547593" cy="430788"/>
              </a:xfrm>
              <a:custGeom>
                <a:rect b="b" l="l" r="r" t="t"/>
                <a:pathLst>
                  <a:path extrusionOk="0" h="494" w="570">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43" name="Google Shape;1743;p75"/>
              <p:cNvSpPr/>
              <p:nvPr/>
            </p:nvSpPr>
            <p:spPr>
              <a:xfrm>
                <a:off x="3330514" y="2747769"/>
                <a:ext cx="410215" cy="343584"/>
              </a:xfrm>
              <a:custGeom>
                <a:rect b="b" l="l" r="r" t="t"/>
                <a:pathLst>
                  <a:path extrusionOk="0" h="394" w="427">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744" name="Google Shape;1744;p75"/>
              <p:cNvGrpSpPr/>
              <p:nvPr/>
            </p:nvGrpSpPr>
            <p:grpSpPr>
              <a:xfrm>
                <a:off x="3389116" y="3081761"/>
                <a:ext cx="464013" cy="372361"/>
                <a:chOff x="3389116" y="3081761"/>
                <a:chExt cx="464013" cy="372361"/>
              </a:xfrm>
            </p:grpSpPr>
            <p:sp>
              <p:nvSpPr>
                <p:cNvPr id="1745" name="Google Shape;1745;p75"/>
                <p:cNvSpPr/>
                <p:nvPr/>
              </p:nvSpPr>
              <p:spPr>
                <a:xfrm>
                  <a:off x="3580293" y="3401800"/>
                  <a:ext cx="28821" cy="13081"/>
                </a:xfrm>
                <a:custGeom>
                  <a:rect b="b" l="l" r="r" t="t"/>
                  <a:pathLst>
                    <a:path extrusionOk="0" h="15" w="30">
                      <a:moveTo>
                        <a:pt x="19" y="15"/>
                      </a:moveTo>
                      <a:lnTo>
                        <a:pt x="26" y="13"/>
                      </a:lnTo>
                      <a:lnTo>
                        <a:pt x="30" y="7"/>
                      </a:lnTo>
                      <a:lnTo>
                        <a:pt x="30" y="7"/>
                      </a:lnTo>
                      <a:lnTo>
                        <a:pt x="28" y="5"/>
                      </a:lnTo>
                      <a:lnTo>
                        <a:pt x="15" y="0"/>
                      </a:lnTo>
                      <a:lnTo>
                        <a:pt x="0" y="4"/>
                      </a:lnTo>
                      <a:lnTo>
                        <a:pt x="4" y="9"/>
                      </a:lnTo>
                      <a:lnTo>
                        <a:pt x="11" y="11"/>
                      </a:lnTo>
                      <a:lnTo>
                        <a:pt x="19"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46" name="Google Shape;1746;p75"/>
                <p:cNvSpPr/>
                <p:nvPr/>
              </p:nvSpPr>
              <p:spPr>
                <a:xfrm>
                  <a:off x="3580293" y="3401800"/>
                  <a:ext cx="28821" cy="13081"/>
                </a:xfrm>
                <a:custGeom>
                  <a:rect b="b" l="l" r="r" t="t"/>
                  <a:pathLst>
                    <a:path extrusionOk="0" h="15" w="30">
                      <a:moveTo>
                        <a:pt x="19" y="15"/>
                      </a:moveTo>
                      <a:lnTo>
                        <a:pt x="26" y="13"/>
                      </a:lnTo>
                      <a:lnTo>
                        <a:pt x="30" y="7"/>
                      </a:lnTo>
                      <a:lnTo>
                        <a:pt x="30" y="7"/>
                      </a:lnTo>
                      <a:lnTo>
                        <a:pt x="28" y="5"/>
                      </a:lnTo>
                      <a:lnTo>
                        <a:pt x="15" y="0"/>
                      </a:lnTo>
                      <a:lnTo>
                        <a:pt x="0" y="4"/>
                      </a:lnTo>
                      <a:lnTo>
                        <a:pt x="4" y="9"/>
                      </a:lnTo>
                      <a:lnTo>
                        <a:pt x="11" y="11"/>
                      </a:lnTo>
                      <a:lnTo>
                        <a:pt x="19"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47" name="Google Shape;1747;p75"/>
                <p:cNvSpPr/>
                <p:nvPr/>
              </p:nvSpPr>
              <p:spPr>
                <a:xfrm>
                  <a:off x="3646581" y="3422728"/>
                  <a:ext cx="14410" cy="13081"/>
                </a:xfrm>
                <a:custGeom>
                  <a:rect b="b" l="l" r="r" t="t"/>
                  <a:pathLst>
                    <a:path extrusionOk="0" h="15" w="15">
                      <a:moveTo>
                        <a:pt x="14" y="15"/>
                      </a:moveTo>
                      <a:lnTo>
                        <a:pt x="15" y="13"/>
                      </a:lnTo>
                      <a:lnTo>
                        <a:pt x="14" y="8"/>
                      </a:lnTo>
                      <a:lnTo>
                        <a:pt x="8" y="0"/>
                      </a:lnTo>
                      <a:lnTo>
                        <a:pt x="2" y="8"/>
                      </a:lnTo>
                      <a:lnTo>
                        <a:pt x="0" y="10"/>
                      </a:lnTo>
                      <a:lnTo>
                        <a:pt x="8" y="15"/>
                      </a:lnTo>
                      <a:lnTo>
                        <a:pt x="14"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48" name="Google Shape;1748;p75"/>
                <p:cNvSpPr/>
                <p:nvPr/>
              </p:nvSpPr>
              <p:spPr>
                <a:xfrm>
                  <a:off x="3646581" y="3422728"/>
                  <a:ext cx="14410" cy="13081"/>
                </a:xfrm>
                <a:custGeom>
                  <a:rect b="b" l="l" r="r" t="t"/>
                  <a:pathLst>
                    <a:path extrusionOk="0" h="15" w="15">
                      <a:moveTo>
                        <a:pt x="14" y="15"/>
                      </a:moveTo>
                      <a:lnTo>
                        <a:pt x="15" y="13"/>
                      </a:lnTo>
                      <a:lnTo>
                        <a:pt x="14" y="8"/>
                      </a:lnTo>
                      <a:lnTo>
                        <a:pt x="8" y="0"/>
                      </a:lnTo>
                      <a:lnTo>
                        <a:pt x="2" y="8"/>
                      </a:lnTo>
                      <a:lnTo>
                        <a:pt x="0" y="10"/>
                      </a:lnTo>
                      <a:lnTo>
                        <a:pt x="8" y="15"/>
                      </a:lnTo>
                      <a:lnTo>
                        <a:pt x="14"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49" name="Google Shape;1749;p75"/>
                <p:cNvSpPr/>
                <p:nvPr/>
              </p:nvSpPr>
              <p:spPr>
                <a:xfrm>
                  <a:off x="3389116" y="3081761"/>
                  <a:ext cx="464013" cy="372361"/>
                </a:xfrm>
                <a:custGeom>
                  <a:rect b="b" l="l" r="r" t="t"/>
                  <a:pathLst>
                    <a:path extrusionOk="0" h="427" w="483">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750" name="Google Shape;1750;p75"/>
              <p:cNvSpPr/>
              <p:nvPr/>
            </p:nvSpPr>
            <p:spPr>
              <a:xfrm>
                <a:off x="3587018" y="1766723"/>
                <a:ext cx="7686" cy="5232"/>
              </a:xfrm>
              <a:custGeom>
                <a:rect b="b" l="l" r="r" t="t"/>
                <a:pathLst>
                  <a:path extrusionOk="0" h="6" w="8">
                    <a:moveTo>
                      <a:pt x="8" y="2"/>
                    </a:moveTo>
                    <a:lnTo>
                      <a:pt x="8" y="0"/>
                    </a:lnTo>
                    <a:lnTo>
                      <a:pt x="0" y="6"/>
                    </a:lnTo>
                    <a:lnTo>
                      <a:pt x="8"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51" name="Google Shape;1751;p75"/>
              <p:cNvSpPr/>
              <p:nvPr/>
            </p:nvSpPr>
            <p:spPr>
              <a:xfrm>
                <a:off x="3587018" y="1766723"/>
                <a:ext cx="7686" cy="5232"/>
              </a:xfrm>
              <a:custGeom>
                <a:rect b="b" l="l" r="r" t="t"/>
                <a:pathLst>
                  <a:path extrusionOk="0" h="6" w="8">
                    <a:moveTo>
                      <a:pt x="8" y="2"/>
                    </a:moveTo>
                    <a:lnTo>
                      <a:pt x="8" y="0"/>
                    </a:lnTo>
                    <a:lnTo>
                      <a:pt x="0" y="6"/>
                    </a:lnTo>
                    <a:lnTo>
                      <a:pt x="8"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52" name="Google Shape;1752;p75"/>
              <p:cNvSpPr/>
              <p:nvPr/>
            </p:nvSpPr>
            <p:spPr>
              <a:xfrm>
                <a:off x="3598547" y="1757131"/>
                <a:ext cx="2882" cy="6976"/>
              </a:xfrm>
              <a:custGeom>
                <a:rect b="b" l="l" r="r" t="t"/>
                <a:pathLst>
                  <a:path extrusionOk="0" h="8" w="3">
                    <a:moveTo>
                      <a:pt x="3" y="0"/>
                    </a:moveTo>
                    <a:lnTo>
                      <a:pt x="0" y="0"/>
                    </a:lnTo>
                    <a:lnTo>
                      <a:pt x="2" y="8"/>
                    </a:lnTo>
                    <a:lnTo>
                      <a:pt x="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53" name="Google Shape;1753;p75"/>
              <p:cNvSpPr/>
              <p:nvPr/>
            </p:nvSpPr>
            <p:spPr>
              <a:xfrm>
                <a:off x="3598547" y="1757131"/>
                <a:ext cx="2882" cy="6976"/>
              </a:xfrm>
              <a:custGeom>
                <a:rect b="b" l="l" r="r" t="t"/>
                <a:pathLst>
                  <a:path extrusionOk="0" h="8" w="3">
                    <a:moveTo>
                      <a:pt x="3" y="0"/>
                    </a:moveTo>
                    <a:lnTo>
                      <a:pt x="0" y="0"/>
                    </a:lnTo>
                    <a:lnTo>
                      <a:pt x="2" y="8"/>
                    </a:lnTo>
                    <a:lnTo>
                      <a:pt x="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54" name="Google Shape;1754;p75"/>
              <p:cNvSpPr/>
              <p:nvPr/>
            </p:nvSpPr>
            <p:spPr>
              <a:xfrm>
                <a:off x="3681166" y="1643765"/>
                <a:ext cx="47074" cy="36626"/>
              </a:xfrm>
              <a:custGeom>
                <a:rect b="b" l="l" r="r" t="t"/>
                <a:pathLst>
                  <a:path extrusionOk="0" h="42" w="49">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55" name="Google Shape;1755;p75"/>
              <p:cNvSpPr/>
              <p:nvPr/>
            </p:nvSpPr>
            <p:spPr>
              <a:xfrm>
                <a:off x="3728240" y="1704808"/>
                <a:ext cx="59563" cy="47962"/>
              </a:xfrm>
              <a:custGeom>
                <a:rect b="b" l="l" r="r" t="t"/>
                <a:pathLst>
                  <a:path extrusionOk="0" h="55" w="62">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56" name="Google Shape;1756;p75"/>
              <p:cNvSpPr/>
              <p:nvPr/>
            </p:nvSpPr>
            <p:spPr>
              <a:xfrm>
                <a:off x="3432347" y="1766723"/>
                <a:ext cx="409254" cy="416835"/>
              </a:xfrm>
              <a:custGeom>
                <a:rect b="b" l="l" r="r" t="t"/>
                <a:pathLst>
                  <a:path extrusionOk="0" h="478" w="426">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57" name="Google Shape;1757;p75"/>
              <p:cNvSpPr/>
              <p:nvPr/>
            </p:nvSpPr>
            <p:spPr>
              <a:xfrm>
                <a:off x="3563962" y="2170478"/>
                <a:ext cx="326635" cy="525842"/>
              </a:xfrm>
              <a:custGeom>
                <a:rect b="b" l="l" r="r" t="t"/>
                <a:pathLst>
                  <a:path extrusionOk="0" h="603" w="340">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758" name="Google Shape;1758;p75"/>
              <p:cNvGrpSpPr/>
              <p:nvPr/>
            </p:nvGrpSpPr>
            <p:grpSpPr>
              <a:xfrm>
                <a:off x="3605271" y="2876831"/>
                <a:ext cx="293010" cy="472646"/>
                <a:chOff x="3605271" y="2876831"/>
                <a:chExt cx="293010" cy="472646"/>
              </a:xfrm>
            </p:grpSpPr>
            <p:sp>
              <p:nvSpPr>
                <p:cNvPr id="1759" name="Google Shape;1759;p75"/>
                <p:cNvSpPr/>
                <p:nvPr/>
              </p:nvSpPr>
              <p:spPr>
                <a:xfrm>
                  <a:off x="3818545" y="3342501"/>
                  <a:ext cx="8646" cy="6976"/>
                </a:xfrm>
                <a:custGeom>
                  <a:rect b="b" l="l" r="r" t="t"/>
                  <a:pathLst>
                    <a:path extrusionOk="0" h="8" w="9">
                      <a:moveTo>
                        <a:pt x="0" y="8"/>
                      </a:moveTo>
                      <a:lnTo>
                        <a:pt x="6" y="6"/>
                      </a:lnTo>
                      <a:lnTo>
                        <a:pt x="9" y="0"/>
                      </a:lnTo>
                      <a:lnTo>
                        <a:pt x="2" y="6"/>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0" name="Google Shape;1760;p75"/>
                <p:cNvSpPr/>
                <p:nvPr/>
              </p:nvSpPr>
              <p:spPr>
                <a:xfrm>
                  <a:off x="3818545" y="3342501"/>
                  <a:ext cx="8646" cy="6976"/>
                </a:xfrm>
                <a:custGeom>
                  <a:rect b="b" l="l" r="r" t="t"/>
                  <a:pathLst>
                    <a:path extrusionOk="0" h="8" w="9">
                      <a:moveTo>
                        <a:pt x="0" y="8"/>
                      </a:moveTo>
                      <a:lnTo>
                        <a:pt x="6" y="6"/>
                      </a:lnTo>
                      <a:lnTo>
                        <a:pt x="9" y="0"/>
                      </a:lnTo>
                      <a:lnTo>
                        <a:pt x="2" y="6"/>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1" name="Google Shape;1761;p75"/>
                <p:cNvSpPr/>
                <p:nvPr/>
              </p:nvSpPr>
              <p:spPr>
                <a:xfrm>
                  <a:off x="3872343" y="3325932"/>
                  <a:ext cx="13450" cy="1744"/>
                </a:xfrm>
                <a:custGeom>
                  <a:rect b="b" l="l" r="r" t="t"/>
                  <a:pathLst>
                    <a:path extrusionOk="0" h="2" w="14">
                      <a:moveTo>
                        <a:pt x="14" y="2"/>
                      </a:moveTo>
                      <a:lnTo>
                        <a:pt x="0" y="0"/>
                      </a:lnTo>
                      <a:lnTo>
                        <a:pt x="0" y="2"/>
                      </a:lnTo>
                      <a:lnTo>
                        <a:pt x="6" y="2"/>
                      </a:lnTo>
                      <a:lnTo>
                        <a:pt x="14"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2" name="Google Shape;1762;p75"/>
                <p:cNvSpPr/>
                <p:nvPr/>
              </p:nvSpPr>
              <p:spPr>
                <a:xfrm>
                  <a:off x="3872343" y="3325932"/>
                  <a:ext cx="13450" cy="1744"/>
                </a:xfrm>
                <a:custGeom>
                  <a:rect b="b" l="l" r="r" t="t"/>
                  <a:pathLst>
                    <a:path extrusionOk="0" h="2" w="14">
                      <a:moveTo>
                        <a:pt x="14" y="2"/>
                      </a:moveTo>
                      <a:lnTo>
                        <a:pt x="0" y="0"/>
                      </a:lnTo>
                      <a:lnTo>
                        <a:pt x="0" y="2"/>
                      </a:lnTo>
                      <a:lnTo>
                        <a:pt x="6" y="2"/>
                      </a:lnTo>
                      <a:lnTo>
                        <a:pt x="14"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3" name="Google Shape;1763;p75"/>
                <p:cNvSpPr/>
                <p:nvPr/>
              </p:nvSpPr>
              <p:spPr>
                <a:xfrm>
                  <a:off x="3605271" y="2876831"/>
                  <a:ext cx="293010" cy="460438"/>
                </a:xfrm>
                <a:custGeom>
                  <a:rect b="b" l="l" r="r" t="t"/>
                  <a:pathLst>
                    <a:path extrusionOk="0" h="528" w="305">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764" name="Google Shape;1764;p75"/>
              <p:cNvSpPr/>
              <p:nvPr/>
            </p:nvSpPr>
            <p:spPr>
              <a:xfrm>
                <a:off x="3695576" y="2665797"/>
                <a:ext cx="693618" cy="224114"/>
              </a:xfrm>
              <a:custGeom>
                <a:rect b="b" l="l" r="r" t="t"/>
                <a:pathLst>
                  <a:path extrusionOk="0" h="257" w="722">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5" name="Google Shape;1765;p75"/>
              <p:cNvSpPr/>
              <p:nvPr/>
            </p:nvSpPr>
            <p:spPr>
              <a:xfrm>
                <a:off x="3746493" y="2737304"/>
                <a:ext cx="4803" cy="6976"/>
              </a:xfrm>
              <a:custGeom>
                <a:rect b="b" l="l" r="r" t="t"/>
                <a:pathLst>
                  <a:path extrusionOk="0" h="8" w="5">
                    <a:moveTo>
                      <a:pt x="0" y="8"/>
                    </a:moveTo>
                    <a:lnTo>
                      <a:pt x="5" y="8"/>
                    </a:lnTo>
                    <a:lnTo>
                      <a:pt x="4" y="0"/>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6" name="Google Shape;1766;p75"/>
              <p:cNvSpPr/>
              <p:nvPr/>
            </p:nvSpPr>
            <p:spPr>
              <a:xfrm>
                <a:off x="3746493" y="2737304"/>
                <a:ext cx="4803" cy="6976"/>
              </a:xfrm>
              <a:custGeom>
                <a:rect b="b" l="l" r="r" t="t"/>
                <a:pathLst>
                  <a:path extrusionOk="0" h="8" w="5">
                    <a:moveTo>
                      <a:pt x="0" y="8"/>
                    </a:moveTo>
                    <a:lnTo>
                      <a:pt x="5" y="8"/>
                    </a:lnTo>
                    <a:lnTo>
                      <a:pt x="4" y="0"/>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7" name="Google Shape;1767;p75"/>
              <p:cNvSpPr/>
              <p:nvPr/>
            </p:nvSpPr>
            <p:spPr>
              <a:xfrm>
                <a:off x="3757060" y="2460868"/>
                <a:ext cx="592746" cy="283413"/>
              </a:xfrm>
              <a:custGeom>
                <a:rect b="b" l="l" r="r" t="t"/>
                <a:pathLst>
                  <a:path extrusionOk="0" h="325" w="617">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8" name="Google Shape;1768;p75"/>
              <p:cNvSpPr/>
              <p:nvPr/>
            </p:nvSpPr>
            <p:spPr>
              <a:xfrm>
                <a:off x="3834876" y="1902761"/>
                <a:ext cx="26899" cy="46218"/>
              </a:xfrm>
              <a:custGeom>
                <a:rect b="b" l="l" r="r" t="t"/>
                <a:pathLst>
                  <a:path extrusionOk="0" h="53" w="28">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69" name="Google Shape;1769;p75"/>
              <p:cNvSpPr/>
              <p:nvPr/>
            </p:nvSpPr>
            <p:spPr>
              <a:xfrm>
                <a:off x="3834876" y="1902761"/>
                <a:ext cx="26899" cy="46218"/>
              </a:xfrm>
              <a:custGeom>
                <a:rect b="b" l="l" r="r" t="t"/>
                <a:pathLst>
                  <a:path extrusionOk="0" h="53" w="28">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70" name="Google Shape;1770;p75"/>
              <p:cNvSpPr/>
              <p:nvPr/>
            </p:nvSpPr>
            <p:spPr>
              <a:xfrm>
                <a:off x="3957845" y="1848695"/>
                <a:ext cx="6725" cy="14825"/>
              </a:xfrm>
              <a:custGeom>
                <a:rect b="b" l="l" r="r" t="t"/>
                <a:pathLst>
                  <a:path extrusionOk="0" h="17" w="7">
                    <a:moveTo>
                      <a:pt x="2" y="4"/>
                    </a:moveTo>
                    <a:lnTo>
                      <a:pt x="0" y="10"/>
                    </a:lnTo>
                    <a:lnTo>
                      <a:pt x="0" y="17"/>
                    </a:lnTo>
                    <a:lnTo>
                      <a:pt x="7" y="15"/>
                    </a:lnTo>
                    <a:lnTo>
                      <a:pt x="7" y="2"/>
                    </a:lnTo>
                    <a:lnTo>
                      <a:pt x="7" y="0"/>
                    </a:lnTo>
                    <a:lnTo>
                      <a:pt x="2"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71" name="Google Shape;1771;p75"/>
              <p:cNvSpPr/>
              <p:nvPr/>
            </p:nvSpPr>
            <p:spPr>
              <a:xfrm>
                <a:off x="4076970" y="1801605"/>
                <a:ext cx="26899" cy="16569"/>
              </a:xfrm>
              <a:custGeom>
                <a:rect b="b" l="l" r="r" t="t"/>
                <a:pathLst>
                  <a:path extrusionOk="0" h="19" w="28">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72" name="Google Shape;1772;p75"/>
              <p:cNvSpPr/>
              <p:nvPr/>
            </p:nvSpPr>
            <p:spPr>
              <a:xfrm>
                <a:off x="4076970" y="1801605"/>
                <a:ext cx="26899" cy="16569"/>
              </a:xfrm>
              <a:custGeom>
                <a:rect b="b" l="l" r="r" t="t"/>
                <a:pathLst>
                  <a:path extrusionOk="0" h="19" w="28">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73" name="Google Shape;1773;p75"/>
              <p:cNvSpPr/>
              <p:nvPr/>
            </p:nvSpPr>
            <p:spPr>
              <a:xfrm>
                <a:off x="3853129" y="2216696"/>
                <a:ext cx="252661" cy="396779"/>
              </a:xfrm>
              <a:custGeom>
                <a:rect b="b" l="l" r="r" t="t"/>
                <a:pathLst>
                  <a:path extrusionOk="0" h="455" w="263">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774" name="Google Shape;1774;p75"/>
              <p:cNvGrpSpPr/>
              <p:nvPr/>
            </p:nvGrpSpPr>
            <p:grpSpPr>
              <a:xfrm>
                <a:off x="3605271" y="1643765"/>
                <a:ext cx="623488" cy="586883"/>
                <a:chOff x="3605271" y="1643765"/>
                <a:chExt cx="623488" cy="586883"/>
              </a:xfrm>
            </p:grpSpPr>
            <p:sp>
              <p:nvSpPr>
                <p:cNvPr id="1775" name="Google Shape;1775;p75"/>
                <p:cNvSpPr/>
                <p:nvPr/>
              </p:nvSpPr>
              <p:spPr>
                <a:xfrm>
                  <a:off x="3681166" y="1643765"/>
                  <a:ext cx="47074" cy="36626"/>
                </a:xfrm>
                <a:custGeom>
                  <a:rect b="b" l="l" r="r" t="t"/>
                  <a:pathLst>
                    <a:path extrusionOk="0" h="42" w="49">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76" name="Google Shape;1776;p75"/>
                <p:cNvSpPr/>
                <p:nvPr/>
              </p:nvSpPr>
              <p:spPr>
                <a:xfrm>
                  <a:off x="3728240" y="1704808"/>
                  <a:ext cx="59563" cy="47962"/>
                </a:xfrm>
                <a:custGeom>
                  <a:rect b="b" l="l" r="r" t="t"/>
                  <a:pathLst>
                    <a:path extrusionOk="0" h="55" w="62">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77" name="Google Shape;1777;p75"/>
                <p:cNvSpPr/>
                <p:nvPr/>
              </p:nvSpPr>
              <p:spPr>
                <a:xfrm>
                  <a:off x="3605271" y="1734458"/>
                  <a:ext cx="469777" cy="190105"/>
                </a:xfrm>
                <a:custGeom>
                  <a:rect b="b" l="l" r="r" t="t"/>
                  <a:pathLst>
                    <a:path extrusionOk="0" h="218" w="489">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78" name="Google Shape;1778;p75"/>
                <p:cNvSpPr/>
                <p:nvPr/>
              </p:nvSpPr>
              <p:spPr>
                <a:xfrm>
                  <a:off x="3957845" y="1848695"/>
                  <a:ext cx="6725" cy="14825"/>
                </a:xfrm>
                <a:custGeom>
                  <a:rect b="b" l="l" r="r" t="t"/>
                  <a:pathLst>
                    <a:path extrusionOk="0" h="17" w="7">
                      <a:moveTo>
                        <a:pt x="2" y="4"/>
                      </a:moveTo>
                      <a:lnTo>
                        <a:pt x="0" y="10"/>
                      </a:lnTo>
                      <a:lnTo>
                        <a:pt x="0" y="17"/>
                      </a:lnTo>
                      <a:lnTo>
                        <a:pt x="7" y="15"/>
                      </a:lnTo>
                      <a:lnTo>
                        <a:pt x="7" y="2"/>
                      </a:lnTo>
                      <a:lnTo>
                        <a:pt x="7" y="0"/>
                      </a:lnTo>
                      <a:lnTo>
                        <a:pt x="2"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79" name="Google Shape;1779;p75"/>
                <p:cNvSpPr/>
                <p:nvPr/>
              </p:nvSpPr>
              <p:spPr>
                <a:xfrm>
                  <a:off x="3910771" y="1837358"/>
                  <a:ext cx="317988" cy="393290"/>
                </a:xfrm>
                <a:custGeom>
                  <a:rect b="b" l="l" r="r" t="t"/>
                  <a:pathLst>
                    <a:path extrusionOk="0" h="451" w="33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780" name="Google Shape;1780;p75"/>
              <p:cNvGrpSpPr/>
              <p:nvPr/>
            </p:nvGrpSpPr>
            <p:grpSpPr>
              <a:xfrm>
                <a:off x="3961687" y="3206462"/>
                <a:ext cx="747417" cy="577291"/>
                <a:chOff x="3961687" y="3206462"/>
                <a:chExt cx="747417" cy="577291"/>
              </a:xfrm>
            </p:grpSpPr>
            <p:sp>
              <p:nvSpPr>
                <p:cNvPr id="1781" name="Google Shape;1781;p75"/>
                <p:cNvSpPr/>
                <p:nvPr/>
              </p:nvSpPr>
              <p:spPr>
                <a:xfrm>
                  <a:off x="4598625" y="3765441"/>
                  <a:ext cx="3843" cy="3488"/>
                </a:xfrm>
                <a:custGeom>
                  <a:rect b="b" l="l" r="r" t="t"/>
                  <a:pathLst>
                    <a:path extrusionOk="0" h="4" w="4">
                      <a:moveTo>
                        <a:pt x="4" y="4"/>
                      </a:moveTo>
                      <a:lnTo>
                        <a:pt x="0" y="0"/>
                      </a:lnTo>
                      <a:lnTo>
                        <a:pt x="4" y="4"/>
                      </a:lnTo>
                      <a:lnTo>
                        <a:pt x="4"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82" name="Google Shape;1782;p75"/>
                <p:cNvSpPr/>
                <p:nvPr/>
              </p:nvSpPr>
              <p:spPr>
                <a:xfrm>
                  <a:off x="4598625" y="3765441"/>
                  <a:ext cx="3843" cy="3488"/>
                </a:xfrm>
                <a:custGeom>
                  <a:rect b="b" l="l" r="r" t="t"/>
                  <a:pathLst>
                    <a:path extrusionOk="0" h="4" w="4">
                      <a:moveTo>
                        <a:pt x="4" y="4"/>
                      </a:moveTo>
                      <a:lnTo>
                        <a:pt x="0" y="0"/>
                      </a:lnTo>
                      <a:lnTo>
                        <a:pt x="4" y="4"/>
                      </a:lnTo>
                      <a:lnTo>
                        <a:pt x="4"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83" name="Google Shape;1783;p75"/>
                <p:cNvSpPr/>
                <p:nvPr/>
              </p:nvSpPr>
              <p:spPr>
                <a:xfrm>
                  <a:off x="4667794" y="3735791"/>
                  <a:ext cx="4803" cy="3488"/>
                </a:xfrm>
                <a:custGeom>
                  <a:rect b="b" l="l" r="r" t="t"/>
                  <a:pathLst>
                    <a:path extrusionOk="0" h="4" w="5">
                      <a:moveTo>
                        <a:pt x="5" y="0"/>
                      </a:moveTo>
                      <a:lnTo>
                        <a:pt x="0" y="4"/>
                      </a:lnTo>
                      <a:lnTo>
                        <a:pt x="5" y="2"/>
                      </a:lnTo>
                      <a:lnTo>
                        <a:pt x="5"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84" name="Google Shape;1784;p75"/>
                <p:cNvSpPr/>
                <p:nvPr/>
              </p:nvSpPr>
              <p:spPr>
                <a:xfrm>
                  <a:off x="4667794" y="3735791"/>
                  <a:ext cx="4803" cy="3488"/>
                </a:xfrm>
                <a:custGeom>
                  <a:rect b="b" l="l" r="r" t="t"/>
                  <a:pathLst>
                    <a:path extrusionOk="0" h="4" w="5">
                      <a:moveTo>
                        <a:pt x="5" y="0"/>
                      </a:moveTo>
                      <a:lnTo>
                        <a:pt x="0" y="4"/>
                      </a:lnTo>
                      <a:lnTo>
                        <a:pt x="5" y="2"/>
                      </a:lnTo>
                      <a:lnTo>
                        <a:pt x="5"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85" name="Google Shape;1785;p75"/>
                <p:cNvSpPr/>
                <p:nvPr/>
              </p:nvSpPr>
              <p:spPr>
                <a:xfrm>
                  <a:off x="4573647" y="3780265"/>
                  <a:ext cx="6725" cy="3488"/>
                </a:xfrm>
                <a:custGeom>
                  <a:rect b="b" l="l" r="r" t="t"/>
                  <a:pathLst>
                    <a:path extrusionOk="0" h="4" w="7">
                      <a:moveTo>
                        <a:pt x="0" y="4"/>
                      </a:moveTo>
                      <a:lnTo>
                        <a:pt x="7" y="0"/>
                      </a:lnTo>
                      <a:lnTo>
                        <a:pt x="0" y="2"/>
                      </a:lnTo>
                      <a:lnTo>
                        <a:pt x="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86" name="Google Shape;1786;p75"/>
                <p:cNvSpPr/>
                <p:nvPr/>
              </p:nvSpPr>
              <p:spPr>
                <a:xfrm>
                  <a:off x="4573647" y="3780265"/>
                  <a:ext cx="6725" cy="3488"/>
                </a:xfrm>
                <a:custGeom>
                  <a:rect b="b" l="l" r="r" t="t"/>
                  <a:pathLst>
                    <a:path extrusionOk="0" h="4" w="7">
                      <a:moveTo>
                        <a:pt x="0" y="4"/>
                      </a:moveTo>
                      <a:lnTo>
                        <a:pt x="7" y="0"/>
                      </a:lnTo>
                      <a:lnTo>
                        <a:pt x="0" y="2"/>
                      </a:lnTo>
                      <a:lnTo>
                        <a:pt x="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87" name="Google Shape;1787;p75"/>
                <p:cNvSpPr/>
                <p:nvPr/>
              </p:nvSpPr>
              <p:spPr>
                <a:xfrm>
                  <a:off x="4608232" y="3759336"/>
                  <a:ext cx="8646" cy="7848"/>
                </a:xfrm>
                <a:custGeom>
                  <a:rect b="b" l="l" r="r" t="t"/>
                  <a:pathLst>
                    <a:path extrusionOk="0" h="9" w="9">
                      <a:moveTo>
                        <a:pt x="5" y="3"/>
                      </a:moveTo>
                      <a:lnTo>
                        <a:pt x="0" y="0"/>
                      </a:lnTo>
                      <a:lnTo>
                        <a:pt x="5" y="9"/>
                      </a:lnTo>
                      <a:lnTo>
                        <a:pt x="9" y="9"/>
                      </a:lnTo>
                      <a:lnTo>
                        <a:pt x="5" y="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88" name="Google Shape;1788;p75"/>
                <p:cNvSpPr/>
                <p:nvPr/>
              </p:nvSpPr>
              <p:spPr>
                <a:xfrm>
                  <a:off x="4608232" y="3759336"/>
                  <a:ext cx="8646" cy="7848"/>
                </a:xfrm>
                <a:custGeom>
                  <a:rect b="b" l="l" r="r" t="t"/>
                  <a:pathLst>
                    <a:path extrusionOk="0" h="9" w="9">
                      <a:moveTo>
                        <a:pt x="5" y="3"/>
                      </a:moveTo>
                      <a:lnTo>
                        <a:pt x="0" y="0"/>
                      </a:lnTo>
                      <a:lnTo>
                        <a:pt x="5" y="9"/>
                      </a:lnTo>
                      <a:lnTo>
                        <a:pt x="9" y="9"/>
                      </a:lnTo>
                      <a:lnTo>
                        <a:pt x="5" y="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89" name="Google Shape;1789;p75"/>
                <p:cNvSpPr/>
                <p:nvPr/>
              </p:nvSpPr>
              <p:spPr>
                <a:xfrm>
                  <a:off x="3961687" y="3206462"/>
                  <a:ext cx="747417" cy="514504"/>
                </a:xfrm>
                <a:custGeom>
                  <a:rect b="b" l="l" r="r" t="t"/>
                  <a:pathLst>
                    <a:path extrusionOk="0" h="590" w="778">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90" name="Google Shape;1790;p75"/>
                <p:cNvSpPr/>
                <p:nvPr/>
              </p:nvSpPr>
              <p:spPr>
                <a:xfrm>
                  <a:off x="4643777" y="3748872"/>
                  <a:ext cx="8646" cy="6976"/>
                </a:xfrm>
                <a:custGeom>
                  <a:rect b="b" l="l" r="r" t="t"/>
                  <a:pathLst>
                    <a:path extrusionOk="0" h="8" w="9">
                      <a:moveTo>
                        <a:pt x="9" y="0"/>
                      </a:moveTo>
                      <a:lnTo>
                        <a:pt x="8" y="2"/>
                      </a:lnTo>
                      <a:lnTo>
                        <a:pt x="0" y="8"/>
                      </a:lnTo>
                      <a:lnTo>
                        <a:pt x="8"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91" name="Google Shape;1791;p75"/>
                <p:cNvSpPr/>
                <p:nvPr/>
              </p:nvSpPr>
              <p:spPr>
                <a:xfrm>
                  <a:off x="4643777" y="3748872"/>
                  <a:ext cx="8646" cy="6976"/>
                </a:xfrm>
                <a:custGeom>
                  <a:rect b="b" l="l" r="r" t="t"/>
                  <a:pathLst>
                    <a:path extrusionOk="0" h="8" w="9">
                      <a:moveTo>
                        <a:pt x="9" y="0"/>
                      </a:moveTo>
                      <a:lnTo>
                        <a:pt x="8" y="2"/>
                      </a:lnTo>
                      <a:lnTo>
                        <a:pt x="0" y="8"/>
                      </a:lnTo>
                      <a:lnTo>
                        <a:pt x="8"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92" name="Google Shape;1792;p75"/>
                <p:cNvSpPr/>
                <p:nvPr/>
              </p:nvSpPr>
              <p:spPr>
                <a:xfrm>
                  <a:off x="4506399" y="3606729"/>
                  <a:ext cx="14410" cy="7848"/>
                </a:xfrm>
                <a:custGeom>
                  <a:rect b="b" l="l" r="r" t="t"/>
                  <a:pathLst>
                    <a:path extrusionOk="0" h="9" w="15">
                      <a:moveTo>
                        <a:pt x="15" y="5"/>
                      </a:moveTo>
                      <a:lnTo>
                        <a:pt x="8" y="7"/>
                      </a:lnTo>
                      <a:lnTo>
                        <a:pt x="0" y="0"/>
                      </a:lnTo>
                      <a:lnTo>
                        <a:pt x="0" y="0"/>
                      </a:lnTo>
                      <a:lnTo>
                        <a:pt x="4" y="7"/>
                      </a:lnTo>
                      <a:lnTo>
                        <a:pt x="8" y="9"/>
                      </a:lnTo>
                      <a:lnTo>
                        <a:pt x="15"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93" name="Google Shape;1793;p75"/>
                <p:cNvSpPr/>
                <p:nvPr/>
              </p:nvSpPr>
              <p:spPr>
                <a:xfrm>
                  <a:off x="4506399" y="3606729"/>
                  <a:ext cx="14410" cy="7848"/>
                </a:xfrm>
                <a:custGeom>
                  <a:rect b="b" l="l" r="r" t="t"/>
                  <a:pathLst>
                    <a:path extrusionOk="0" h="9" w="15">
                      <a:moveTo>
                        <a:pt x="15" y="5"/>
                      </a:moveTo>
                      <a:lnTo>
                        <a:pt x="8" y="7"/>
                      </a:lnTo>
                      <a:lnTo>
                        <a:pt x="0" y="0"/>
                      </a:lnTo>
                      <a:lnTo>
                        <a:pt x="0" y="0"/>
                      </a:lnTo>
                      <a:lnTo>
                        <a:pt x="4" y="7"/>
                      </a:lnTo>
                      <a:lnTo>
                        <a:pt x="8" y="9"/>
                      </a:lnTo>
                      <a:lnTo>
                        <a:pt x="15"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94" name="Google Shape;1794;p75"/>
                <p:cNvSpPr/>
                <p:nvPr/>
              </p:nvSpPr>
              <p:spPr>
                <a:xfrm>
                  <a:off x="4680283" y="3688701"/>
                  <a:ext cx="24978" cy="40986"/>
                </a:xfrm>
                <a:custGeom>
                  <a:rect b="b" l="l" r="r" t="t"/>
                  <a:pathLst>
                    <a:path extrusionOk="0" h="47" w="26">
                      <a:moveTo>
                        <a:pt x="26" y="0"/>
                      </a:moveTo>
                      <a:lnTo>
                        <a:pt x="18" y="5"/>
                      </a:lnTo>
                      <a:lnTo>
                        <a:pt x="18" y="13"/>
                      </a:lnTo>
                      <a:lnTo>
                        <a:pt x="13" y="26"/>
                      </a:lnTo>
                      <a:lnTo>
                        <a:pt x="3" y="39"/>
                      </a:lnTo>
                      <a:lnTo>
                        <a:pt x="3" y="41"/>
                      </a:lnTo>
                      <a:lnTo>
                        <a:pt x="0" y="47"/>
                      </a:lnTo>
                      <a:lnTo>
                        <a:pt x="15" y="26"/>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95" name="Google Shape;1795;p75"/>
                <p:cNvSpPr/>
                <p:nvPr/>
              </p:nvSpPr>
              <p:spPr>
                <a:xfrm>
                  <a:off x="4680283" y="3688701"/>
                  <a:ext cx="24978" cy="40986"/>
                </a:xfrm>
                <a:custGeom>
                  <a:rect b="b" l="l" r="r" t="t"/>
                  <a:pathLst>
                    <a:path extrusionOk="0" h="47" w="26">
                      <a:moveTo>
                        <a:pt x="26" y="0"/>
                      </a:moveTo>
                      <a:lnTo>
                        <a:pt x="18" y="5"/>
                      </a:lnTo>
                      <a:lnTo>
                        <a:pt x="18" y="13"/>
                      </a:lnTo>
                      <a:lnTo>
                        <a:pt x="13" y="26"/>
                      </a:lnTo>
                      <a:lnTo>
                        <a:pt x="3" y="39"/>
                      </a:lnTo>
                      <a:lnTo>
                        <a:pt x="3" y="41"/>
                      </a:lnTo>
                      <a:lnTo>
                        <a:pt x="0" y="47"/>
                      </a:lnTo>
                      <a:lnTo>
                        <a:pt x="15" y="26"/>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96" name="Google Shape;1796;p75"/>
                <p:cNvSpPr/>
                <p:nvPr/>
              </p:nvSpPr>
              <p:spPr>
                <a:xfrm>
                  <a:off x="4707183" y="3673876"/>
                  <a:ext cx="1921" cy="6104"/>
                </a:xfrm>
                <a:custGeom>
                  <a:rect b="b" l="l" r="r" t="t"/>
                  <a:pathLst>
                    <a:path extrusionOk="0" h="7" w="2">
                      <a:moveTo>
                        <a:pt x="0" y="7"/>
                      </a:moveTo>
                      <a:lnTo>
                        <a:pt x="2" y="0"/>
                      </a:lnTo>
                      <a:lnTo>
                        <a:pt x="0" y="0"/>
                      </a:lnTo>
                      <a:lnTo>
                        <a:pt x="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797" name="Google Shape;1797;p75"/>
                <p:cNvSpPr/>
                <p:nvPr/>
              </p:nvSpPr>
              <p:spPr>
                <a:xfrm>
                  <a:off x="4707183" y="3673876"/>
                  <a:ext cx="1921" cy="6104"/>
                </a:xfrm>
                <a:custGeom>
                  <a:rect b="b" l="l" r="r" t="t"/>
                  <a:pathLst>
                    <a:path extrusionOk="0" h="7" w="2">
                      <a:moveTo>
                        <a:pt x="0" y="7"/>
                      </a:moveTo>
                      <a:lnTo>
                        <a:pt x="2" y="0"/>
                      </a:lnTo>
                      <a:lnTo>
                        <a:pt x="0" y="0"/>
                      </a:lnTo>
                      <a:lnTo>
                        <a:pt x="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798" name="Google Shape;1798;p75"/>
              <p:cNvGrpSpPr/>
              <p:nvPr/>
            </p:nvGrpSpPr>
            <p:grpSpPr>
              <a:xfrm>
                <a:off x="3872343" y="2857646"/>
                <a:ext cx="317988" cy="466542"/>
                <a:chOff x="3872343" y="2857646"/>
                <a:chExt cx="317988" cy="466542"/>
              </a:xfrm>
            </p:grpSpPr>
            <p:sp>
              <p:nvSpPr>
                <p:cNvPr id="1799" name="Google Shape;1799;p75"/>
                <p:cNvSpPr/>
                <p:nvPr/>
              </p:nvSpPr>
              <p:spPr>
                <a:xfrm>
                  <a:off x="3872343" y="2857646"/>
                  <a:ext cx="317988" cy="465669"/>
                </a:xfrm>
                <a:custGeom>
                  <a:rect b="b" l="l" r="r" t="t"/>
                  <a:pathLst>
                    <a:path extrusionOk="0" h="534" w="331">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00" name="Google Shape;1800;p75"/>
                <p:cNvSpPr/>
                <p:nvPr/>
              </p:nvSpPr>
              <p:spPr>
                <a:xfrm>
                  <a:off x="3912692" y="3321572"/>
                  <a:ext cx="8646" cy="2616"/>
                </a:xfrm>
                <a:custGeom>
                  <a:rect b="b" l="l" r="r" t="t"/>
                  <a:pathLst>
                    <a:path extrusionOk="0" h="3" w="9">
                      <a:moveTo>
                        <a:pt x="9" y="0"/>
                      </a:moveTo>
                      <a:lnTo>
                        <a:pt x="0" y="3"/>
                      </a:lnTo>
                      <a:lnTo>
                        <a:pt x="5"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01" name="Google Shape;1801;p75"/>
                <p:cNvSpPr/>
                <p:nvPr/>
              </p:nvSpPr>
              <p:spPr>
                <a:xfrm>
                  <a:off x="3912692" y="3321572"/>
                  <a:ext cx="8646" cy="2616"/>
                </a:xfrm>
                <a:custGeom>
                  <a:rect b="b" l="l" r="r" t="t"/>
                  <a:pathLst>
                    <a:path extrusionOk="0" h="3" w="9">
                      <a:moveTo>
                        <a:pt x="9" y="0"/>
                      </a:moveTo>
                      <a:lnTo>
                        <a:pt x="0" y="3"/>
                      </a:lnTo>
                      <a:lnTo>
                        <a:pt x="5"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02" name="Google Shape;1802;p75"/>
                <p:cNvSpPr/>
                <p:nvPr/>
              </p:nvSpPr>
              <p:spPr>
                <a:xfrm>
                  <a:off x="3997233" y="3295411"/>
                  <a:ext cx="63406" cy="13081"/>
                </a:xfrm>
                <a:custGeom>
                  <a:rect b="b" l="l" r="r" t="t"/>
                  <a:pathLst>
                    <a:path extrusionOk="0" h="15" w="66">
                      <a:moveTo>
                        <a:pt x="28" y="7"/>
                      </a:moveTo>
                      <a:lnTo>
                        <a:pt x="23" y="7"/>
                      </a:lnTo>
                      <a:lnTo>
                        <a:pt x="15" y="11"/>
                      </a:lnTo>
                      <a:lnTo>
                        <a:pt x="0" y="15"/>
                      </a:lnTo>
                      <a:lnTo>
                        <a:pt x="8" y="15"/>
                      </a:lnTo>
                      <a:lnTo>
                        <a:pt x="51" y="1"/>
                      </a:lnTo>
                      <a:lnTo>
                        <a:pt x="66" y="0"/>
                      </a:lnTo>
                      <a:lnTo>
                        <a:pt x="60" y="0"/>
                      </a:lnTo>
                      <a:lnTo>
                        <a:pt x="45" y="1"/>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03" name="Google Shape;1803;p75"/>
                <p:cNvSpPr/>
                <p:nvPr/>
              </p:nvSpPr>
              <p:spPr>
                <a:xfrm>
                  <a:off x="3997233" y="3295411"/>
                  <a:ext cx="63406" cy="13081"/>
                </a:xfrm>
                <a:custGeom>
                  <a:rect b="b" l="l" r="r" t="t"/>
                  <a:pathLst>
                    <a:path extrusionOk="0" h="15" w="66">
                      <a:moveTo>
                        <a:pt x="28" y="7"/>
                      </a:moveTo>
                      <a:lnTo>
                        <a:pt x="23" y="7"/>
                      </a:lnTo>
                      <a:lnTo>
                        <a:pt x="15" y="11"/>
                      </a:lnTo>
                      <a:lnTo>
                        <a:pt x="0" y="15"/>
                      </a:lnTo>
                      <a:lnTo>
                        <a:pt x="8" y="15"/>
                      </a:lnTo>
                      <a:lnTo>
                        <a:pt x="51" y="1"/>
                      </a:lnTo>
                      <a:lnTo>
                        <a:pt x="66" y="0"/>
                      </a:lnTo>
                      <a:lnTo>
                        <a:pt x="60" y="0"/>
                      </a:lnTo>
                      <a:lnTo>
                        <a:pt x="45" y="1"/>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804" name="Google Shape;1804;p75"/>
              <p:cNvSpPr/>
              <p:nvPr/>
            </p:nvSpPr>
            <p:spPr>
              <a:xfrm>
                <a:off x="4067363" y="2150421"/>
                <a:ext cx="343927" cy="355793"/>
              </a:xfrm>
              <a:custGeom>
                <a:rect b="b" l="l" r="r" t="t"/>
                <a:pathLst>
                  <a:path extrusionOk="0" h="408" w="35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05" name="Google Shape;1805;p75"/>
              <p:cNvSpPr/>
              <p:nvPr/>
            </p:nvSpPr>
            <p:spPr>
              <a:xfrm>
                <a:off x="4087538" y="2831485"/>
                <a:ext cx="447682" cy="419452"/>
              </a:xfrm>
              <a:custGeom>
                <a:rect b="b" l="l" r="r" t="t"/>
                <a:pathLst>
                  <a:path extrusionOk="0" h="481" w="466">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06" name="Google Shape;1806;p75"/>
              <p:cNvSpPr/>
              <p:nvPr/>
            </p:nvSpPr>
            <p:spPr>
              <a:xfrm>
                <a:off x="4286401" y="2275123"/>
                <a:ext cx="365062" cy="333120"/>
              </a:xfrm>
              <a:custGeom>
                <a:rect b="b" l="l" r="r" t="t"/>
                <a:pathLst>
                  <a:path extrusionOk="0" h="382" w="380">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07" name="Google Shape;1807;p75"/>
              <p:cNvSpPr/>
              <p:nvPr/>
            </p:nvSpPr>
            <p:spPr>
              <a:xfrm>
                <a:off x="4280636" y="2793115"/>
                <a:ext cx="414057" cy="288645"/>
              </a:xfrm>
              <a:custGeom>
                <a:rect b="b" l="l" r="r" t="t"/>
                <a:pathLst>
                  <a:path extrusionOk="0" h="331" w="4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08" name="Google Shape;1808;p75"/>
              <p:cNvSpPr/>
              <p:nvPr/>
            </p:nvSpPr>
            <p:spPr>
              <a:xfrm>
                <a:off x="4280636" y="2793115"/>
                <a:ext cx="414057" cy="288645"/>
              </a:xfrm>
              <a:custGeom>
                <a:rect b="b" l="l" r="r" t="t"/>
                <a:pathLst>
                  <a:path extrusionOk="0" h="331" w="4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09" name="Google Shape;1809;p75"/>
              <p:cNvSpPr/>
              <p:nvPr/>
            </p:nvSpPr>
            <p:spPr>
              <a:xfrm>
                <a:off x="4387273" y="2078914"/>
                <a:ext cx="475542" cy="281669"/>
              </a:xfrm>
              <a:custGeom>
                <a:rect b="b" l="l" r="r" t="t"/>
                <a:pathLst>
                  <a:path extrusionOk="0" h="323" w="495">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10" name="Google Shape;1810;p75"/>
              <p:cNvSpPr/>
              <p:nvPr/>
            </p:nvSpPr>
            <p:spPr>
              <a:xfrm>
                <a:off x="4791723" y="2278611"/>
                <a:ext cx="88383" cy="132550"/>
              </a:xfrm>
              <a:custGeom>
                <a:rect b="b" l="l" r="r" t="t"/>
                <a:pathLst>
                  <a:path extrusionOk="0" h="152" w="9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811" name="Google Shape;1811;p75"/>
              <p:cNvGrpSpPr/>
              <p:nvPr/>
            </p:nvGrpSpPr>
            <p:grpSpPr>
              <a:xfrm>
                <a:off x="4226838" y="2360583"/>
                <a:ext cx="636937" cy="326143"/>
                <a:chOff x="4226838" y="2360583"/>
                <a:chExt cx="636937" cy="326143"/>
              </a:xfrm>
            </p:grpSpPr>
            <p:sp>
              <p:nvSpPr>
                <p:cNvPr id="1812" name="Google Shape;1812;p75"/>
                <p:cNvSpPr/>
                <p:nvPr/>
              </p:nvSpPr>
              <p:spPr>
                <a:xfrm>
                  <a:off x="4226838" y="2360583"/>
                  <a:ext cx="632134" cy="326143"/>
                </a:xfrm>
                <a:custGeom>
                  <a:rect b="b" l="l" r="r" t="t"/>
                  <a:pathLst>
                    <a:path extrusionOk="0" h="374" w="658">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13" name="Google Shape;1813;p75"/>
                <p:cNvSpPr/>
                <p:nvPr/>
              </p:nvSpPr>
              <p:spPr>
                <a:xfrm>
                  <a:off x="4830151" y="2444299"/>
                  <a:ext cx="33624" cy="89820"/>
                </a:xfrm>
                <a:custGeom>
                  <a:rect b="b" l="l" r="r" t="t"/>
                  <a:pathLst>
                    <a:path extrusionOk="0" h="103" w="35">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814" name="Google Shape;1814;p75"/>
              <p:cNvSpPr/>
              <p:nvPr/>
            </p:nvSpPr>
            <p:spPr>
              <a:xfrm>
                <a:off x="4846483" y="1740562"/>
                <a:ext cx="137379" cy="234579"/>
              </a:xfrm>
              <a:custGeom>
                <a:rect b="b" l="l" r="r" t="t"/>
                <a:pathLst>
                  <a:path extrusionOk="0" h="269" w="143">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815" name="Google Shape;1815;p75"/>
              <p:cNvGrpSpPr/>
              <p:nvPr/>
            </p:nvGrpSpPr>
            <p:grpSpPr>
              <a:xfrm>
                <a:off x="4196096" y="2578593"/>
                <a:ext cx="720518" cy="298238"/>
                <a:chOff x="4196096" y="2578593"/>
                <a:chExt cx="720518" cy="298238"/>
              </a:xfrm>
            </p:grpSpPr>
            <p:sp>
              <p:nvSpPr>
                <p:cNvPr id="1816" name="Google Shape;1816;p75"/>
                <p:cNvSpPr/>
                <p:nvPr/>
              </p:nvSpPr>
              <p:spPr>
                <a:xfrm>
                  <a:off x="4793645" y="2624811"/>
                  <a:ext cx="3843" cy="4360"/>
                </a:xfrm>
                <a:custGeom>
                  <a:rect b="b" l="l" r="r" t="t"/>
                  <a:pathLst>
                    <a:path extrusionOk="0" h="5" w="4">
                      <a:moveTo>
                        <a:pt x="0" y="0"/>
                      </a:moveTo>
                      <a:lnTo>
                        <a:pt x="4" y="5"/>
                      </a:lnTo>
                      <a:lnTo>
                        <a:pt x="4" y="3"/>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17" name="Google Shape;1817;p75"/>
                <p:cNvSpPr/>
                <p:nvPr/>
              </p:nvSpPr>
              <p:spPr>
                <a:xfrm>
                  <a:off x="4762903" y="2800091"/>
                  <a:ext cx="18253" cy="17441"/>
                </a:xfrm>
                <a:custGeom>
                  <a:rect b="b" l="l" r="r" t="t"/>
                  <a:pathLst>
                    <a:path extrusionOk="0" h="20" w="19">
                      <a:moveTo>
                        <a:pt x="17" y="0"/>
                      </a:moveTo>
                      <a:lnTo>
                        <a:pt x="11" y="5"/>
                      </a:lnTo>
                      <a:lnTo>
                        <a:pt x="4" y="13"/>
                      </a:lnTo>
                      <a:lnTo>
                        <a:pt x="0" y="20"/>
                      </a:lnTo>
                      <a:lnTo>
                        <a:pt x="6" y="13"/>
                      </a:lnTo>
                      <a:lnTo>
                        <a:pt x="19" y="0"/>
                      </a:lnTo>
                      <a:lnTo>
                        <a:pt x="1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18" name="Google Shape;1818;p75"/>
                <p:cNvSpPr/>
                <p:nvPr/>
              </p:nvSpPr>
              <p:spPr>
                <a:xfrm>
                  <a:off x="4762903" y="2800091"/>
                  <a:ext cx="18253" cy="17441"/>
                </a:xfrm>
                <a:custGeom>
                  <a:rect b="b" l="l" r="r" t="t"/>
                  <a:pathLst>
                    <a:path extrusionOk="0" h="20" w="19">
                      <a:moveTo>
                        <a:pt x="17" y="0"/>
                      </a:moveTo>
                      <a:lnTo>
                        <a:pt x="11" y="5"/>
                      </a:lnTo>
                      <a:lnTo>
                        <a:pt x="4" y="13"/>
                      </a:lnTo>
                      <a:lnTo>
                        <a:pt x="0" y="20"/>
                      </a:lnTo>
                      <a:lnTo>
                        <a:pt x="6" y="13"/>
                      </a:lnTo>
                      <a:lnTo>
                        <a:pt x="19" y="0"/>
                      </a:lnTo>
                      <a:lnTo>
                        <a:pt x="1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19" name="Google Shape;1819;p75"/>
                <p:cNvSpPr/>
                <p:nvPr/>
              </p:nvSpPr>
              <p:spPr>
                <a:xfrm>
                  <a:off x="4804212" y="2773930"/>
                  <a:ext cx="27860" cy="7848"/>
                </a:xfrm>
                <a:custGeom>
                  <a:rect b="b" l="l" r="r" t="t"/>
                  <a:pathLst>
                    <a:path extrusionOk="0" h="9" w="29">
                      <a:moveTo>
                        <a:pt x="29" y="0"/>
                      </a:moveTo>
                      <a:lnTo>
                        <a:pt x="27" y="0"/>
                      </a:lnTo>
                      <a:lnTo>
                        <a:pt x="19" y="0"/>
                      </a:lnTo>
                      <a:lnTo>
                        <a:pt x="6" y="5"/>
                      </a:lnTo>
                      <a:lnTo>
                        <a:pt x="0" y="9"/>
                      </a:lnTo>
                      <a:lnTo>
                        <a:pt x="15" y="3"/>
                      </a:lnTo>
                      <a:lnTo>
                        <a:pt x="2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0" name="Google Shape;1820;p75"/>
                <p:cNvSpPr/>
                <p:nvPr/>
              </p:nvSpPr>
              <p:spPr>
                <a:xfrm>
                  <a:off x="4804212" y="2773930"/>
                  <a:ext cx="27860" cy="7848"/>
                </a:xfrm>
                <a:custGeom>
                  <a:rect b="b" l="l" r="r" t="t"/>
                  <a:pathLst>
                    <a:path extrusionOk="0" h="9" w="29">
                      <a:moveTo>
                        <a:pt x="29" y="0"/>
                      </a:moveTo>
                      <a:lnTo>
                        <a:pt x="27" y="0"/>
                      </a:lnTo>
                      <a:lnTo>
                        <a:pt x="19" y="0"/>
                      </a:lnTo>
                      <a:lnTo>
                        <a:pt x="6" y="5"/>
                      </a:lnTo>
                      <a:lnTo>
                        <a:pt x="0" y="9"/>
                      </a:lnTo>
                      <a:lnTo>
                        <a:pt x="15" y="3"/>
                      </a:lnTo>
                      <a:lnTo>
                        <a:pt x="2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1" name="Google Shape;1821;p75"/>
                <p:cNvSpPr/>
                <p:nvPr/>
              </p:nvSpPr>
              <p:spPr>
                <a:xfrm>
                  <a:off x="4848404" y="2746025"/>
                  <a:ext cx="17292" cy="32266"/>
                </a:xfrm>
                <a:custGeom>
                  <a:rect b="b" l="l" r="r" t="t"/>
                  <a:pathLst>
                    <a:path extrusionOk="0" h="37" w="18">
                      <a:moveTo>
                        <a:pt x="18" y="0"/>
                      </a:moveTo>
                      <a:lnTo>
                        <a:pt x="11" y="7"/>
                      </a:lnTo>
                      <a:lnTo>
                        <a:pt x="7" y="13"/>
                      </a:lnTo>
                      <a:lnTo>
                        <a:pt x="5" y="20"/>
                      </a:lnTo>
                      <a:lnTo>
                        <a:pt x="0" y="37"/>
                      </a:lnTo>
                      <a:lnTo>
                        <a:pt x="7" y="15"/>
                      </a:lnTo>
                      <a:lnTo>
                        <a:pt x="1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2" name="Google Shape;1822;p75"/>
                <p:cNvSpPr/>
                <p:nvPr/>
              </p:nvSpPr>
              <p:spPr>
                <a:xfrm>
                  <a:off x="4848404" y="2746025"/>
                  <a:ext cx="17292" cy="32266"/>
                </a:xfrm>
                <a:custGeom>
                  <a:rect b="b" l="l" r="r" t="t"/>
                  <a:pathLst>
                    <a:path extrusionOk="0" h="37" w="18">
                      <a:moveTo>
                        <a:pt x="18" y="0"/>
                      </a:moveTo>
                      <a:lnTo>
                        <a:pt x="11" y="7"/>
                      </a:lnTo>
                      <a:lnTo>
                        <a:pt x="7" y="13"/>
                      </a:lnTo>
                      <a:lnTo>
                        <a:pt x="5" y="20"/>
                      </a:lnTo>
                      <a:lnTo>
                        <a:pt x="0" y="37"/>
                      </a:lnTo>
                      <a:lnTo>
                        <a:pt x="7" y="15"/>
                      </a:lnTo>
                      <a:lnTo>
                        <a:pt x="1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3" name="Google Shape;1823;p75"/>
                <p:cNvSpPr/>
                <p:nvPr/>
              </p:nvSpPr>
              <p:spPr>
                <a:xfrm>
                  <a:off x="4871461" y="2731200"/>
                  <a:ext cx="5764" cy="4360"/>
                </a:xfrm>
                <a:custGeom>
                  <a:rect b="b" l="l" r="r" t="t"/>
                  <a:pathLst>
                    <a:path extrusionOk="0" h="5" w="6">
                      <a:moveTo>
                        <a:pt x="0" y="5"/>
                      </a:moveTo>
                      <a:lnTo>
                        <a:pt x="6" y="0"/>
                      </a:lnTo>
                      <a:lnTo>
                        <a:pt x="4" y="0"/>
                      </a:lnTo>
                      <a:lnTo>
                        <a:pt x="0"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4" name="Google Shape;1824;p75"/>
                <p:cNvSpPr/>
                <p:nvPr/>
              </p:nvSpPr>
              <p:spPr>
                <a:xfrm>
                  <a:off x="4871461" y="2731200"/>
                  <a:ext cx="5764" cy="4360"/>
                </a:xfrm>
                <a:custGeom>
                  <a:rect b="b" l="l" r="r" t="t"/>
                  <a:pathLst>
                    <a:path extrusionOk="0" h="5" w="6">
                      <a:moveTo>
                        <a:pt x="0" y="5"/>
                      </a:moveTo>
                      <a:lnTo>
                        <a:pt x="6" y="0"/>
                      </a:lnTo>
                      <a:lnTo>
                        <a:pt x="4" y="0"/>
                      </a:lnTo>
                      <a:lnTo>
                        <a:pt x="0"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5" name="Google Shape;1825;p75"/>
                <p:cNvSpPr/>
                <p:nvPr/>
              </p:nvSpPr>
              <p:spPr>
                <a:xfrm>
                  <a:off x="4882028" y="2712887"/>
                  <a:ext cx="12489" cy="11337"/>
                </a:xfrm>
                <a:custGeom>
                  <a:rect b="b" l="l" r="r" t="t"/>
                  <a:pathLst>
                    <a:path extrusionOk="0" h="13" w="13">
                      <a:moveTo>
                        <a:pt x="13" y="0"/>
                      </a:moveTo>
                      <a:lnTo>
                        <a:pt x="13" y="2"/>
                      </a:lnTo>
                      <a:lnTo>
                        <a:pt x="6" y="8"/>
                      </a:lnTo>
                      <a:lnTo>
                        <a:pt x="0" y="13"/>
                      </a:lnTo>
                      <a:lnTo>
                        <a:pt x="13" y="2"/>
                      </a:lnTo>
                      <a:lnTo>
                        <a:pt x="1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6" name="Google Shape;1826;p75"/>
                <p:cNvSpPr/>
                <p:nvPr/>
              </p:nvSpPr>
              <p:spPr>
                <a:xfrm>
                  <a:off x="4882028" y="2712887"/>
                  <a:ext cx="12489" cy="11337"/>
                </a:xfrm>
                <a:custGeom>
                  <a:rect b="b" l="l" r="r" t="t"/>
                  <a:pathLst>
                    <a:path extrusionOk="0" h="13" w="13">
                      <a:moveTo>
                        <a:pt x="13" y="0"/>
                      </a:moveTo>
                      <a:lnTo>
                        <a:pt x="13" y="2"/>
                      </a:lnTo>
                      <a:lnTo>
                        <a:pt x="6" y="8"/>
                      </a:lnTo>
                      <a:lnTo>
                        <a:pt x="0" y="13"/>
                      </a:lnTo>
                      <a:lnTo>
                        <a:pt x="13" y="2"/>
                      </a:lnTo>
                      <a:lnTo>
                        <a:pt x="1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7" name="Google Shape;1827;p75"/>
                <p:cNvSpPr/>
                <p:nvPr/>
              </p:nvSpPr>
              <p:spPr>
                <a:xfrm>
                  <a:off x="4906046" y="2655333"/>
                  <a:ext cx="10568" cy="53194"/>
                </a:xfrm>
                <a:custGeom>
                  <a:rect b="b" l="l" r="r" t="t"/>
                  <a:pathLst>
                    <a:path extrusionOk="0" h="61" w="1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8" name="Google Shape;1828;p75"/>
                <p:cNvSpPr/>
                <p:nvPr/>
              </p:nvSpPr>
              <p:spPr>
                <a:xfrm>
                  <a:off x="4906046" y="2655333"/>
                  <a:ext cx="10568" cy="53194"/>
                </a:xfrm>
                <a:custGeom>
                  <a:rect b="b" l="l" r="r" t="t"/>
                  <a:pathLst>
                    <a:path extrusionOk="0" h="61" w="1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29" name="Google Shape;1829;p75"/>
                <p:cNvSpPr/>
                <p:nvPr/>
              </p:nvSpPr>
              <p:spPr>
                <a:xfrm>
                  <a:off x="4196096" y="2591674"/>
                  <a:ext cx="693618" cy="285157"/>
                </a:xfrm>
                <a:custGeom>
                  <a:rect b="b" l="l" r="r" t="t"/>
                  <a:pathLst>
                    <a:path extrusionOk="0" h="327" w="722">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30" name="Google Shape;1830;p75"/>
                <p:cNvSpPr/>
                <p:nvPr/>
              </p:nvSpPr>
              <p:spPr>
                <a:xfrm>
                  <a:off x="4846483" y="2589930"/>
                  <a:ext cx="8646" cy="6976"/>
                </a:xfrm>
                <a:custGeom>
                  <a:rect b="b" l="l" r="r" t="t"/>
                  <a:pathLst>
                    <a:path extrusionOk="0" h="8" w="9">
                      <a:moveTo>
                        <a:pt x="7" y="8"/>
                      </a:moveTo>
                      <a:lnTo>
                        <a:pt x="9" y="0"/>
                      </a:lnTo>
                      <a:lnTo>
                        <a:pt x="3" y="0"/>
                      </a:lnTo>
                      <a:lnTo>
                        <a:pt x="0" y="2"/>
                      </a:lnTo>
                      <a:lnTo>
                        <a:pt x="7"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31" name="Google Shape;1831;p75"/>
                <p:cNvSpPr/>
                <p:nvPr/>
              </p:nvSpPr>
              <p:spPr>
                <a:xfrm>
                  <a:off x="4846483" y="2589930"/>
                  <a:ext cx="8646" cy="6976"/>
                </a:xfrm>
                <a:custGeom>
                  <a:rect b="b" l="l" r="r" t="t"/>
                  <a:pathLst>
                    <a:path extrusionOk="0" h="8" w="9">
                      <a:moveTo>
                        <a:pt x="7" y="8"/>
                      </a:moveTo>
                      <a:lnTo>
                        <a:pt x="9" y="0"/>
                      </a:lnTo>
                      <a:lnTo>
                        <a:pt x="3" y="0"/>
                      </a:lnTo>
                      <a:lnTo>
                        <a:pt x="0" y="2"/>
                      </a:lnTo>
                      <a:lnTo>
                        <a:pt x="7"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32" name="Google Shape;1832;p75"/>
                <p:cNvSpPr/>
                <p:nvPr/>
              </p:nvSpPr>
              <p:spPr>
                <a:xfrm>
                  <a:off x="4848404" y="2578593"/>
                  <a:ext cx="8646" cy="11337"/>
                </a:xfrm>
                <a:custGeom>
                  <a:rect b="b" l="l" r="r" t="t"/>
                  <a:pathLst>
                    <a:path extrusionOk="0" h="13" w="9">
                      <a:moveTo>
                        <a:pt x="0" y="0"/>
                      </a:moveTo>
                      <a:lnTo>
                        <a:pt x="0" y="8"/>
                      </a:lnTo>
                      <a:lnTo>
                        <a:pt x="1" y="13"/>
                      </a:lnTo>
                      <a:lnTo>
                        <a:pt x="9" y="13"/>
                      </a:lnTo>
                      <a:lnTo>
                        <a:pt x="5" y="6"/>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33" name="Google Shape;1833;p75"/>
                <p:cNvSpPr/>
                <p:nvPr/>
              </p:nvSpPr>
              <p:spPr>
                <a:xfrm>
                  <a:off x="4848404" y="2578593"/>
                  <a:ext cx="8646" cy="11337"/>
                </a:xfrm>
                <a:custGeom>
                  <a:rect b="b" l="l" r="r" t="t"/>
                  <a:pathLst>
                    <a:path extrusionOk="0" h="13" w="9">
                      <a:moveTo>
                        <a:pt x="0" y="0"/>
                      </a:moveTo>
                      <a:lnTo>
                        <a:pt x="0" y="8"/>
                      </a:lnTo>
                      <a:lnTo>
                        <a:pt x="1" y="13"/>
                      </a:lnTo>
                      <a:lnTo>
                        <a:pt x="9" y="13"/>
                      </a:lnTo>
                      <a:lnTo>
                        <a:pt x="5" y="6"/>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34" name="Google Shape;1834;p75"/>
                <p:cNvSpPr/>
                <p:nvPr/>
              </p:nvSpPr>
              <p:spPr>
                <a:xfrm>
                  <a:off x="4857050" y="2588186"/>
                  <a:ext cx="43231" cy="64531"/>
                </a:xfrm>
                <a:custGeom>
                  <a:rect b="b" l="l" r="r" t="t"/>
                  <a:pathLst>
                    <a:path extrusionOk="0" h="74" w="45">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35" name="Google Shape;1835;p75"/>
                <p:cNvSpPr/>
                <p:nvPr/>
              </p:nvSpPr>
              <p:spPr>
                <a:xfrm>
                  <a:off x="4857050" y="2588186"/>
                  <a:ext cx="43231" cy="64531"/>
                </a:xfrm>
                <a:custGeom>
                  <a:rect b="b" l="l" r="r" t="t"/>
                  <a:pathLst>
                    <a:path extrusionOk="0" h="74" w="45">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836" name="Google Shape;1836;p75"/>
              <p:cNvGrpSpPr/>
              <p:nvPr/>
            </p:nvGrpSpPr>
            <p:grpSpPr>
              <a:xfrm>
                <a:off x="4508320" y="2295180"/>
                <a:ext cx="369866" cy="163944"/>
                <a:chOff x="4508320" y="2295180"/>
                <a:chExt cx="369866" cy="163944"/>
              </a:xfrm>
            </p:grpSpPr>
            <p:sp>
              <p:nvSpPr>
                <p:cNvPr id="1837" name="Google Shape;1837;p75"/>
                <p:cNvSpPr/>
                <p:nvPr/>
              </p:nvSpPr>
              <p:spPr>
                <a:xfrm>
                  <a:off x="4508320" y="2295180"/>
                  <a:ext cx="369866" cy="163944"/>
                </a:xfrm>
                <a:custGeom>
                  <a:rect b="b" l="l" r="r" t="t"/>
                  <a:pathLst>
                    <a:path extrusionOk="0" h="188" w="385">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38" name="Google Shape;1838;p75"/>
                <p:cNvSpPr/>
                <p:nvPr/>
              </p:nvSpPr>
              <p:spPr>
                <a:xfrm>
                  <a:off x="4707183" y="2383256"/>
                  <a:ext cx="14410" cy="14825"/>
                </a:xfrm>
                <a:custGeom>
                  <a:rect b="b" l="l" r="r" t="t"/>
                  <a:pathLst>
                    <a:path extrusionOk="0" h="17" w="15">
                      <a:moveTo>
                        <a:pt x="15" y="6"/>
                      </a:moveTo>
                      <a:lnTo>
                        <a:pt x="7" y="0"/>
                      </a:lnTo>
                      <a:lnTo>
                        <a:pt x="0" y="4"/>
                      </a:lnTo>
                      <a:lnTo>
                        <a:pt x="6" y="8"/>
                      </a:lnTo>
                      <a:lnTo>
                        <a:pt x="9" y="12"/>
                      </a:lnTo>
                      <a:lnTo>
                        <a:pt x="11" y="17"/>
                      </a:lnTo>
                      <a:lnTo>
                        <a:pt x="15" y="12"/>
                      </a:lnTo>
                      <a:lnTo>
                        <a:pt x="15"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39" name="Google Shape;1839;p75"/>
                <p:cNvSpPr/>
                <p:nvPr/>
              </p:nvSpPr>
              <p:spPr>
                <a:xfrm>
                  <a:off x="4707183" y="2383256"/>
                  <a:ext cx="14410" cy="14825"/>
                </a:xfrm>
                <a:custGeom>
                  <a:rect b="b" l="l" r="r" t="t"/>
                  <a:pathLst>
                    <a:path extrusionOk="0" h="17" w="15">
                      <a:moveTo>
                        <a:pt x="15" y="6"/>
                      </a:moveTo>
                      <a:lnTo>
                        <a:pt x="7" y="0"/>
                      </a:lnTo>
                      <a:lnTo>
                        <a:pt x="0" y="4"/>
                      </a:lnTo>
                      <a:lnTo>
                        <a:pt x="6" y="8"/>
                      </a:lnTo>
                      <a:lnTo>
                        <a:pt x="9" y="12"/>
                      </a:lnTo>
                      <a:lnTo>
                        <a:pt x="11" y="17"/>
                      </a:lnTo>
                      <a:lnTo>
                        <a:pt x="15" y="12"/>
                      </a:lnTo>
                      <a:lnTo>
                        <a:pt x="15"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40" name="Google Shape;1840;p75"/>
                <p:cNvSpPr/>
                <p:nvPr/>
              </p:nvSpPr>
              <p:spPr>
                <a:xfrm>
                  <a:off x="4865697" y="2440811"/>
                  <a:ext cx="9607" cy="18313"/>
                </a:xfrm>
                <a:custGeom>
                  <a:rect b="b" l="l" r="r" t="t"/>
                  <a:pathLst>
                    <a:path extrusionOk="0" h="21" w="10">
                      <a:moveTo>
                        <a:pt x="4" y="8"/>
                      </a:moveTo>
                      <a:lnTo>
                        <a:pt x="4" y="15"/>
                      </a:lnTo>
                      <a:lnTo>
                        <a:pt x="0" y="21"/>
                      </a:lnTo>
                      <a:lnTo>
                        <a:pt x="6" y="15"/>
                      </a:lnTo>
                      <a:lnTo>
                        <a:pt x="10" y="0"/>
                      </a:lnTo>
                      <a:lnTo>
                        <a:pt x="8" y="2"/>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41" name="Google Shape;1841;p75"/>
                <p:cNvSpPr/>
                <p:nvPr/>
              </p:nvSpPr>
              <p:spPr>
                <a:xfrm>
                  <a:off x="4865697" y="2440811"/>
                  <a:ext cx="9607" cy="18313"/>
                </a:xfrm>
                <a:custGeom>
                  <a:rect b="b" l="l" r="r" t="t"/>
                  <a:pathLst>
                    <a:path extrusionOk="0" h="21" w="10">
                      <a:moveTo>
                        <a:pt x="4" y="8"/>
                      </a:moveTo>
                      <a:lnTo>
                        <a:pt x="4" y="15"/>
                      </a:lnTo>
                      <a:lnTo>
                        <a:pt x="0" y="21"/>
                      </a:lnTo>
                      <a:lnTo>
                        <a:pt x="6" y="15"/>
                      </a:lnTo>
                      <a:lnTo>
                        <a:pt x="10" y="0"/>
                      </a:lnTo>
                      <a:lnTo>
                        <a:pt x="8" y="2"/>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42" name="Google Shape;1842;p75"/>
                <p:cNvSpPr/>
                <p:nvPr/>
              </p:nvSpPr>
              <p:spPr>
                <a:xfrm>
                  <a:off x="4873382" y="2416393"/>
                  <a:ext cx="4803" cy="26161"/>
                </a:xfrm>
                <a:custGeom>
                  <a:rect b="b" l="l" r="r" t="t"/>
                  <a:pathLst>
                    <a:path extrusionOk="0" h="30" w="5">
                      <a:moveTo>
                        <a:pt x="0" y="30"/>
                      </a:moveTo>
                      <a:lnTo>
                        <a:pt x="2" y="28"/>
                      </a:lnTo>
                      <a:lnTo>
                        <a:pt x="4" y="21"/>
                      </a:lnTo>
                      <a:lnTo>
                        <a:pt x="5" y="0"/>
                      </a:lnTo>
                      <a:lnTo>
                        <a:pt x="4" y="7"/>
                      </a:lnTo>
                      <a:lnTo>
                        <a:pt x="0"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43" name="Google Shape;1843;p75"/>
                <p:cNvSpPr/>
                <p:nvPr/>
              </p:nvSpPr>
              <p:spPr>
                <a:xfrm>
                  <a:off x="4873382" y="2416393"/>
                  <a:ext cx="4803" cy="26161"/>
                </a:xfrm>
                <a:custGeom>
                  <a:rect b="b" l="l" r="r" t="t"/>
                  <a:pathLst>
                    <a:path extrusionOk="0" h="30" w="5">
                      <a:moveTo>
                        <a:pt x="0" y="30"/>
                      </a:moveTo>
                      <a:lnTo>
                        <a:pt x="2" y="28"/>
                      </a:lnTo>
                      <a:lnTo>
                        <a:pt x="4" y="21"/>
                      </a:lnTo>
                      <a:lnTo>
                        <a:pt x="5" y="0"/>
                      </a:lnTo>
                      <a:lnTo>
                        <a:pt x="4" y="7"/>
                      </a:lnTo>
                      <a:lnTo>
                        <a:pt x="0"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1844" name="Google Shape;1844;p75"/>
              <p:cNvSpPr/>
              <p:nvPr/>
            </p:nvSpPr>
            <p:spPr>
              <a:xfrm>
                <a:off x="4910849" y="2017871"/>
                <a:ext cx="141221" cy="124702"/>
              </a:xfrm>
              <a:custGeom>
                <a:rect b="b" l="l" r="r" t="t"/>
                <a:pathLst>
                  <a:path extrusionOk="0" h="143" w="147">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45" name="Google Shape;1845;p75"/>
              <p:cNvSpPr/>
              <p:nvPr/>
            </p:nvSpPr>
            <p:spPr>
              <a:xfrm>
                <a:off x="4951198" y="1706552"/>
                <a:ext cx="137379" cy="258996"/>
              </a:xfrm>
              <a:custGeom>
                <a:rect b="b" l="l" r="r" t="t"/>
                <a:pathLst>
                  <a:path extrusionOk="0" h="297" w="143">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46" name="Google Shape;1846;p75"/>
              <p:cNvSpPr/>
              <p:nvPr/>
            </p:nvSpPr>
            <p:spPr>
              <a:xfrm>
                <a:off x="5035739" y="2011767"/>
                <a:ext cx="43231" cy="69763"/>
              </a:xfrm>
              <a:custGeom>
                <a:rect b="b" l="l" r="r" t="t"/>
                <a:pathLst>
                  <a:path extrusionOk="0" h="80" w="45">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47" name="Google Shape;1847;p75"/>
              <p:cNvSpPr/>
              <p:nvPr/>
            </p:nvSpPr>
            <p:spPr>
              <a:xfrm>
                <a:off x="5078970" y="2032696"/>
                <a:ext cx="5764" cy="6976"/>
              </a:xfrm>
              <a:custGeom>
                <a:rect b="b" l="l" r="r" t="t"/>
                <a:pathLst>
                  <a:path extrusionOk="0" h="8" w="6">
                    <a:moveTo>
                      <a:pt x="2" y="8"/>
                    </a:moveTo>
                    <a:lnTo>
                      <a:pt x="6" y="4"/>
                    </a:lnTo>
                    <a:lnTo>
                      <a:pt x="0" y="0"/>
                    </a:lnTo>
                    <a:lnTo>
                      <a:pt x="2"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48" name="Google Shape;1848;p75"/>
              <p:cNvSpPr/>
              <p:nvPr/>
            </p:nvSpPr>
            <p:spPr>
              <a:xfrm>
                <a:off x="5078970" y="2032696"/>
                <a:ext cx="5764" cy="6976"/>
              </a:xfrm>
              <a:custGeom>
                <a:rect b="b" l="l" r="r" t="t"/>
                <a:pathLst>
                  <a:path extrusionOk="0" h="8" w="6">
                    <a:moveTo>
                      <a:pt x="2" y="8"/>
                    </a:moveTo>
                    <a:lnTo>
                      <a:pt x="6" y="4"/>
                    </a:lnTo>
                    <a:lnTo>
                      <a:pt x="0" y="0"/>
                    </a:lnTo>
                    <a:lnTo>
                      <a:pt x="2"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49" name="Google Shape;1849;p75"/>
              <p:cNvSpPr/>
              <p:nvPr/>
            </p:nvSpPr>
            <p:spPr>
              <a:xfrm>
                <a:off x="5084734" y="2025719"/>
                <a:ext cx="6725" cy="12209"/>
              </a:xfrm>
              <a:custGeom>
                <a:rect b="b" l="l" r="r" t="t"/>
                <a:pathLst>
                  <a:path extrusionOk="0" h="14" w="7">
                    <a:moveTo>
                      <a:pt x="7" y="0"/>
                    </a:moveTo>
                    <a:lnTo>
                      <a:pt x="5" y="6"/>
                    </a:lnTo>
                    <a:lnTo>
                      <a:pt x="0" y="12"/>
                    </a:lnTo>
                    <a:lnTo>
                      <a:pt x="5" y="14"/>
                    </a:lnTo>
                    <a:lnTo>
                      <a:pt x="7" y="8"/>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50" name="Google Shape;1850;p75"/>
              <p:cNvSpPr/>
              <p:nvPr/>
            </p:nvSpPr>
            <p:spPr>
              <a:xfrm>
                <a:off x="5084734" y="2025719"/>
                <a:ext cx="6725" cy="12209"/>
              </a:xfrm>
              <a:custGeom>
                <a:rect b="b" l="l" r="r" t="t"/>
                <a:pathLst>
                  <a:path extrusionOk="0" h="14" w="7">
                    <a:moveTo>
                      <a:pt x="7" y="0"/>
                    </a:moveTo>
                    <a:lnTo>
                      <a:pt x="5" y="6"/>
                    </a:lnTo>
                    <a:lnTo>
                      <a:pt x="0" y="12"/>
                    </a:lnTo>
                    <a:lnTo>
                      <a:pt x="5" y="14"/>
                    </a:lnTo>
                    <a:lnTo>
                      <a:pt x="7" y="8"/>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51" name="Google Shape;1851;p75"/>
              <p:cNvSpPr/>
              <p:nvPr/>
            </p:nvSpPr>
            <p:spPr>
              <a:xfrm>
                <a:off x="5089537" y="2037928"/>
                <a:ext cx="9607" cy="19185"/>
              </a:xfrm>
              <a:custGeom>
                <a:rect b="b" l="l" r="r" t="t"/>
                <a:pathLst>
                  <a:path extrusionOk="0" h="22" w="10">
                    <a:moveTo>
                      <a:pt x="6" y="2"/>
                    </a:moveTo>
                    <a:lnTo>
                      <a:pt x="0" y="0"/>
                    </a:lnTo>
                    <a:lnTo>
                      <a:pt x="2" y="15"/>
                    </a:lnTo>
                    <a:lnTo>
                      <a:pt x="6" y="22"/>
                    </a:lnTo>
                    <a:lnTo>
                      <a:pt x="10" y="17"/>
                    </a:lnTo>
                    <a:lnTo>
                      <a:pt x="10" y="13"/>
                    </a:lnTo>
                    <a:lnTo>
                      <a:pt x="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52" name="Google Shape;1852;p75"/>
              <p:cNvSpPr/>
              <p:nvPr/>
            </p:nvSpPr>
            <p:spPr>
              <a:xfrm>
                <a:off x="5089537" y="2037928"/>
                <a:ext cx="9607" cy="19185"/>
              </a:xfrm>
              <a:custGeom>
                <a:rect b="b" l="l" r="r" t="t"/>
                <a:pathLst>
                  <a:path extrusionOk="0" h="22" w="10">
                    <a:moveTo>
                      <a:pt x="6" y="2"/>
                    </a:moveTo>
                    <a:lnTo>
                      <a:pt x="0" y="0"/>
                    </a:lnTo>
                    <a:lnTo>
                      <a:pt x="2" y="15"/>
                    </a:lnTo>
                    <a:lnTo>
                      <a:pt x="6" y="22"/>
                    </a:lnTo>
                    <a:lnTo>
                      <a:pt x="10" y="17"/>
                    </a:lnTo>
                    <a:lnTo>
                      <a:pt x="10" y="13"/>
                    </a:lnTo>
                    <a:lnTo>
                      <a:pt x="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853" name="Google Shape;1853;p75"/>
              <p:cNvGrpSpPr/>
              <p:nvPr/>
            </p:nvGrpSpPr>
            <p:grpSpPr>
              <a:xfrm>
                <a:off x="1028701" y="1983861"/>
                <a:ext cx="665758" cy="1012438"/>
                <a:chOff x="1028701" y="1983861"/>
                <a:chExt cx="665758" cy="1012438"/>
              </a:xfrm>
            </p:grpSpPr>
            <p:sp>
              <p:nvSpPr>
                <p:cNvPr id="1854" name="Google Shape;1854;p75"/>
                <p:cNvSpPr/>
                <p:nvPr/>
              </p:nvSpPr>
              <p:spPr>
                <a:xfrm>
                  <a:off x="1028701" y="1983861"/>
                  <a:ext cx="665758" cy="1012438"/>
                </a:xfrm>
                <a:custGeom>
                  <a:rect b="b" l="l" r="r" t="t"/>
                  <a:pathLst>
                    <a:path extrusionOk="0" h="1161" w="693">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55" name="Google Shape;1855;p75"/>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56" name="Google Shape;1856;p75"/>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57" name="Google Shape;1857;p75"/>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58" name="Google Shape;1858;p75"/>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59" name="Google Shape;1859;p75"/>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0" name="Google Shape;1860;p75"/>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1" name="Google Shape;1861;p75"/>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2" name="Google Shape;1862;p75"/>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3" name="Google Shape;1863;p75"/>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4" name="Google Shape;1864;p75"/>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5" name="Google Shape;1865;p75"/>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6" name="Google Shape;1866;p75"/>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7" name="Google Shape;1867;p75"/>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8" name="Google Shape;1868;p75"/>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69" name="Google Shape;1869;p75"/>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870" name="Google Shape;1870;p75"/>
              <p:cNvGrpSpPr/>
              <p:nvPr/>
            </p:nvGrpSpPr>
            <p:grpSpPr>
              <a:xfrm>
                <a:off x="4813819" y="2127748"/>
                <a:ext cx="108558" cy="225859"/>
                <a:chOff x="4813819" y="2127748"/>
                <a:chExt cx="108558" cy="225859"/>
              </a:xfrm>
            </p:grpSpPr>
            <p:sp>
              <p:nvSpPr>
                <p:cNvPr id="1871" name="Google Shape;1871;p75"/>
                <p:cNvSpPr/>
                <p:nvPr/>
              </p:nvSpPr>
              <p:spPr>
                <a:xfrm>
                  <a:off x="4813819" y="2127748"/>
                  <a:ext cx="108558" cy="225859"/>
                </a:xfrm>
                <a:custGeom>
                  <a:rect b="b" l="l" r="r" t="t"/>
                  <a:pathLst>
                    <a:path extrusionOk="0" h="259" w="113">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72" name="Google Shape;1872;p75"/>
                <p:cNvSpPr/>
                <p:nvPr/>
              </p:nvSpPr>
              <p:spPr>
                <a:xfrm>
                  <a:off x="4914692" y="2269019"/>
                  <a:ext cx="5764" cy="17441"/>
                </a:xfrm>
                <a:custGeom>
                  <a:rect b="b" l="l" r="r" t="t"/>
                  <a:pathLst>
                    <a:path extrusionOk="0" h="20" w="6">
                      <a:moveTo>
                        <a:pt x="6" y="0"/>
                      </a:moveTo>
                      <a:lnTo>
                        <a:pt x="0" y="20"/>
                      </a:lnTo>
                      <a:lnTo>
                        <a:pt x="6" y="5"/>
                      </a:lnTo>
                      <a:lnTo>
                        <a:pt x="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73" name="Google Shape;1873;p75"/>
                <p:cNvSpPr/>
                <p:nvPr/>
              </p:nvSpPr>
              <p:spPr>
                <a:xfrm>
                  <a:off x="4914692" y="2269019"/>
                  <a:ext cx="5764" cy="17441"/>
                </a:xfrm>
                <a:custGeom>
                  <a:rect b="b" l="l" r="r" t="t"/>
                  <a:pathLst>
                    <a:path extrusionOk="0" h="20" w="6">
                      <a:moveTo>
                        <a:pt x="6" y="0"/>
                      </a:moveTo>
                      <a:lnTo>
                        <a:pt x="0" y="20"/>
                      </a:lnTo>
                      <a:lnTo>
                        <a:pt x="6" y="5"/>
                      </a:lnTo>
                      <a:lnTo>
                        <a:pt x="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874" name="Google Shape;1874;p75"/>
              <p:cNvGrpSpPr/>
              <p:nvPr/>
            </p:nvGrpSpPr>
            <p:grpSpPr>
              <a:xfrm>
                <a:off x="4438189" y="1771956"/>
                <a:ext cx="613881" cy="415091"/>
                <a:chOff x="4438189" y="1771956"/>
                <a:chExt cx="613881" cy="415091"/>
              </a:xfrm>
            </p:grpSpPr>
            <p:sp>
              <p:nvSpPr>
                <p:cNvPr id="1875" name="Google Shape;1875;p75"/>
                <p:cNvSpPr/>
                <p:nvPr/>
              </p:nvSpPr>
              <p:spPr>
                <a:xfrm>
                  <a:off x="4438189" y="1771956"/>
                  <a:ext cx="490913" cy="398523"/>
                </a:xfrm>
                <a:custGeom>
                  <a:rect b="b" l="l" r="r" t="t"/>
                  <a:pathLst>
                    <a:path extrusionOk="0" h="457" w="511">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76" name="Google Shape;1876;p75"/>
                <p:cNvSpPr/>
                <p:nvPr/>
              </p:nvSpPr>
              <p:spPr>
                <a:xfrm>
                  <a:off x="4906045" y="2105075"/>
                  <a:ext cx="146025" cy="81972"/>
                </a:xfrm>
                <a:custGeom>
                  <a:rect b="b" l="l" r="r" t="t"/>
                  <a:pathLst>
                    <a:path extrusionOk="0" h="94" w="152">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877" name="Google Shape;1877;p75"/>
              <p:cNvGrpSpPr/>
              <p:nvPr/>
            </p:nvGrpSpPr>
            <p:grpSpPr>
              <a:xfrm>
                <a:off x="4907967" y="1921074"/>
                <a:ext cx="285325" cy="141272"/>
                <a:chOff x="4907967" y="1921074"/>
                <a:chExt cx="285325" cy="141272"/>
              </a:xfrm>
            </p:grpSpPr>
            <p:sp>
              <p:nvSpPr>
                <p:cNvPr id="1878" name="Google Shape;1878;p75"/>
                <p:cNvSpPr/>
                <p:nvPr/>
              </p:nvSpPr>
              <p:spPr>
                <a:xfrm>
                  <a:off x="4907967" y="1921074"/>
                  <a:ext cx="273797" cy="131678"/>
                </a:xfrm>
                <a:custGeom>
                  <a:rect b="b" l="l" r="r" t="t"/>
                  <a:pathLst>
                    <a:path extrusionOk="0" h="151" w="285">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79" name="Google Shape;1879;p75"/>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80" name="Google Shape;1880;p75"/>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81" name="Google Shape;1881;p75"/>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82" name="Google Shape;1882;p75"/>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83" name="Google Shape;1883;p75"/>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84" name="Google Shape;1884;p75"/>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1885" name="Google Shape;1885;p75"/>
              <p:cNvGrpSpPr/>
              <p:nvPr/>
            </p:nvGrpSpPr>
            <p:grpSpPr>
              <a:xfrm>
                <a:off x="4998272" y="1471973"/>
                <a:ext cx="320870" cy="429916"/>
                <a:chOff x="4998272" y="1471973"/>
                <a:chExt cx="320870" cy="429916"/>
              </a:xfrm>
            </p:grpSpPr>
            <p:sp>
              <p:nvSpPr>
                <p:cNvPr id="1886" name="Google Shape;1886;p75"/>
                <p:cNvSpPr/>
                <p:nvPr/>
              </p:nvSpPr>
              <p:spPr>
                <a:xfrm>
                  <a:off x="4998272" y="1471973"/>
                  <a:ext cx="299735" cy="429916"/>
                </a:xfrm>
                <a:custGeom>
                  <a:rect b="b" l="l" r="r" t="t"/>
                  <a:pathLst>
                    <a:path extrusionOk="0" h="493" w="312">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87" name="Google Shape;1887;p75"/>
                <p:cNvSpPr/>
                <p:nvPr/>
              </p:nvSpPr>
              <p:spPr>
                <a:xfrm>
                  <a:off x="5212505" y="1730970"/>
                  <a:ext cx="16332" cy="18313"/>
                </a:xfrm>
                <a:custGeom>
                  <a:rect b="b" l="l" r="r" t="t"/>
                  <a:pathLst>
                    <a:path extrusionOk="0" h="21" w="17">
                      <a:moveTo>
                        <a:pt x="8" y="0"/>
                      </a:moveTo>
                      <a:lnTo>
                        <a:pt x="0" y="13"/>
                      </a:lnTo>
                      <a:lnTo>
                        <a:pt x="2" y="21"/>
                      </a:lnTo>
                      <a:lnTo>
                        <a:pt x="17" y="13"/>
                      </a:lnTo>
                      <a:lnTo>
                        <a:pt x="17" y="6"/>
                      </a:lnTo>
                      <a:lnTo>
                        <a:pt x="10" y="2"/>
                      </a:lnTo>
                      <a:lnTo>
                        <a:pt x="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88" name="Google Shape;1888;p75"/>
                <p:cNvSpPr/>
                <p:nvPr/>
              </p:nvSpPr>
              <p:spPr>
                <a:xfrm>
                  <a:off x="5212505" y="1730970"/>
                  <a:ext cx="16332" cy="18313"/>
                </a:xfrm>
                <a:custGeom>
                  <a:rect b="b" l="l" r="r" t="t"/>
                  <a:pathLst>
                    <a:path extrusionOk="0" h="21" w="17">
                      <a:moveTo>
                        <a:pt x="8" y="0"/>
                      </a:moveTo>
                      <a:lnTo>
                        <a:pt x="0" y="13"/>
                      </a:lnTo>
                      <a:lnTo>
                        <a:pt x="2" y="21"/>
                      </a:lnTo>
                      <a:lnTo>
                        <a:pt x="17" y="13"/>
                      </a:lnTo>
                      <a:lnTo>
                        <a:pt x="17" y="6"/>
                      </a:lnTo>
                      <a:lnTo>
                        <a:pt x="10" y="2"/>
                      </a:lnTo>
                      <a:lnTo>
                        <a:pt x="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89" name="Google Shape;1889;p75"/>
                <p:cNvSpPr/>
                <p:nvPr/>
              </p:nvSpPr>
              <p:spPr>
                <a:xfrm>
                  <a:off x="5310496" y="1669055"/>
                  <a:ext cx="8646" cy="17441"/>
                </a:xfrm>
                <a:custGeom>
                  <a:rect b="b" l="l" r="r" t="t"/>
                  <a:pathLst>
                    <a:path extrusionOk="0" h="20" w="9">
                      <a:moveTo>
                        <a:pt x="4" y="0"/>
                      </a:moveTo>
                      <a:lnTo>
                        <a:pt x="0" y="7"/>
                      </a:lnTo>
                      <a:lnTo>
                        <a:pt x="0" y="15"/>
                      </a:lnTo>
                      <a:lnTo>
                        <a:pt x="4" y="20"/>
                      </a:lnTo>
                      <a:lnTo>
                        <a:pt x="9" y="15"/>
                      </a:lnTo>
                      <a:lnTo>
                        <a:pt x="9" y="7"/>
                      </a:lnTo>
                      <a:lnTo>
                        <a:pt x="4" y="2"/>
                      </a:lnTo>
                      <a:lnTo>
                        <a:pt x="4"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90" name="Google Shape;1890;p75"/>
                <p:cNvSpPr/>
                <p:nvPr/>
              </p:nvSpPr>
              <p:spPr>
                <a:xfrm>
                  <a:off x="5310496" y="1669055"/>
                  <a:ext cx="8646" cy="17441"/>
                </a:xfrm>
                <a:custGeom>
                  <a:rect b="b" l="l" r="r" t="t"/>
                  <a:pathLst>
                    <a:path extrusionOk="0" h="20" w="9">
                      <a:moveTo>
                        <a:pt x="4" y="0"/>
                      </a:moveTo>
                      <a:lnTo>
                        <a:pt x="0" y="7"/>
                      </a:lnTo>
                      <a:lnTo>
                        <a:pt x="0" y="15"/>
                      </a:lnTo>
                      <a:lnTo>
                        <a:pt x="4" y="20"/>
                      </a:lnTo>
                      <a:lnTo>
                        <a:pt x="9" y="15"/>
                      </a:lnTo>
                      <a:lnTo>
                        <a:pt x="9" y="7"/>
                      </a:lnTo>
                      <a:lnTo>
                        <a:pt x="4" y="2"/>
                      </a:lnTo>
                      <a:lnTo>
                        <a:pt x="4"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sp>
          <p:nvSpPr>
            <p:cNvPr id="1891" name="Google Shape;1891;p75"/>
            <p:cNvSpPr/>
            <p:nvPr/>
          </p:nvSpPr>
          <p:spPr>
            <a:xfrm>
              <a:off x="6026860" y="2505972"/>
              <a:ext cx="909014" cy="468997"/>
            </a:xfrm>
            <a:custGeom>
              <a:rect b="b" l="l" r="r" t="t"/>
              <a:pathLst>
                <a:path extrusionOk="0" h="374" w="658">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892" name="Google Shape;1892;p75"/>
            <p:cNvSpPr/>
            <p:nvPr/>
          </p:nvSpPr>
          <p:spPr>
            <a:xfrm>
              <a:off x="1427985" y="1967259"/>
              <a:ext cx="957367" cy="1455900"/>
            </a:xfrm>
            <a:custGeom>
              <a:rect b="b" l="l" r="r" t="t"/>
              <a:pathLst>
                <a:path extrusionOk="0" h="1161" w="693">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ooter/URL">
  <p:cSld name="CUSTOM_3">
    <p:spTree>
      <p:nvGrpSpPr>
        <p:cNvPr id="1893" name="Shape 1893"/>
        <p:cNvGrpSpPr/>
        <p:nvPr/>
      </p:nvGrpSpPr>
      <p:grpSpPr>
        <a:xfrm>
          <a:off x="0" y="0"/>
          <a:ext cx="0" cy="0"/>
          <a:chOff x="0" y="0"/>
          <a:chExt cx="0" cy="0"/>
        </a:xfrm>
      </p:grpSpPr>
      <p:sp>
        <p:nvSpPr>
          <p:cNvPr id="1894" name="Google Shape;1894;p76"/>
          <p:cNvSpPr/>
          <p:nvPr/>
        </p:nvSpPr>
        <p:spPr>
          <a:xfrm>
            <a:off x="-5533" y="4834688"/>
            <a:ext cx="7248900" cy="308700"/>
          </a:xfrm>
          <a:prstGeom prst="rect">
            <a:avLst/>
          </a:prstGeom>
          <a:solidFill>
            <a:srgbClr val="C1F400"/>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895" name="Google Shape;1895;p76"/>
          <p:cNvSpPr txBox="1"/>
          <p:nvPr/>
        </p:nvSpPr>
        <p:spPr>
          <a:xfrm>
            <a:off x="7234463" y="4834688"/>
            <a:ext cx="1404600" cy="3087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lang="en" sz="9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900">
              <a:solidFill>
                <a:srgbClr val="002D45"/>
              </a:solidFill>
              <a:latin typeface="Open Sans"/>
              <a:ea typeface="Open Sans"/>
              <a:cs typeface="Open Sans"/>
              <a:sym typeface="Open Sans"/>
            </a:endParaRPr>
          </a:p>
        </p:txBody>
      </p:sp>
      <p:cxnSp>
        <p:nvCxnSpPr>
          <p:cNvPr id="1896" name="Google Shape;1896;p76"/>
          <p:cNvCxnSpPr/>
          <p:nvPr/>
        </p:nvCxnSpPr>
        <p:spPr>
          <a:xfrm>
            <a:off x="-5533" y="4832072"/>
            <a:ext cx="9155100" cy="0"/>
          </a:xfrm>
          <a:prstGeom prst="straightConnector1">
            <a:avLst/>
          </a:prstGeom>
          <a:noFill/>
          <a:ln cap="flat" cmpd="sng" w="19050">
            <a:solidFill>
              <a:srgbClr val="002D45"/>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Navy">
  <p:cSld name="CUSTOM_1">
    <p:bg>
      <p:bgPr>
        <a:solidFill>
          <a:schemeClr val="dk2"/>
        </a:solidFill>
      </p:bgPr>
    </p:bg>
    <p:spTree>
      <p:nvGrpSpPr>
        <p:cNvPr id="1897" name="Shape 1897"/>
        <p:cNvGrpSpPr/>
        <p:nvPr/>
      </p:nvGrpSpPr>
      <p:grpSpPr>
        <a:xfrm>
          <a:off x="0" y="0"/>
          <a:ext cx="0" cy="0"/>
          <a:chOff x="0" y="0"/>
          <a:chExt cx="0" cy="0"/>
        </a:xfrm>
      </p:grpSpPr>
      <p:sp>
        <p:nvSpPr>
          <p:cNvPr id="1898" name="Google Shape;1898;p77"/>
          <p:cNvSpPr/>
          <p:nvPr>
            <p:ph idx="2" type="pic"/>
          </p:nvPr>
        </p:nvSpPr>
        <p:spPr>
          <a:xfrm>
            <a:off x="0" y="0"/>
            <a:ext cx="3872400" cy="5143500"/>
          </a:xfrm>
          <a:prstGeom prst="rect">
            <a:avLst/>
          </a:prstGeom>
          <a:noFill/>
          <a:ln>
            <a:noFill/>
          </a:ln>
        </p:spPr>
      </p:sp>
      <p:sp>
        <p:nvSpPr>
          <p:cNvPr id="1899" name="Google Shape;1899;p77"/>
          <p:cNvSpPr txBox="1"/>
          <p:nvPr/>
        </p:nvSpPr>
        <p:spPr>
          <a:xfrm>
            <a:off x="7267921" y="4868156"/>
            <a:ext cx="1404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cxnSp>
        <p:nvCxnSpPr>
          <p:cNvPr id="1900" name="Google Shape;1900;p77"/>
          <p:cNvCxnSpPr/>
          <p:nvPr/>
        </p:nvCxnSpPr>
        <p:spPr>
          <a:xfrm>
            <a:off x="0" y="4972425"/>
            <a:ext cx="73305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
  <p:cSld name="About Us 2">
    <p:spTree>
      <p:nvGrpSpPr>
        <p:cNvPr id="1901" name="Shape 1901"/>
        <p:cNvGrpSpPr/>
        <p:nvPr/>
      </p:nvGrpSpPr>
      <p:grpSpPr>
        <a:xfrm>
          <a:off x="0" y="0"/>
          <a:ext cx="0" cy="0"/>
          <a:chOff x="0" y="0"/>
          <a:chExt cx="0" cy="0"/>
        </a:xfrm>
      </p:grpSpPr>
      <p:sp>
        <p:nvSpPr>
          <p:cNvPr id="1902" name="Google Shape;1902;p78"/>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1903" name="Google Shape;1903;p78"/>
          <p:cNvGrpSpPr/>
          <p:nvPr/>
        </p:nvGrpSpPr>
        <p:grpSpPr>
          <a:xfrm>
            <a:off x="7371754" y="4552525"/>
            <a:ext cx="1267247" cy="302231"/>
            <a:chOff x="8742999" y="4304275"/>
            <a:chExt cx="3378425" cy="805950"/>
          </a:xfrm>
        </p:grpSpPr>
        <p:sp>
          <p:nvSpPr>
            <p:cNvPr id="1904" name="Google Shape;1904;p78"/>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05" name="Google Shape;1905;p78"/>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06" name="Google Shape;1906;p78"/>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 Tagline">
  <p:cSld name="About Us 2_1">
    <p:spTree>
      <p:nvGrpSpPr>
        <p:cNvPr id="1907" name="Shape 1907"/>
        <p:cNvGrpSpPr/>
        <p:nvPr/>
      </p:nvGrpSpPr>
      <p:grpSpPr>
        <a:xfrm>
          <a:off x="0" y="0"/>
          <a:ext cx="0" cy="0"/>
          <a:chOff x="0" y="0"/>
          <a:chExt cx="0" cy="0"/>
        </a:xfrm>
      </p:grpSpPr>
      <p:sp>
        <p:nvSpPr>
          <p:cNvPr id="1908" name="Google Shape;1908;p79"/>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1909" name="Google Shape;1909;p79"/>
          <p:cNvGrpSpPr/>
          <p:nvPr/>
        </p:nvGrpSpPr>
        <p:grpSpPr>
          <a:xfrm>
            <a:off x="7372102" y="4552528"/>
            <a:ext cx="1283802" cy="302231"/>
            <a:chOff x="8742999" y="4304275"/>
            <a:chExt cx="3378425" cy="805950"/>
          </a:xfrm>
        </p:grpSpPr>
        <p:sp>
          <p:nvSpPr>
            <p:cNvPr id="1910" name="Google Shape;1910;p79"/>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11" name="Google Shape;1911;p79"/>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12" name="Google Shape;1912;p79"/>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
        <p:nvSpPr>
          <p:cNvPr id="1913" name="Google Shape;1913;p79"/>
          <p:cNvSpPr txBox="1"/>
          <p:nvPr/>
        </p:nvSpPr>
        <p:spPr>
          <a:xfrm>
            <a:off x="557333" y="365934"/>
            <a:ext cx="4780800" cy="41205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700">
                <a:solidFill>
                  <a:schemeClr val="dk2"/>
                </a:solidFill>
                <a:latin typeface="Open Sans Light"/>
                <a:ea typeface="Open Sans Light"/>
                <a:cs typeface="Open Sans Light"/>
                <a:sym typeface="Open Sans Light"/>
              </a:rPr>
              <a:t>Changing the Path to Power and Influence in </a:t>
            </a:r>
            <a:br>
              <a:rPr lang="en" sz="4700">
                <a:solidFill>
                  <a:schemeClr val="dk2"/>
                </a:solidFill>
                <a:latin typeface="Open Sans Light"/>
                <a:ea typeface="Open Sans Light"/>
                <a:cs typeface="Open Sans Light"/>
                <a:sym typeface="Open Sans Light"/>
              </a:rPr>
            </a:br>
            <a:r>
              <a:rPr lang="en" sz="4700">
                <a:solidFill>
                  <a:schemeClr val="dk2"/>
                </a:solidFill>
                <a:latin typeface="Open Sans Light"/>
                <a:ea typeface="Open Sans Light"/>
                <a:cs typeface="Open Sans Light"/>
                <a:sym typeface="Open Sans Light"/>
              </a:rPr>
              <a:t>a Tech-Enabled World</a:t>
            </a:r>
            <a:endParaRPr sz="4700">
              <a:solidFill>
                <a:schemeClr val="dk2"/>
              </a:solidFill>
              <a:latin typeface="Open Sans Light"/>
              <a:ea typeface="Open Sans Light"/>
              <a:cs typeface="Open Sans Light"/>
              <a:sym typeface="Open Sans Light"/>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
  <p:cSld name="CUSTOM_2">
    <p:spTree>
      <p:nvGrpSpPr>
        <p:cNvPr id="1914" name="Shape 1914"/>
        <p:cNvGrpSpPr/>
        <p:nvPr/>
      </p:nvGrpSpPr>
      <p:grpSpPr>
        <a:xfrm>
          <a:off x="0" y="0"/>
          <a:ext cx="0" cy="0"/>
          <a:chOff x="0" y="0"/>
          <a:chExt cx="0" cy="0"/>
        </a:xfrm>
      </p:grpSpPr>
      <p:sp>
        <p:nvSpPr>
          <p:cNvPr id="1915" name="Google Shape;1915;p80"/>
          <p:cNvSpPr/>
          <p:nvPr/>
        </p:nvSpPr>
        <p:spPr>
          <a:xfrm>
            <a:off x="19" y="47"/>
            <a:ext cx="9144000" cy="5143500"/>
          </a:xfrm>
          <a:prstGeom prst="rect">
            <a:avLst/>
          </a:prstGeom>
          <a:noFill/>
          <a:ln cap="flat" cmpd="sng" w="762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16" name="Google Shape;1916;p80"/>
          <p:cNvSpPr txBox="1"/>
          <p:nvPr>
            <p:ph type="title"/>
          </p:nvPr>
        </p:nvSpPr>
        <p:spPr>
          <a:xfrm>
            <a:off x="628714" y="341888"/>
            <a:ext cx="7886700" cy="994200"/>
          </a:xfrm>
          <a:prstGeom prst="rect">
            <a:avLst/>
          </a:prstGeom>
        </p:spPr>
        <p:txBody>
          <a:bodyPr anchorCtr="0" anchor="t" bIns="34275" lIns="68575" spcFirstLastPara="1" rIns="68575" wrap="square" tIns="34275">
            <a:noAutofit/>
          </a:bodyPr>
          <a:lstStyle>
            <a:lvl1pPr lvl="0">
              <a:spcBef>
                <a:spcPts val="0"/>
              </a:spcBef>
              <a:spcAft>
                <a:spcPts val="0"/>
              </a:spcAft>
              <a:buSzPts val="47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Navy">
  <p:cSld name="About Us 4">
    <p:spTree>
      <p:nvGrpSpPr>
        <p:cNvPr id="1917" name="Shape 1917"/>
        <p:cNvGrpSpPr/>
        <p:nvPr/>
      </p:nvGrpSpPr>
      <p:grpSpPr>
        <a:xfrm>
          <a:off x="0" y="0"/>
          <a:ext cx="0" cy="0"/>
          <a:chOff x="0" y="0"/>
          <a:chExt cx="0" cy="0"/>
        </a:xfrm>
      </p:grpSpPr>
      <p:sp>
        <p:nvSpPr>
          <p:cNvPr id="1918" name="Google Shape;1918;p81"/>
          <p:cNvSpPr/>
          <p:nvPr/>
        </p:nvSpPr>
        <p:spPr>
          <a:xfrm>
            <a:off x="5306158" y="-1"/>
            <a:ext cx="3837900" cy="5143500"/>
          </a:xfrm>
          <a:prstGeom prst="rect">
            <a:avLst/>
          </a:prstGeom>
          <a:solidFill>
            <a:srgbClr val="002D4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1919" name="Google Shape;1919;p81"/>
          <p:cNvCxnSpPr/>
          <p:nvPr/>
        </p:nvCxnSpPr>
        <p:spPr>
          <a:xfrm>
            <a:off x="5312679" y="-10941"/>
            <a:ext cx="0" cy="5157900"/>
          </a:xfrm>
          <a:prstGeom prst="straightConnector1">
            <a:avLst/>
          </a:prstGeom>
          <a:noFill/>
          <a:ln cap="flat" cmpd="sng" w="76200">
            <a:solidFill>
              <a:schemeClr val="accent1"/>
            </a:solidFill>
            <a:prstDash val="solid"/>
            <a:round/>
            <a:headEnd len="med" w="med" type="none"/>
            <a:tailEnd len="med" w="med" type="none"/>
          </a:ln>
        </p:spPr>
      </p:cxnSp>
      <p:sp>
        <p:nvSpPr>
          <p:cNvPr id="1920" name="Google Shape;1920;p81"/>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RL">
  <p:cSld name="Team 3">
    <p:spTree>
      <p:nvGrpSpPr>
        <p:cNvPr id="1921" name="Shape 1921"/>
        <p:cNvGrpSpPr/>
        <p:nvPr/>
      </p:nvGrpSpPr>
      <p:grpSpPr>
        <a:xfrm>
          <a:off x="0" y="0"/>
          <a:ext cx="0" cy="0"/>
          <a:chOff x="0" y="0"/>
          <a:chExt cx="0" cy="0"/>
        </a:xfrm>
      </p:grpSpPr>
      <p:sp>
        <p:nvSpPr>
          <p:cNvPr id="1922" name="Google Shape;1922;p82"/>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pproach - Icons">
  <p:cSld name="Team 3_1">
    <p:spTree>
      <p:nvGrpSpPr>
        <p:cNvPr id="1923" name="Shape 1923"/>
        <p:cNvGrpSpPr/>
        <p:nvPr/>
      </p:nvGrpSpPr>
      <p:grpSpPr>
        <a:xfrm>
          <a:off x="0" y="0"/>
          <a:ext cx="0" cy="0"/>
          <a:chOff x="0" y="0"/>
          <a:chExt cx="0" cy="0"/>
        </a:xfrm>
      </p:grpSpPr>
      <p:sp>
        <p:nvSpPr>
          <p:cNvPr id="1924" name="Google Shape;1924;p83"/>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1925" name="Google Shape;1925;p83"/>
          <p:cNvSpPr/>
          <p:nvPr/>
        </p:nvSpPr>
        <p:spPr>
          <a:xfrm>
            <a:off x="-19" y="3031200"/>
            <a:ext cx="9144000" cy="2112300"/>
          </a:xfrm>
          <a:prstGeom prst="rect">
            <a:avLst/>
          </a:prstGeom>
          <a:solidFill>
            <a:schemeClr val="dk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26" name="Google Shape;1926;p83"/>
          <p:cNvSpPr txBox="1"/>
          <p:nvPr/>
        </p:nvSpPr>
        <p:spPr>
          <a:xfrm>
            <a:off x="820218" y="277781"/>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dk2"/>
                </a:solidFill>
                <a:latin typeface="Open Sans Light"/>
                <a:ea typeface="Open Sans Light"/>
                <a:cs typeface="Open Sans Light"/>
                <a:sym typeface="Open Sans Light"/>
              </a:rPr>
              <a:t>Our Approach</a:t>
            </a:r>
            <a:endParaRPr sz="4700">
              <a:solidFill>
                <a:schemeClr val="dk2"/>
              </a:solidFill>
              <a:latin typeface="Open Sans Light"/>
              <a:ea typeface="Open Sans Light"/>
              <a:cs typeface="Open Sans Light"/>
              <a:sym typeface="Open Sans Light"/>
            </a:endParaRPr>
          </a:p>
        </p:txBody>
      </p:sp>
      <p:sp>
        <p:nvSpPr>
          <p:cNvPr id="1927" name="Google Shape;1927;p83"/>
          <p:cNvSpPr txBox="1"/>
          <p:nvPr/>
        </p:nvSpPr>
        <p:spPr>
          <a:xfrm>
            <a:off x="571118"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Technical </a:t>
            </a:r>
            <a:endParaRPr sz="11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Skills</a:t>
            </a:r>
            <a:endParaRPr sz="1100">
              <a:solidFill>
                <a:schemeClr val="dk2"/>
              </a:solidFill>
              <a:latin typeface="Montserrat Medium"/>
              <a:ea typeface="Montserrat Medium"/>
              <a:cs typeface="Montserrat Medium"/>
              <a:sym typeface="Montserrat Medium"/>
            </a:endParaRPr>
          </a:p>
        </p:txBody>
      </p:sp>
      <p:sp>
        <p:nvSpPr>
          <p:cNvPr id="1928" name="Google Shape;1928;p83"/>
          <p:cNvSpPr txBox="1"/>
          <p:nvPr/>
        </p:nvSpPr>
        <p:spPr>
          <a:xfrm>
            <a:off x="1933466"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Real-world Experience</a:t>
            </a:r>
            <a:endParaRPr sz="1100">
              <a:solidFill>
                <a:schemeClr val="dk2"/>
              </a:solidFill>
              <a:latin typeface="Montserrat Medium"/>
              <a:ea typeface="Montserrat Medium"/>
              <a:cs typeface="Montserrat Medium"/>
              <a:sym typeface="Montserrat Medium"/>
            </a:endParaRPr>
          </a:p>
        </p:txBody>
      </p:sp>
      <p:sp>
        <p:nvSpPr>
          <p:cNvPr id="1929" name="Google Shape;1929;p83"/>
          <p:cNvSpPr txBox="1"/>
          <p:nvPr/>
        </p:nvSpPr>
        <p:spPr>
          <a:xfrm>
            <a:off x="3295814"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Career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Readiness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Support</a:t>
            </a:r>
            <a:endParaRPr sz="1100">
              <a:solidFill>
                <a:schemeClr val="dk2"/>
              </a:solidFill>
              <a:latin typeface="Montserrat Medium"/>
              <a:ea typeface="Montserrat Medium"/>
              <a:cs typeface="Montserrat Medium"/>
              <a:sym typeface="Montserrat Medium"/>
            </a:endParaRPr>
          </a:p>
        </p:txBody>
      </p:sp>
      <p:sp>
        <p:nvSpPr>
          <p:cNvPr id="1930" name="Google Shape;1930;p83"/>
          <p:cNvSpPr txBox="1"/>
          <p:nvPr/>
        </p:nvSpPr>
        <p:spPr>
          <a:xfrm>
            <a:off x="4658163"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Professional Networks </a:t>
            </a:r>
            <a:endParaRPr sz="1100">
              <a:solidFill>
                <a:schemeClr val="dk2"/>
              </a:solidFill>
              <a:latin typeface="Montserrat Medium"/>
              <a:ea typeface="Montserrat Medium"/>
              <a:cs typeface="Montserrat Medium"/>
              <a:sym typeface="Montserrat Medium"/>
            </a:endParaRPr>
          </a:p>
        </p:txBody>
      </p:sp>
      <p:sp>
        <p:nvSpPr>
          <p:cNvPr id="1931" name="Google Shape;1931;p83"/>
          <p:cNvSpPr txBox="1"/>
          <p:nvPr/>
        </p:nvSpPr>
        <p:spPr>
          <a:xfrm>
            <a:off x="6020511"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Peer and </a:t>
            </a:r>
            <a:endParaRPr sz="1100">
              <a:solidFill>
                <a:schemeClr val="dk2"/>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Alumni Communities</a:t>
            </a:r>
            <a:endParaRPr sz="1100">
              <a:solidFill>
                <a:schemeClr val="dk2"/>
              </a:solidFill>
              <a:latin typeface="Montserrat Medium"/>
              <a:ea typeface="Montserrat Medium"/>
              <a:cs typeface="Montserrat Medium"/>
              <a:sym typeface="Montserrat Medium"/>
            </a:endParaRPr>
          </a:p>
        </p:txBody>
      </p:sp>
      <p:sp>
        <p:nvSpPr>
          <p:cNvPr id="1932" name="Google Shape;1932;p83"/>
          <p:cNvSpPr txBox="1"/>
          <p:nvPr/>
        </p:nvSpPr>
        <p:spPr>
          <a:xfrm>
            <a:off x="7366543" y="2849709"/>
            <a:ext cx="1226100" cy="1241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1100">
                <a:solidFill>
                  <a:schemeClr val="dk2"/>
                </a:solidFill>
                <a:latin typeface="Montserrat Medium"/>
                <a:ea typeface="Montserrat Medium"/>
                <a:cs typeface="Montserrat Medium"/>
                <a:sym typeface="Montserrat Medium"/>
              </a:rPr>
              <a:t>Tech Careers </a:t>
            </a:r>
            <a:br>
              <a:rPr lang="en" sz="1100">
                <a:solidFill>
                  <a:schemeClr val="dk2"/>
                </a:solidFill>
                <a:latin typeface="Montserrat Medium"/>
                <a:ea typeface="Montserrat Medium"/>
                <a:cs typeface="Montserrat Medium"/>
                <a:sym typeface="Montserrat Medium"/>
              </a:rPr>
            </a:br>
            <a:r>
              <a:rPr lang="en" sz="1100">
                <a:solidFill>
                  <a:schemeClr val="dk2"/>
                </a:solidFill>
                <a:latin typeface="Montserrat Medium"/>
                <a:ea typeface="Montserrat Medium"/>
                <a:cs typeface="Montserrat Medium"/>
                <a:sym typeface="Montserrat Medium"/>
              </a:rPr>
              <a:t>&amp; Leadership Opportunities</a:t>
            </a:r>
            <a:endParaRPr sz="1100">
              <a:solidFill>
                <a:schemeClr val="dk2"/>
              </a:solidFill>
              <a:latin typeface="Montserrat Medium"/>
              <a:ea typeface="Montserrat Medium"/>
              <a:cs typeface="Montserrat Medium"/>
              <a:sym typeface="Montserrat Medium"/>
            </a:endParaRPr>
          </a:p>
        </p:txBody>
      </p:sp>
      <p:sp>
        <p:nvSpPr>
          <p:cNvPr id="1933" name="Google Shape;1933;p83"/>
          <p:cNvSpPr/>
          <p:nvPr/>
        </p:nvSpPr>
        <p:spPr>
          <a:xfrm>
            <a:off x="7130249" y="3318891"/>
            <a:ext cx="352500" cy="303300"/>
          </a:xfrm>
          <a:prstGeom prst="mathEqual">
            <a:avLst>
              <a:gd fmla="val 23520" name="adj1"/>
              <a:gd fmla="val 17329"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934" name="Google Shape;1934;p83"/>
          <p:cNvGrpSpPr/>
          <p:nvPr/>
        </p:nvGrpSpPr>
        <p:grpSpPr>
          <a:xfrm>
            <a:off x="3561540" y="1965784"/>
            <a:ext cx="694672" cy="694412"/>
            <a:chOff x="9468707" y="5165940"/>
            <a:chExt cx="1851965" cy="1851764"/>
          </a:xfrm>
        </p:grpSpPr>
        <p:sp>
          <p:nvSpPr>
            <p:cNvPr id="1935" name="Google Shape;1935;p83"/>
            <p:cNvSpPr/>
            <p:nvPr/>
          </p:nvSpPr>
          <p:spPr>
            <a:xfrm>
              <a:off x="9924738" y="6425675"/>
              <a:ext cx="939900" cy="2688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936" name="Google Shape;1936;p83"/>
            <p:cNvGrpSpPr/>
            <p:nvPr/>
          </p:nvGrpSpPr>
          <p:grpSpPr>
            <a:xfrm>
              <a:off x="9468707" y="5165940"/>
              <a:ext cx="1851965" cy="1851764"/>
              <a:chOff x="9549016" y="4753122"/>
              <a:chExt cx="1851965" cy="1851764"/>
            </a:xfrm>
          </p:grpSpPr>
          <p:grpSp>
            <p:nvGrpSpPr>
              <p:cNvPr id="1937" name="Google Shape;1937;p83"/>
              <p:cNvGrpSpPr/>
              <p:nvPr/>
            </p:nvGrpSpPr>
            <p:grpSpPr>
              <a:xfrm>
                <a:off x="10075475" y="4779925"/>
                <a:ext cx="820975" cy="281425"/>
                <a:chOff x="10075475" y="4779925"/>
                <a:chExt cx="820975" cy="281425"/>
              </a:xfrm>
            </p:grpSpPr>
            <p:sp>
              <p:nvSpPr>
                <p:cNvPr id="1938" name="Google Shape;1938;p83"/>
                <p:cNvSpPr/>
                <p:nvPr/>
              </p:nvSpPr>
              <p:spPr>
                <a:xfrm>
                  <a:off x="10108825" y="4779925"/>
                  <a:ext cx="741600" cy="1326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39" name="Google Shape;1939;p83"/>
                <p:cNvSpPr/>
                <p:nvPr/>
              </p:nvSpPr>
              <p:spPr>
                <a:xfrm rot="5400000">
                  <a:off x="10037075" y="4858850"/>
                  <a:ext cx="240900" cy="1641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40" name="Google Shape;1940;p83"/>
                <p:cNvSpPr/>
                <p:nvPr/>
              </p:nvSpPr>
              <p:spPr>
                <a:xfrm rot="5400000">
                  <a:off x="10693950" y="4858850"/>
                  <a:ext cx="240900" cy="1641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grpSp>
            <p:nvGrpSpPr>
              <p:cNvPr id="1941" name="Google Shape;1941;p83"/>
              <p:cNvGrpSpPr/>
              <p:nvPr/>
            </p:nvGrpSpPr>
            <p:grpSpPr>
              <a:xfrm>
                <a:off x="9549016" y="4753122"/>
                <a:ext cx="1851965" cy="1851764"/>
                <a:chOff x="4064187" y="4622611"/>
                <a:chExt cx="288675" cy="288644"/>
              </a:xfrm>
            </p:grpSpPr>
            <p:sp>
              <p:nvSpPr>
                <p:cNvPr id="1942" name="Google Shape;1942;p83"/>
                <p:cNvSpPr/>
                <p:nvPr/>
              </p:nvSpPr>
              <p:spPr>
                <a:xfrm>
                  <a:off x="4064187" y="4622611"/>
                  <a:ext cx="288675" cy="288644"/>
                </a:xfrm>
                <a:custGeom>
                  <a:rect b="b" l="l" r="r" t="t"/>
                  <a:pathLst>
                    <a:path extrusionOk="0" h="9227" w="9228">
                      <a:moveTo>
                        <a:pt x="5743" y="958"/>
                      </a:moveTo>
                      <a:lnTo>
                        <a:pt x="5743" y="1494"/>
                      </a:lnTo>
                      <a:lnTo>
                        <a:pt x="3561" y="1494"/>
                      </a:lnTo>
                      <a:lnTo>
                        <a:pt x="3561" y="958"/>
                      </a:lnTo>
                      <a:close/>
                      <a:moveTo>
                        <a:pt x="6126" y="230"/>
                      </a:moveTo>
                      <a:lnTo>
                        <a:pt x="6279" y="269"/>
                      </a:lnTo>
                      <a:lnTo>
                        <a:pt x="6432" y="345"/>
                      </a:lnTo>
                      <a:lnTo>
                        <a:pt x="6509" y="498"/>
                      </a:lnTo>
                      <a:lnTo>
                        <a:pt x="6547" y="651"/>
                      </a:lnTo>
                      <a:lnTo>
                        <a:pt x="6547" y="1494"/>
                      </a:lnTo>
                      <a:lnTo>
                        <a:pt x="5973" y="1494"/>
                      </a:lnTo>
                      <a:lnTo>
                        <a:pt x="5973" y="843"/>
                      </a:lnTo>
                      <a:lnTo>
                        <a:pt x="5935" y="766"/>
                      </a:lnTo>
                      <a:lnTo>
                        <a:pt x="5858" y="728"/>
                      </a:lnTo>
                      <a:lnTo>
                        <a:pt x="3446" y="728"/>
                      </a:lnTo>
                      <a:lnTo>
                        <a:pt x="3370" y="766"/>
                      </a:lnTo>
                      <a:lnTo>
                        <a:pt x="3331" y="843"/>
                      </a:lnTo>
                      <a:lnTo>
                        <a:pt x="3331" y="1494"/>
                      </a:lnTo>
                      <a:lnTo>
                        <a:pt x="2719" y="1494"/>
                      </a:lnTo>
                      <a:lnTo>
                        <a:pt x="2719" y="651"/>
                      </a:lnTo>
                      <a:lnTo>
                        <a:pt x="2757" y="498"/>
                      </a:lnTo>
                      <a:lnTo>
                        <a:pt x="2872" y="345"/>
                      </a:lnTo>
                      <a:lnTo>
                        <a:pt x="2987" y="269"/>
                      </a:lnTo>
                      <a:lnTo>
                        <a:pt x="3140" y="230"/>
                      </a:lnTo>
                      <a:close/>
                      <a:moveTo>
                        <a:pt x="8997" y="1723"/>
                      </a:moveTo>
                      <a:lnTo>
                        <a:pt x="8997" y="4518"/>
                      </a:lnTo>
                      <a:lnTo>
                        <a:pt x="7619" y="4518"/>
                      </a:lnTo>
                      <a:lnTo>
                        <a:pt x="7619" y="3905"/>
                      </a:lnTo>
                      <a:lnTo>
                        <a:pt x="7581" y="3829"/>
                      </a:lnTo>
                      <a:lnTo>
                        <a:pt x="7504" y="3791"/>
                      </a:lnTo>
                      <a:lnTo>
                        <a:pt x="6509" y="3791"/>
                      </a:lnTo>
                      <a:lnTo>
                        <a:pt x="6432" y="3829"/>
                      </a:lnTo>
                      <a:lnTo>
                        <a:pt x="6394" y="3905"/>
                      </a:lnTo>
                      <a:lnTo>
                        <a:pt x="6394" y="4518"/>
                      </a:lnTo>
                      <a:lnTo>
                        <a:pt x="2872" y="4518"/>
                      </a:lnTo>
                      <a:lnTo>
                        <a:pt x="2872" y="3905"/>
                      </a:lnTo>
                      <a:lnTo>
                        <a:pt x="2834" y="3829"/>
                      </a:lnTo>
                      <a:lnTo>
                        <a:pt x="2757" y="3791"/>
                      </a:lnTo>
                      <a:lnTo>
                        <a:pt x="1762" y="3791"/>
                      </a:lnTo>
                      <a:lnTo>
                        <a:pt x="1647" y="3829"/>
                      </a:lnTo>
                      <a:lnTo>
                        <a:pt x="1609" y="3905"/>
                      </a:lnTo>
                      <a:lnTo>
                        <a:pt x="1609" y="4518"/>
                      </a:lnTo>
                      <a:lnTo>
                        <a:pt x="230" y="4518"/>
                      </a:lnTo>
                      <a:lnTo>
                        <a:pt x="230" y="1723"/>
                      </a:lnTo>
                      <a:close/>
                      <a:moveTo>
                        <a:pt x="2642" y="4020"/>
                      </a:moveTo>
                      <a:lnTo>
                        <a:pt x="2642" y="5131"/>
                      </a:lnTo>
                      <a:lnTo>
                        <a:pt x="1877" y="5131"/>
                      </a:lnTo>
                      <a:lnTo>
                        <a:pt x="1877" y="4020"/>
                      </a:lnTo>
                      <a:close/>
                      <a:moveTo>
                        <a:pt x="7389" y="4020"/>
                      </a:moveTo>
                      <a:lnTo>
                        <a:pt x="7389" y="5131"/>
                      </a:lnTo>
                      <a:lnTo>
                        <a:pt x="6624" y="5131"/>
                      </a:lnTo>
                      <a:lnTo>
                        <a:pt x="6624" y="4020"/>
                      </a:lnTo>
                      <a:close/>
                      <a:moveTo>
                        <a:pt x="8729" y="4748"/>
                      </a:moveTo>
                      <a:lnTo>
                        <a:pt x="8729" y="8997"/>
                      </a:lnTo>
                      <a:lnTo>
                        <a:pt x="537" y="8997"/>
                      </a:lnTo>
                      <a:lnTo>
                        <a:pt x="537" y="4748"/>
                      </a:lnTo>
                      <a:lnTo>
                        <a:pt x="1609" y="4748"/>
                      </a:lnTo>
                      <a:lnTo>
                        <a:pt x="1609" y="5245"/>
                      </a:lnTo>
                      <a:lnTo>
                        <a:pt x="1647" y="5322"/>
                      </a:lnTo>
                      <a:lnTo>
                        <a:pt x="1762" y="5360"/>
                      </a:lnTo>
                      <a:lnTo>
                        <a:pt x="2757" y="5360"/>
                      </a:lnTo>
                      <a:lnTo>
                        <a:pt x="2834" y="5322"/>
                      </a:lnTo>
                      <a:lnTo>
                        <a:pt x="2872" y="5245"/>
                      </a:lnTo>
                      <a:lnTo>
                        <a:pt x="2872" y="4748"/>
                      </a:lnTo>
                      <a:lnTo>
                        <a:pt x="6394" y="4748"/>
                      </a:lnTo>
                      <a:lnTo>
                        <a:pt x="6394" y="5245"/>
                      </a:lnTo>
                      <a:lnTo>
                        <a:pt x="6432" y="5322"/>
                      </a:lnTo>
                      <a:lnTo>
                        <a:pt x="6509" y="5360"/>
                      </a:lnTo>
                      <a:lnTo>
                        <a:pt x="7504" y="5360"/>
                      </a:lnTo>
                      <a:lnTo>
                        <a:pt x="7581" y="5322"/>
                      </a:lnTo>
                      <a:lnTo>
                        <a:pt x="7619" y="5245"/>
                      </a:lnTo>
                      <a:lnTo>
                        <a:pt x="7619" y="4748"/>
                      </a:lnTo>
                      <a:close/>
                      <a:moveTo>
                        <a:pt x="3025" y="1"/>
                      </a:moveTo>
                      <a:lnTo>
                        <a:pt x="2910" y="39"/>
                      </a:lnTo>
                      <a:lnTo>
                        <a:pt x="2795" y="115"/>
                      </a:lnTo>
                      <a:lnTo>
                        <a:pt x="2681" y="192"/>
                      </a:lnTo>
                      <a:lnTo>
                        <a:pt x="2604" y="307"/>
                      </a:lnTo>
                      <a:lnTo>
                        <a:pt x="2566" y="383"/>
                      </a:lnTo>
                      <a:lnTo>
                        <a:pt x="2527" y="537"/>
                      </a:lnTo>
                      <a:lnTo>
                        <a:pt x="2489" y="651"/>
                      </a:lnTo>
                      <a:lnTo>
                        <a:pt x="2489" y="1494"/>
                      </a:lnTo>
                      <a:lnTo>
                        <a:pt x="116" y="1494"/>
                      </a:lnTo>
                      <a:lnTo>
                        <a:pt x="39" y="1532"/>
                      </a:lnTo>
                      <a:lnTo>
                        <a:pt x="1" y="1608"/>
                      </a:lnTo>
                      <a:lnTo>
                        <a:pt x="1" y="4633"/>
                      </a:lnTo>
                      <a:lnTo>
                        <a:pt x="39" y="4709"/>
                      </a:lnTo>
                      <a:lnTo>
                        <a:pt x="116" y="4748"/>
                      </a:lnTo>
                      <a:lnTo>
                        <a:pt x="307" y="4748"/>
                      </a:lnTo>
                      <a:lnTo>
                        <a:pt x="307" y="9112"/>
                      </a:lnTo>
                      <a:lnTo>
                        <a:pt x="345" y="9189"/>
                      </a:lnTo>
                      <a:lnTo>
                        <a:pt x="422" y="9227"/>
                      </a:lnTo>
                      <a:lnTo>
                        <a:pt x="8844" y="9227"/>
                      </a:lnTo>
                      <a:lnTo>
                        <a:pt x="8921" y="9189"/>
                      </a:lnTo>
                      <a:lnTo>
                        <a:pt x="8959" y="9112"/>
                      </a:lnTo>
                      <a:lnTo>
                        <a:pt x="8959" y="4748"/>
                      </a:lnTo>
                      <a:lnTo>
                        <a:pt x="9112" y="4748"/>
                      </a:lnTo>
                      <a:lnTo>
                        <a:pt x="9227" y="4709"/>
                      </a:lnTo>
                      <a:lnTo>
                        <a:pt x="9227" y="4633"/>
                      </a:lnTo>
                      <a:lnTo>
                        <a:pt x="9227" y="1608"/>
                      </a:lnTo>
                      <a:lnTo>
                        <a:pt x="9227" y="1532"/>
                      </a:lnTo>
                      <a:lnTo>
                        <a:pt x="9112" y="1494"/>
                      </a:lnTo>
                      <a:lnTo>
                        <a:pt x="6777" y="1494"/>
                      </a:lnTo>
                      <a:lnTo>
                        <a:pt x="6777" y="651"/>
                      </a:lnTo>
                      <a:lnTo>
                        <a:pt x="6777" y="537"/>
                      </a:lnTo>
                      <a:lnTo>
                        <a:pt x="6739" y="383"/>
                      </a:lnTo>
                      <a:lnTo>
                        <a:pt x="6662" y="307"/>
                      </a:lnTo>
                      <a:lnTo>
                        <a:pt x="6585" y="192"/>
                      </a:lnTo>
                      <a:lnTo>
                        <a:pt x="6509" y="115"/>
                      </a:lnTo>
                      <a:lnTo>
                        <a:pt x="6394" y="39"/>
                      </a:lnTo>
                      <a:lnTo>
                        <a:pt x="6279"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43" name="Google Shape;1943;p83"/>
                <p:cNvSpPr/>
                <p:nvPr/>
              </p:nvSpPr>
              <p:spPr>
                <a:xfrm>
                  <a:off x="4131256" y="4815434"/>
                  <a:ext cx="155724" cy="50334"/>
                </a:xfrm>
                <a:custGeom>
                  <a:rect b="b" l="l" r="r" t="t"/>
                  <a:pathLst>
                    <a:path extrusionOk="0" h="1609" w="4978">
                      <a:moveTo>
                        <a:pt x="958" y="230"/>
                      </a:moveTo>
                      <a:lnTo>
                        <a:pt x="958" y="1378"/>
                      </a:lnTo>
                      <a:lnTo>
                        <a:pt x="230" y="1378"/>
                      </a:lnTo>
                      <a:lnTo>
                        <a:pt x="230" y="230"/>
                      </a:lnTo>
                      <a:close/>
                      <a:moveTo>
                        <a:pt x="1915" y="230"/>
                      </a:moveTo>
                      <a:lnTo>
                        <a:pt x="1915" y="1378"/>
                      </a:lnTo>
                      <a:lnTo>
                        <a:pt x="1187" y="1378"/>
                      </a:lnTo>
                      <a:lnTo>
                        <a:pt x="1187" y="230"/>
                      </a:lnTo>
                      <a:close/>
                      <a:moveTo>
                        <a:pt x="2834" y="230"/>
                      </a:moveTo>
                      <a:lnTo>
                        <a:pt x="2834" y="1378"/>
                      </a:lnTo>
                      <a:lnTo>
                        <a:pt x="2144" y="1378"/>
                      </a:lnTo>
                      <a:lnTo>
                        <a:pt x="2144" y="230"/>
                      </a:lnTo>
                      <a:close/>
                      <a:moveTo>
                        <a:pt x="3752" y="230"/>
                      </a:moveTo>
                      <a:lnTo>
                        <a:pt x="3752" y="1378"/>
                      </a:lnTo>
                      <a:lnTo>
                        <a:pt x="3063" y="1378"/>
                      </a:lnTo>
                      <a:lnTo>
                        <a:pt x="3063" y="230"/>
                      </a:lnTo>
                      <a:close/>
                      <a:moveTo>
                        <a:pt x="4748" y="230"/>
                      </a:moveTo>
                      <a:lnTo>
                        <a:pt x="4748" y="1378"/>
                      </a:lnTo>
                      <a:lnTo>
                        <a:pt x="3982" y="1378"/>
                      </a:lnTo>
                      <a:lnTo>
                        <a:pt x="3982" y="230"/>
                      </a:lnTo>
                      <a:close/>
                      <a:moveTo>
                        <a:pt x="115" y="0"/>
                      </a:moveTo>
                      <a:lnTo>
                        <a:pt x="39" y="38"/>
                      </a:lnTo>
                      <a:lnTo>
                        <a:pt x="1" y="115"/>
                      </a:lnTo>
                      <a:lnTo>
                        <a:pt x="1" y="1493"/>
                      </a:lnTo>
                      <a:lnTo>
                        <a:pt x="39" y="1608"/>
                      </a:lnTo>
                      <a:lnTo>
                        <a:pt x="4939" y="1608"/>
                      </a:lnTo>
                      <a:lnTo>
                        <a:pt x="4977" y="1493"/>
                      </a:lnTo>
                      <a:lnTo>
                        <a:pt x="4977" y="115"/>
                      </a:lnTo>
                      <a:lnTo>
                        <a:pt x="4939" y="38"/>
                      </a:lnTo>
                      <a:lnTo>
                        <a:pt x="486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grpSp>
        <p:nvGrpSpPr>
          <p:cNvPr id="1944" name="Google Shape;1944;p83"/>
          <p:cNvGrpSpPr/>
          <p:nvPr/>
        </p:nvGrpSpPr>
        <p:grpSpPr>
          <a:xfrm>
            <a:off x="7636703" y="1970076"/>
            <a:ext cx="685935" cy="685828"/>
            <a:chOff x="20332913" y="5177398"/>
            <a:chExt cx="1828674" cy="1828874"/>
          </a:xfrm>
        </p:grpSpPr>
        <p:sp>
          <p:nvSpPr>
            <p:cNvPr id="1945" name="Google Shape;1945;p83"/>
            <p:cNvSpPr/>
            <p:nvPr/>
          </p:nvSpPr>
          <p:spPr>
            <a:xfrm rot="-2702884">
              <a:off x="21370213" y="6366079"/>
              <a:ext cx="505723" cy="149341"/>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946" name="Google Shape;1946;p83"/>
            <p:cNvGrpSpPr/>
            <p:nvPr/>
          </p:nvGrpSpPr>
          <p:grpSpPr>
            <a:xfrm>
              <a:off x="20332913" y="5177398"/>
              <a:ext cx="1828674" cy="1828874"/>
              <a:chOff x="6632601" y="2921037"/>
              <a:chExt cx="271264" cy="271294"/>
            </a:xfrm>
          </p:grpSpPr>
          <p:sp>
            <p:nvSpPr>
              <p:cNvPr id="1947" name="Google Shape;1947;p83"/>
              <p:cNvSpPr/>
              <p:nvPr/>
            </p:nvSpPr>
            <p:spPr>
              <a:xfrm>
                <a:off x="6633732" y="2921037"/>
                <a:ext cx="270133" cy="270163"/>
              </a:xfrm>
              <a:custGeom>
                <a:rect b="b" l="l" r="r" t="t"/>
                <a:pathLst>
                  <a:path extrusionOk="0" h="9075" w="9074">
                    <a:moveTo>
                      <a:pt x="1264" y="231"/>
                    </a:moveTo>
                    <a:lnTo>
                      <a:pt x="2221" y="384"/>
                    </a:lnTo>
                    <a:lnTo>
                      <a:pt x="2374" y="384"/>
                    </a:lnTo>
                    <a:lnTo>
                      <a:pt x="2489" y="460"/>
                    </a:lnTo>
                    <a:lnTo>
                      <a:pt x="2642" y="537"/>
                    </a:lnTo>
                    <a:lnTo>
                      <a:pt x="2757" y="613"/>
                    </a:lnTo>
                    <a:lnTo>
                      <a:pt x="3293" y="1149"/>
                    </a:lnTo>
                    <a:lnTo>
                      <a:pt x="1149" y="3293"/>
                    </a:lnTo>
                    <a:lnTo>
                      <a:pt x="613" y="2757"/>
                    </a:lnTo>
                    <a:lnTo>
                      <a:pt x="536" y="2642"/>
                    </a:lnTo>
                    <a:lnTo>
                      <a:pt x="460" y="2528"/>
                    </a:lnTo>
                    <a:lnTo>
                      <a:pt x="383" y="2374"/>
                    </a:lnTo>
                    <a:lnTo>
                      <a:pt x="345" y="2221"/>
                    </a:lnTo>
                    <a:lnTo>
                      <a:pt x="230" y="1264"/>
                    </a:lnTo>
                    <a:lnTo>
                      <a:pt x="230" y="1035"/>
                    </a:lnTo>
                    <a:lnTo>
                      <a:pt x="268" y="843"/>
                    </a:lnTo>
                    <a:lnTo>
                      <a:pt x="345" y="652"/>
                    </a:lnTo>
                    <a:lnTo>
                      <a:pt x="498" y="499"/>
                    </a:lnTo>
                    <a:lnTo>
                      <a:pt x="651" y="384"/>
                    </a:lnTo>
                    <a:lnTo>
                      <a:pt x="843" y="269"/>
                    </a:lnTo>
                    <a:lnTo>
                      <a:pt x="1034" y="231"/>
                    </a:lnTo>
                    <a:close/>
                    <a:moveTo>
                      <a:pt x="7849" y="2030"/>
                    </a:moveTo>
                    <a:lnTo>
                      <a:pt x="8002" y="2068"/>
                    </a:lnTo>
                    <a:lnTo>
                      <a:pt x="8155" y="2145"/>
                    </a:lnTo>
                    <a:lnTo>
                      <a:pt x="8270" y="2221"/>
                    </a:lnTo>
                    <a:lnTo>
                      <a:pt x="8806" y="2757"/>
                    </a:lnTo>
                    <a:lnTo>
                      <a:pt x="7006" y="4557"/>
                    </a:lnTo>
                    <a:lnTo>
                      <a:pt x="4633" y="2183"/>
                    </a:lnTo>
                    <a:lnTo>
                      <a:pt x="7734" y="2030"/>
                    </a:lnTo>
                    <a:close/>
                    <a:moveTo>
                      <a:pt x="3446" y="1341"/>
                    </a:moveTo>
                    <a:lnTo>
                      <a:pt x="7045" y="4939"/>
                    </a:lnTo>
                    <a:lnTo>
                      <a:pt x="6049" y="5897"/>
                    </a:lnTo>
                    <a:lnTo>
                      <a:pt x="2450" y="2298"/>
                    </a:lnTo>
                    <a:lnTo>
                      <a:pt x="3446" y="1341"/>
                    </a:lnTo>
                    <a:close/>
                    <a:moveTo>
                      <a:pt x="2297" y="2451"/>
                    </a:moveTo>
                    <a:lnTo>
                      <a:pt x="5896" y="6088"/>
                    </a:lnTo>
                    <a:lnTo>
                      <a:pt x="4901" y="7045"/>
                    </a:lnTo>
                    <a:lnTo>
                      <a:pt x="1302" y="3446"/>
                    </a:lnTo>
                    <a:lnTo>
                      <a:pt x="2297" y="2451"/>
                    </a:lnTo>
                    <a:close/>
                    <a:moveTo>
                      <a:pt x="6968" y="5322"/>
                    </a:moveTo>
                    <a:lnTo>
                      <a:pt x="7351" y="5705"/>
                    </a:lnTo>
                    <a:lnTo>
                      <a:pt x="5705" y="7351"/>
                    </a:lnTo>
                    <a:lnTo>
                      <a:pt x="5322" y="6969"/>
                    </a:lnTo>
                    <a:lnTo>
                      <a:pt x="6968" y="5322"/>
                    </a:lnTo>
                    <a:close/>
                    <a:moveTo>
                      <a:pt x="2183" y="4633"/>
                    </a:moveTo>
                    <a:lnTo>
                      <a:pt x="4556" y="7007"/>
                    </a:lnTo>
                    <a:lnTo>
                      <a:pt x="2757" y="8806"/>
                    </a:lnTo>
                    <a:lnTo>
                      <a:pt x="2221" y="8270"/>
                    </a:lnTo>
                    <a:lnTo>
                      <a:pt x="2144" y="8155"/>
                    </a:lnTo>
                    <a:lnTo>
                      <a:pt x="2068" y="8002"/>
                    </a:lnTo>
                    <a:lnTo>
                      <a:pt x="2029" y="7849"/>
                    </a:lnTo>
                    <a:lnTo>
                      <a:pt x="2029" y="7696"/>
                    </a:lnTo>
                    <a:lnTo>
                      <a:pt x="2183" y="4633"/>
                    </a:lnTo>
                    <a:close/>
                    <a:moveTo>
                      <a:pt x="1034" y="1"/>
                    </a:moveTo>
                    <a:lnTo>
                      <a:pt x="766" y="77"/>
                    </a:lnTo>
                    <a:lnTo>
                      <a:pt x="536" y="154"/>
                    </a:lnTo>
                    <a:lnTo>
                      <a:pt x="307" y="345"/>
                    </a:lnTo>
                    <a:lnTo>
                      <a:pt x="153" y="537"/>
                    </a:lnTo>
                    <a:lnTo>
                      <a:pt x="39" y="767"/>
                    </a:lnTo>
                    <a:lnTo>
                      <a:pt x="0" y="1035"/>
                    </a:lnTo>
                    <a:lnTo>
                      <a:pt x="0" y="1303"/>
                    </a:lnTo>
                    <a:lnTo>
                      <a:pt x="115" y="2260"/>
                    </a:lnTo>
                    <a:lnTo>
                      <a:pt x="153" y="2451"/>
                    </a:lnTo>
                    <a:lnTo>
                      <a:pt x="230" y="2604"/>
                    </a:lnTo>
                    <a:lnTo>
                      <a:pt x="345" y="2757"/>
                    </a:lnTo>
                    <a:lnTo>
                      <a:pt x="460" y="2910"/>
                    </a:lnTo>
                    <a:lnTo>
                      <a:pt x="1953" y="4404"/>
                    </a:lnTo>
                    <a:lnTo>
                      <a:pt x="1800" y="7696"/>
                    </a:lnTo>
                    <a:lnTo>
                      <a:pt x="1800" y="7887"/>
                    </a:lnTo>
                    <a:lnTo>
                      <a:pt x="1838" y="8079"/>
                    </a:lnTo>
                    <a:lnTo>
                      <a:pt x="1953" y="8270"/>
                    </a:lnTo>
                    <a:lnTo>
                      <a:pt x="2068" y="8423"/>
                    </a:lnTo>
                    <a:lnTo>
                      <a:pt x="2680" y="9036"/>
                    </a:lnTo>
                    <a:lnTo>
                      <a:pt x="2757" y="9074"/>
                    </a:lnTo>
                    <a:lnTo>
                      <a:pt x="2872" y="9036"/>
                    </a:lnTo>
                    <a:lnTo>
                      <a:pt x="4709" y="7198"/>
                    </a:lnTo>
                    <a:lnTo>
                      <a:pt x="4824" y="7313"/>
                    </a:lnTo>
                    <a:lnTo>
                      <a:pt x="5016" y="7313"/>
                    </a:lnTo>
                    <a:lnTo>
                      <a:pt x="5169" y="7122"/>
                    </a:lnTo>
                    <a:lnTo>
                      <a:pt x="5628" y="7581"/>
                    </a:lnTo>
                    <a:lnTo>
                      <a:pt x="5705" y="7619"/>
                    </a:lnTo>
                    <a:lnTo>
                      <a:pt x="5781" y="7581"/>
                    </a:lnTo>
                    <a:lnTo>
                      <a:pt x="7581" y="5782"/>
                    </a:lnTo>
                    <a:lnTo>
                      <a:pt x="7619" y="5705"/>
                    </a:lnTo>
                    <a:lnTo>
                      <a:pt x="7581" y="5629"/>
                    </a:lnTo>
                    <a:lnTo>
                      <a:pt x="7121" y="5169"/>
                    </a:lnTo>
                    <a:lnTo>
                      <a:pt x="7274" y="5016"/>
                    </a:lnTo>
                    <a:lnTo>
                      <a:pt x="7313" y="4939"/>
                    </a:lnTo>
                    <a:lnTo>
                      <a:pt x="7274" y="4825"/>
                    </a:lnTo>
                    <a:lnTo>
                      <a:pt x="7159" y="4710"/>
                    </a:lnTo>
                    <a:lnTo>
                      <a:pt x="9035" y="2872"/>
                    </a:lnTo>
                    <a:lnTo>
                      <a:pt x="9074" y="2757"/>
                    </a:lnTo>
                    <a:lnTo>
                      <a:pt x="9035" y="2681"/>
                    </a:lnTo>
                    <a:lnTo>
                      <a:pt x="8423" y="2068"/>
                    </a:lnTo>
                    <a:lnTo>
                      <a:pt x="8270" y="1953"/>
                    </a:lnTo>
                    <a:lnTo>
                      <a:pt x="8078" y="1839"/>
                    </a:lnTo>
                    <a:lnTo>
                      <a:pt x="7887" y="1800"/>
                    </a:lnTo>
                    <a:lnTo>
                      <a:pt x="7695" y="1800"/>
                    </a:lnTo>
                    <a:lnTo>
                      <a:pt x="4403" y="1953"/>
                    </a:lnTo>
                    <a:lnTo>
                      <a:pt x="3522" y="1073"/>
                    </a:lnTo>
                    <a:lnTo>
                      <a:pt x="2910" y="460"/>
                    </a:lnTo>
                    <a:lnTo>
                      <a:pt x="2757" y="345"/>
                    </a:lnTo>
                    <a:lnTo>
                      <a:pt x="2604" y="231"/>
                    </a:lnTo>
                    <a:lnTo>
                      <a:pt x="2450" y="192"/>
                    </a:lnTo>
                    <a:lnTo>
                      <a:pt x="2259" y="154"/>
                    </a:lnTo>
                    <a:lnTo>
                      <a:pt x="126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48" name="Google Shape;1948;p83"/>
              <p:cNvSpPr/>
              <p:nvPr/>
            </p:nvSpPr>
            <p:spPr>
              <a:xfrm>
                <a:off x="6655375" y="2957505"/>
                <a:ext cx="20541" cy="41083"/>
              </a:xfrm>
              <a:custGeom>
                <a:rect b="b" l="l" r="r" t="t"/>
                <a:pathLst>
                  <a:path extrusionOk="0" h="1380" w="690">
                    <a:moveTo>
                      <a:pt x="77" y="1"/>
                    </a:moveTo>
                    <a:lnTo>
                      <a:pt x="1" y="39"/>
                    </a:lnTo>
                    <a:lnTo>
                      <a:pt x="1" y="116"/>
                    </a:lnTo>
                    <a:lnTo>
                      <a:pt x="39" y="652"/>
                    </a:lnTo>
                    <a:lnTo>
                      <a:pt x="116" y="882"/>
                    </a:lnTo>
                    <a:lnTo>
                      <a:pt x="230" y="1111"/>
                    </a:lnTo>
                    <a:lnTo>
                      <a:pt x="498" y="1341"/>
                    </a:lnTo>
                    <a:lnTo>
                      <a:pt x="575" y="1379"/>
                    </a:lnTo>
                    <a:lnTo>
                      <a:pt x="652" y="1341"/>
                    </a:lnTo>
                    <a:lnTo>
                      <a:pt x="690" y="1264"/>
                    </a:lnTo>
                    <a:lnTo>
                      <a:pt x="652" y="1188"/>
                    </a:lnTo>
                    <a:lnTo>
                      <a:pt x="422" y="920"/>
                    </a:lnTo>
                    <a:lnTo>
                      <a:pt x="307" y="805"/>
                    </a:lnTo>
                    <a:lnTo>
                      <a:pt x="269" y="652"/>
                    </a:lnTo>
                    <a:lnTo>
                      <a:pt x="230" y="116"/>
                    </a:lnTo>
                    <a:lnTo>
                      <a:pt x="154" y="39"/>
                    </a:lnTo>
                    <a:lnTo>
                      <a:pt x="7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49" name="Google Shape;1949;p83"/>
              <p:cNvSpPr/>
              <p:nvPr/>
            </p:nvSpPr>
            <p:spPr>
              <a:xfrm>
                <a:off x="6858257" y="3106831"/>
                <a:ext cx="19410" cy="19380"/>
              </a:xfrm>
              <a:custGeom>
                <a:rect b="b" l="l" r="r" t="t"/>
                <a:pathLst>
                  <a:path extrusionOk="0" h="651" w="652">
                    <a:moveTo>
                      <a:pt x="115" y="0"/>
                    </a:moveTo>
                    <a:lnTo>
                      <a:pt x="0" y="38"/>
                    </a:lnTo>
                    <a:lnTo>
                      <a:pt x="0" y="115"/>
                    </a:lnTo>
                    <a:lnTo>
                      <a:pt x="0" y="192"/>
                    </a:lnTo>
                    <a:lnTo>
                      <a:pt x="460" y="651"/>
                    </a:lnTo>
                    <a:lnTo>
                      <a:pt x="613" y="651"/>
                    </a:lnTo>
                    <a:lnTo>
                      <a:pt x="651" y="536"/>
                    </a:lnTo>
                    <a:lnTo>
                      <a:pt x="613" y="460"/>
                    </a:lnTo>
                    <a:lnTo>
                      <a:pt x="192" y="38"/>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50" name="Google Shape;1950;p83"/>
              <p:cNvSpPr/>
              <p:nvPr/>
            </p:nvSpPr>
            <p:spPr>
              <a:xfrm>
                <a:off x="6819497" y="3144431"/>
                <a:ext cx="19410" cy="20541"/>
              </a:xfrm>
              <a:custGeom>
                <a:rect b="b" l="l" r="r" t="t"/>
                <a:pathLst>
                  <a:path extrusionOk="0" h="690" w="652">
                    <a:moveTo>
                      <a:pt x="115" y="0"/>
                    </a:moveTo>
                    <a:lnTo>
                      <a:pt x="39" y="39"/>
                    </a:lnTo>
                    <a:lnTo>
                      <a:pt x="1" y="115"/>
                    </a:lnTo>
                    <a:lnTo>
                      <a:pt x="39" y="230"/>
                    </a:lnTo>
                    <a:lnTo>
                      <a:pt x="460" y="651"/>
                    </a:lnTo>
                    <a:lnTo>
                      <a:pt x="537" y="690"/>
                    </a:lnTo>
                    <a:lnTo>
                      <a:pt x="651" y="651"/>
                    </a:lnTo>
                    <a:lnTo>
                      <a:pt x="651" y="575"/>
                    </a:lnTo>
                    <a:lnTo>
                      <a:pt x="651" y="498"/>
                    </a:lnTo>
                    <a:lnTo>
                      <a:pt x="192"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51" name="Google Shape;1951;p83"/>
              <p:cNvSpPr/>
              <p:nvPr/>
            </p:nvSpPr>
            <p:spPr>
              <a:xfrm>
                <a:off x="6838877" y="3126182"/>
                <a:ext cx="30812" cy="30812"/>
              </a:xfrm>
              <a:custGeom>
                <a:rect b="b" l="l" r="r" t="t"/>
                <a:pathLst>
                  <a:path extrusionOk="0" h="1035" w="1035">
                    <a:moveTo>
                      <a:pt x="115" y="1"/>
                    </a:moveTo>
                    <a:lnTo>
                      <a:pt x="39" y="39"/>
                    </a:lnTo>
                    <a:lnTo>
                      <a:pt x="0" y="116"/>
                    </a:lnTo>
                    <a:lnTo>
                      <a:pt x="39" y="192"/>
                    </a:lnTo>
                    <a:lnTo>
                      <a:pt x="843" y="996"/>
                    </a:lnTo>
                    <a:lnTo>
                      <a:pt x="919" y="1035"/>
                    </a:lnTo>
                    <a:lnTo>
                      <a:pt x="996" y="996"/>
                    </a:lnTo>
                    <a:lnTo>
                      <a:pt x="1034" y="920"/>
                    </a:lnTo>
                    <a:lnTo>
                      <a:pt x="996" y="843"/>
                    </a:lnTo>
                    <a:lnTo>
                      <a:pt x="192" y="39"/>
                    </a:lnTo>
                    <a:lnTo>
                      <a:pt x="11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52" name="Google Shape;1952;p83"/>
              <p:cNvSpPr/>
              <p:nvPr/>
            </p:nvSpPr>
            <p:spPr>
              <a:xfrm>
                <a:off x="6877638" y="2942709"/>
                <a:ext cx="26227" cy="26227"/>
              </a:xfrm>
              <a:custGeom>
                <a:rect b="b" l="l" r="r" t="t"/>
                <a:pathLst>
                  <a:path extrusionOk="0" h="881" w="881">
                    <a:moveTo>
                      <a:pt x="459" y="0"/>
                    </a:moveTo>
                    <a:lnTo>
                      <a:pt x="383" y="39"/>
                    </a:lnTo>
                    <a:lnTo>
                      <a:pt x="345" y="115"/>
                    </a:lnTo>
                    <a:lnTo>
                      <a:pt x="345" y="307"/>
                    </a:lnTo>
                    <a:lnTo>
                      <a:pt x="115" y="307"/>
                    </a:lnTo>
                    <a:lnTo>
                      <a:pt x="38" y="345"/>
                    </a:lnTo>
                    <a:lnTo>
                      <a:pt x="0" y="421"/>
                    </a:lnTo>
                    <a:lnTo>
                      <a:pt x="38" y="498"/>
                    </a:lnTo>
                    <a:lnTo>
                      <a:pt x="115" y="536"/>
                    </a:lnTo>
                    <a:lnTo>
                      <a:pt x="345" y="536"/>
                    </a:lnTo>
                    <a:lnTo>
                      <a:pt x="345" y="766"/>
                    </a:lnTo>
                    <a:lnTo>
                      <a:pt x="383" y="843"/>
                    </a:lnTo>
                    <a:lnTo>
                      <a:pt x="459" y="881"/>
                    </a:lnTo>
                    <a:lnTo>
                      <a:pt x="536" y="843"/>
                    </a:lnTo>
                    <a:lnTo>
                      <a:pt x="574" y="766"/>
                    </a:lnTo>
                    <a:lnTo>
                      <a:pt x="574" y="536"/>
                    </a:lnTo>
                    <a:lnTo>
                      <a:pt x="766" y="536"/>
                    </a:lnTo>
                    <a:lnTo>
                      <a:pt x="842" y="498"/>
                    </a:lnTo>
                    <a:lnTo>
                      <a:pt x="881" y="421"/>
                    </a:lnTo>
                    <a:lnTo>
                      <a:pt x="842" y="345"/>
                    </a:lnTo>
                    <a:lnTo>
                      <a:pt x="766" y="307"/>
                    </a:lnTo>
                    <a:lnTo>
                      <a:pt x="574" y="307"/>
                    </a:lnTo>
                    <a:lnTo>
                      <a:pt x="574" y="115"/>
                    </a:lnTo>
                    <a:lnTo>
                      <a:pt x="536" y="39"/>
                    </a:lnTo>
                    <a:lnTo>
                      <a:pt x="459"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53" name="Google Shape;1953;p83"/>
              <p:cNvSpPr/>
              <p:nvPr/>
            </p:nvSpPr>
            <p:spPr>
              <a:xfrm>
                <a:off x="6832030" y="2921037"/>
                <a:ext cx="22834" cy="22834"/>
              </a:xfrm>
              <a:custGeom>
                <a:rect b="b" l="l" r="r" t="t"/>
                <a:pathLst>
                  <a:path extrusionOk="0" h="767" w="767">
                    <a:moveTo>
                      <a:pt x="384" y="1"/>
                    </a:moveTo>
                    <a:lnTo>
                      <a:pt x="307" y="39"/>
                    </a:lnTo>
                    <a:lnTo>
                      <a:pt x="269" y="116"/>
                    </a:lnTo>
                    <a:lnTo>
                      <a:pt x="269" y="269"/>
                    </a:lnTo>
                    <a:lnTo>
                      <a:pt x="116" y="269"/>
                    </a:lnTo>
                    <a:lnTo>
                      <a:pt x="39" y="307"/>
                    </a:lnTo>
                    <a:lnTo>
                      <a:pt x="1" y="384"/>
                    </a:lnTo>
                    <a:lnTo>
                      <a:pt x="39" y="460"/>
                    </a:lnTo>
                    <a:lnTo>
                      <a:pt x="116" y="499"/>
                    </a:lnTo>
                    <a:lnTo>
                      <a:pt x="269" y="499"/>
                    </a:lnTo>
                    <a:lnTo>
                      <a:pt x="269" y="652"/>
                    </a:lnTo>
                    <a:lnTo>
                      <a:pt x="307" y="728"/>
                    </a:lnTo>
                    <a:lnTo>
                      <a:pt x="384" y="767"/>
                    </a:lnTo>
                    <a:lnTo>
                      <a:pt x="460" y="728"/>
                    </a:lnTo>
                    <a:lnTo>
                      <a:pt x="498" y="652"/>
                    </a:lnTo>
                    <a:lnTo>
                      <a:pt x="498" y="499"/>
                    </a:lnTo>
                    <a:lnTo>
                      <a:pt x="652" y="499"/>
                    </a:lnTo>
                    <a:lnTo>
                      <a:pt x="728" y="460"/>
                    </a:lnTo>
                    <a:lnTo>
                      <a:pt x="766" y="384"/>
                    </a:lnTo>
                    <a:lnTo>
                      <a:pt x="728" y="307"/>
                    </a:lnTo>
                    <a:lnTo>
                      <a:pt x="652" y="269"/>
                    </a:lnTo>
                    <a:lnTo>
                      <a:pt x="498" y="269"/>
                    </a:lnTo>
                    <a:lnTo>
                      <a:pt x="498" y="116"/>
                    </a:lnTo>
                    <a:lnTo>
                      <a:pt x="460" y="39"/>
                    </a:lnTo>
                    <a:lnTo>
                      <a:pt x="384"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54" name="Google Shape;1954;p83"/>
              <p:cNvSpPr/>
              <p:nvPr/>
            </p:nvSpPr>
            <p:spPr>
              <a:xfrm>
                <a:off x="6634863" y="3121627"/>
                <a:ext cx="25096" cy="26257"/>
              </a:xfrm>
              <a:custGeom>
                <a:rect b="b" l="l" r="r" t="t"/>
                <a:pathLst>
                  <a:path extrusionOk="0" h="882" w="843">
                    <a:moveTo>
                      <a:pt x="422" y="1"/>
                    </a:moveTo>
                    <a:lnTo>
                      <a:pt x="345" y="39"/>
                    </a:lnTo>
                    <a:lnTo>
                      <a:pt x="307" y="116"/>
                    </a:lnTo>
                    <a:lnTo>
                      <a:pt x="307" y="345"/>
                    </a:lnTo>
                    <a:lnTo>
                      <a:pt x="39" y="345"/>
                    </a:lnTo>
                    <a:lnTo>
                      <a:pt x="1" y="460"/>
                    </a:lnTo>
                    <a:lnTo>
                      <a:pt x="39" y="537"/>
                    </a:lnTo>
                    <a:lnTo>
                      <a:pt x="115" y="575"/>
                    </a:lnTo>
                    <a:lnTo>
                      <a:pt x="307" y="575"/>
                    </a:lnTo>
                    <a:lnTo>
                      <a:pt x="307" y="766"/>
                    </a:lnTo>
                    <a:lnTo>
                      <a:pt x="345" y="843"/>
                    </a:lnTo>
                    <a:lnTo>
                      <a:pt x="422" y="881"/>
                    </a:lnTo>
                    <a:lnTo>
                      <a:pt x="498" y="843"/>
                    </a:lnTo>
                    <a:lnTo>
                      <a:pt x="537" y="766"/>
                    </a:lnTo>
                    <a:lnTo>
                      <a:pt x="537" y="575"/>
                    </a:lnTo>
                    <a:lnTo>
                      <a:pt x="728" y="575"/>
                    </a:lnTo>
                    <a:lnTo>
                      <a:pt x="805" y="537"/>
                    </a:lnTo>
                    <a:lnTo>
                      <a:pt x="843" y="460"/>
                    </a:lnTo>
                    <a:lnTo>
                      <a:pt x="805" y="345"/>
                    </a:lnTo>
                    <a:lnTo>
                      <a:pt x="537" y="345"/>
                    </a:lnTo>
                    <a:lnTo>
                      <a:pt x="537" y="116"/>
                    </a:lnTo>
                    <a:lnTo>
                      <a:pt x="498" y="39"/>
                    </a:lnTo>
                    <a:lnTo>
                      <a:pt x="422"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55" name="Google Shape;1955;p83"/>
              <p:cNvSpPr/>
              <p:nvPr/>
            </p:nvSpPr>
            <p:spPr>
              <a:xfrm>
                <a:off x="6868498" y="3057800"/>
                <a:ext cx="26257" cy="26257"/>
              </a:xfrm>
              <a:custGeom>
                <a:rect b="b" l="l" r="r" t="t"/>
                <a:pathLst>
                  <a:path extrusionOk="0" h="882" w="882">
                    <a:moveTo>
                      <a:pt x="422" y="1"/>
                    </a:moveTo>
                    <a:lnTo>
                      <a:pt x="345" y="39"/>
                    </a:lnTo>
                    <a:lnTo>
                      <a:pt x="307" y="116"/>
                    </a:lnTo>
                    <a:lnTo>
                      <a:pt x="307" y="345"/>
                    </a:lnTo>
                    <a:lnTo>
                      <a:pt x="1" y="345"/>
                    </a:lnTo>
                    <a:lnTo>
                      <a:pt x="1" y="460"/>
                    </a:lnTo>
                    <a:lnTo>
                      <a:pt x="1" y="537"/>
                    </a:lnTo>
                    <a:lnTo>
                      <a:pt x="116" y="575"/>
                    </a:lnTo>
                    <a:lnTo>
                      <a:pt x="307" y="575"/>
                    </a:lnTo>
                    <a:lnTo>
                      <a:pt x="307" y="767"/>
                    </a:lnTo>
                    <a:lnTo>
                      <a:pt x="345" y="843"/>
                    </a:lnTo>
                    <a:lnTo>
                      <a:pt x="422" y="881"/>
                    </a:lnTo>
                    <a:lnTo>
                      <a:pt x="498" y="843"/>
                    </a:lnTo>
                    <a:lnTo>
                      <a:pt x="537" y="767"/>
                    </a:lnTo>
                    <a:lnTo>
                      <a:pt x="537" y="575"/>
                    </a:lnTo>
                    <a:lnTo>
                      <a:pt x="766" y="575"/>
                    </a:lnTo>
                    <a:lnTo>
                      <a:pt x="843" y="537"/>
                    </a:lnTo>
                    <a:lnTo>
                      <a:pt x="881" y="460"/>
                    </a:lnTo>
                    <a:lnTo>
                      <a:pt x="843" y="345"/>
                    </a:lnTo>
                    <a:lnTo>
                      <a:pt x="537" y="345"/>
                    </a:lnTo>
                    <a:lnTo>
                      <a:pt x="537" y="116"/>
                    </a:lnTo>
                    <a:lnTo>
                      <a:pt x="498" y="39"/>
                    </a:lnTo>
                    <a:lnTo>
                      <a:pt x="422"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56" name="Google Shape;1956;p83"/>
              <p:cNvSpPr/>
              <p:nvPr/>
            </p:nvSpPr>
            <p:spPr>
              <a:xfrm>
                <a:off x="6771627" y="3156964"/>
                <a:ext cx="35367" cy="35367"/>
              </a:xfrm>
              <a:custGeom>
                <a:rect b="b" l="l" r="r" t="t"/>
                <a:pathLst>
                  <a:path extrusionOk="0" h="1188" w="1188">
                    <a:moveTo>
                      <a:pt x="575" y="345"/>
                    </a:moveTo>
                    <a:lnTo>
                      <a:pt x="690" y="498"/>
                    </a:lnTo>
                    <a:lnTo>
                      <a:pt x="843" y="575"/>
                    </a:lnTo>
                    <a:lnTo>
                      <a:pt x="690" y="690"/>
                    </a:lnTo>
                    <a:lnTo>
                      <a:pt x="575" y="843"/>
                    </a:lnTo>
                    <a:lnTo>
                      <a:pt x="460" y="690"/>
                    </a:lnTo>
                    <a:lnTo>
                      <a:pt x="345" y="575"/>
                    </a:lnTo>
                    <a:lnTo>
                      <a:pt x="460" y="498"/>
                    </a:lnTo>
                    <a:lnTo>
                      <a:pt x="575" y="345"/>
                    </a:lnTo>
                    <a:close/>
                    <a:moveTo>
                      <a:pt x="537" y="1"/>
                    </a:moveTo>
                    <a:lnTo>
                      <a:pt x="498" y="39"/>
                    </a:lnTo>
                    <a:lnTo>
                      <a:pt x="422" y="192"/>
                    </a:lnTo>
                    <a:lnTo>
                      <a:pt x="307" y="307"/>
                    </a:lnTo>
                    <a:lnTo>
                      <a:pt x="154" y="422"/>
                    </a:lnTo>
                    <a:lnTo>
                      <a:pt x="39" y="498"/>
                    </a:lnTo>
                    <a:lnTo>
                      <a:pt x="1" y="537"/>
                    </a:lnTo>
                    <a:lnTo>
                      <a:pt x="1" y="575"/>
                    </a:lnTo>
                    <a:lnTo>
                      <a:pt x="1" y="651"/>
                    </a:lnTo>
                    <a:lnTo>
                      <a:pt x="39" y="690"/>
                    </a:lnTo>
                    <a:lnTo>
                      <a:pt x="154" y="766"/>
                    </a:lnTo>
                    <a:lnTo>
                      <a:pt x="307" y="881"/>
                    </a:lnTo>
                    <a:lnTo>
                      <a:pt x="422" y="996"/>
                    </a:lnTo>
                    <a:lnTo>
                      <a:pt x="498" y="1149"/>
                    </a:lnTo>
                    <a:lnTo>
                      <a:pt x="537" y="1187"/>
                    </a:lnTo>
                    <a:lnTo>
                      <a:pt x="651" y="1187"/>
                    </a:lnTo>
                    <a:lnTo>
                      <a:pt x="690" y="1149"/>
                    </a:lnTo>
                    <a:lnTo>
                      <a:pt x="766" y="996"/>
                    </a:lnTo>
                    <a:lnTo>
                      <a:pt x="843" y="881"/>
                    </a:lnTo>
                    <a:lnTo>
                      <a:pt x="996" y="766"/>
                    </a:lnTo>
                    <a:lnTo>
                      <a:pt x="1111" y="690"/>
                    </a:lnTo>
                    <a:lnTo>
                      <a:pt x="1149" y="651"/>
                    </a:lnTo>
                    <a:lnTo>
                      <a:pt x="1187" y="575"/>
                    </a:lnTo>
                    <a:lnTo>
                      <a:pt x="1149" y="537"/>
                    </a:lnTo>
                    <a:lnTo>
                      <a:pt x="1111" y="498"/>
                    </a:lnTo>
                    <a:lnTo>
                      <a:pt x="996" y="422"/>
                    </a:lnTo>
                    <a:lnTo>
                      <a:pt x="843" y="307"/>
                    </a:lnTo>
                    <a:lnTo>
                      <a:pt x="766" y="192"/>
                    </a:lnTo>
                    <a:lnTo>
                      <a:pt x="690" y="39"/>
                    </a:lnTo>
                    <a:lnTo>
                      <a:pt x="651"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57" name="Google Shape;1957;p83"/>
              <p:cNvSpPr/>
              <p:nvPr/>
            </p:nvSpPr>
            <p:spPr>
              <a:xfrm>
                <a:off x="6632601" y="3057800"/>
                <a:ext cx="47870" cy="47900"/>
              </a:xfrm>
              <a:custGeom>
                <a:rect b="b" l="l" r="r" t="t"/>
                <a:pathLst>
                  <a:path extrusionOk="0" h="1609" w="1608">
                    <a:moveTo>
                      <a:pt x="804" y="345"/>
                    </a:moveTo>
                    <a:lnTo>
                      <a:pt x="919" y="460"/>
                    </a:lnTo>
                    <a:lnTo>
                      <a:pt x="995" y="613"/>
                    </a:lnTo>
                    <a:lnTo>
                      <a:pt x="1149" y="690"/>
                    </a:lnTo>
                    <a:lnTo>
                      <a:pt x="1263" y="805"/>
                    </a:lnTo>
                    <a:lnTo>
                      <a:pt x="1149" y="881"/>
                    </a:lnTo>
                    <a:lnTo>
                      <a:pt x="995" y="996"/>
                    </a:lnTo>
                    <a:lnTo>
                      <a:pt x="919" y="1111"/>
                    </a:lnTo>
                    <a:lnTo>
                      <a:pt x="804" y="1264"/>
                    </a:lnTo>
                    <a:lnTo>
                      <a:pt x="727" y="1111"/>
                    </a:lnTo>
                    <a:lnTo>
                      <a:pt x="613" y="996"/>
                    </a:lnTo>
                    <a:lnTo>
                      <a:pt x="498" y="881"/>
                    </a:lnTo>
                    <a:lnTo>
                      <a:pt x="345" y="805"/>
                    </a:lnTo>
                    <a:lnTo>
                      <a:pt x="498" y="690"/>
                    </a:lnTo>
                    <a:lnTo>
                      <a:pt x="613" y="613"/>
                    </a:lnTo>
                    <a:lnTo>
                      <a:pt x="727" y="460"/>
                    </a:lnTo>
                    <a:lnTo>
                      <a:pt x="804" y="345"/>
                    </a:lnTo>
                    <a:close/>
                    <a:moveTo>
                      <a:pt x="766" y="1"/>
                    </a:moveTo>
                    <a:lnTo>
                      <a:pt x="727" y="39"/>
                    </a:lnTo>
                    <a:lnTo>
                      <a:pt x="613" y="231"/>
                    </a:lnTo>
                    <a:lnTo>
                      <a:pt x="459" y="422"/>
                    </a:lnTo>
                    <a:lnTo>
                      <a:pt x="230" y="613"/>
                    </a:lnTo>
                    <a:lnTo>
                      <a:pt x="77" y="690"/>
                    </a:lnTo>
                    <a:lnTo>
                      <a:pt x="38" y="728"/>
                    </a:lnTo>
                    <a:lnTo>
                      <a:pt x="0" y="805"/>
                    </a:lnTo>
                    <a:lnTo>
                      <a:pt x="38" y="843"/>
                    </a:lnTo>
                    <a:lnTo>
                      <a:pt x="77" y="881"/>
                    </a:lnTo>
                    <a:lnTo>
                      <a:pt x="230" y="996"/>
                    </a:lnTo>
                    <a:lnTo>
                      <a:pt x="459" y="1149"/>
                    </a:lnTo>
                    <a:lnTo>
                      <a:pt x="613" y="1379"/>
                    </a:lnTo>
                    <a:lnTo>
                      <a:pt x="727" y="1532"/>
                    </a:lnTo>
                    <a:lnTo>
                      <a:pt x="766" y="1571"/>
                    </a:lnTo>
                    <a:lnTo>
                      <a:pt x="804" y="1609"/>
                    </a:lnTo>
                    <a:lnTo>
                      <a:pt x="881" y="1571"/>
                    </a:lnTo>
                    <a:lnTo>
                      <a:pt x="919" y="1532"/>
                    </a:lnTo>
                    <a:lnTo>
                      <a:pt x="995" y="1379"/>
                    </a:lnTo>
                    <a:lnTo>
                      <a:pt x="1187" y="1149"/>
                    </a:lnTo>
                    <a:lnTo>
                      <a:pt x="1378" y="996"/>
                    </a:lnTo>
                    <a:lnTo>
                      <a:pt x="1570" y="881"/>
                    </a:lnTo>
                    <a:lnTo>
                      <a:pt x="1608" y="843"/>
                    </a:lnTo>
                    <a:lnTo>
                      <a:pt x="1608" y="805"/>
                    </a:lnTo>
                    <a:lnTo>
                      <a:pt x="1608" y="728"/>
                    </a:lnTo>
                    <a:lnTo>
                      <a:pt x="1570" y="690"/>
                    </a:lnTo>
                    <a:lnTo>
                      <a:pt x="1378" y="613"/>
                    </a:lnTo>
                    <a:lnTo>
                      <a:pt x="1187" y="422"/>
                    </a:lnTo>
                    <a:lnTo>
                      <a:pt x="995" y="231"/>
                    </a:lnTo>
                    <a:lnTo>
                      <a:pt x="919" y="39"/>
                    </a:lnTo>
                    <a:lnTo>
                      <a:pt x="881"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58" name="Google Shape;1958;p83"/>
              <p:cNvSpPr/>
              <p:nvPr/>
            </p:nvSpPr>
            <p:spPr>
              <a:xfrm>
                <a:off x="6773919" y="2921037"/>
                <a:ext cx="44476" cy="44476"/>
              </a:xfrm>
              <a:custGeom>
                <a:rect b="b" l="l" r="r" t="t"/>
                <a:pathLst>
                  <a:path extrusionOk="0" h="1494" w="1494">
                    <a:moveTo>
                      <a:pt x="728" y="345"/>
                    </a:moveTo>
                    <a:lnTo>
                      <a:pt x="919" y="575"/>
                    </a:lnTo>
                    <a:lnTo>
                      <a:pt x="1149" y="728"/>
                    </a:lnTo>
                    <a:lnTo>
                      <a:pt x="919" y="920"/>
                    </a:lnTo>
                    <a:lnTo>
                      <a:pt x="728" y="1149"/>
                    </a:lnTo>
                    <a:lnTo>
                      <a:pt x="574" y="920"/>
                    </a:lnTo>
                    <a:lnTo>
                      <a:pt x="345" y="728"/>
                    </a:lnTo>
                    <a:lnTo>
                      <a:pt x="574" y="575"/>
                    </a:lnTo>
                    <a:lnTo>
                      <a:pt x="728" y="345"/>
                    </a:lnTo>
                    <a:close/>
                    <a:moveTo>
                      <a:pt x="689" y="1"/>
                    </a:moveTo>
                    <a:lnTo>
                      <a:pt x="651" y="77"/>
                    </a:lnTo>
                    <a:lnTo>
                      <a:pt x="536" y="231"/>
                    </a:lnTo>
                    <a:lnTo>
                      <a:pt x="421" y="422"/>
                    </a:lnTo>
                    <a:lnTo>
                      <a:pt x="230" y="575"/>
                    </a:lnTo>
                    <a:lnTo>
                      <a:pt x="39" y="652"/>
                    </a:lnTo>
                    <a:lnTo>
                      <a:pt x="0" y="690"/>
                    </a:lnTo>
                    <a:lnTo>
                      <a:pt x="0" y="728"/>
                    </a:lnTo>
                    <a:lnTo>
                      <a:pt x="0" y="805"/>
                    </a:lnTo>
                    <a:lnTo>
                      <a:pt x="39" y="843"/>
                    </a:lnTo>
                    <a:lnTo>
                      <a:pt x="230" y="920"/>
                    </a:lnTo>
                    <a:lnTo>
                      <a:pt x="421" y="1073"/>
                    </a:lnTo>
                    <a:lnTo>
                      <a:pt x="536" y="1264"/>
                    </a:lnTo>
                    <a:lnTo>
                      <a:pt x="651" y="1417"/>
                    </a:lnTo>
                    <a:lnTo>
                      <a:pt x="689" y="1456"/>
                    </a:lnTo>
                    <a:lnTo>
                      <a:pt x="728" y="1494"/>
                    </a:lnTo>
                    <a:lnTo>
                      <a:pt x="804" y="1456"/>
                    </a:lnTo>
                    <a:lnTo>
                      <a:pt x="842" y="1417"/>
                    </a:lnTo>
                    <a:lnTo>
                      <a:pt x="919" y="1264"/>
                    </a:lnTo>
                    <a:lnTo>
                      <a:pt x="1072" y="1073"/>
                    </a:lnTo>
                    <a:lnTo>
                      <a:pt x="1264" y="920"/>
                    </a:lnTo>
                    <a:lnTo>
                      <a:pt x="1417" y="843"/>
                    </a:lnTo>
                    <a:lnTo>
                      <a:pt x="1455" y="805"/>
                    </a:lnTo>
                    <a:lnTo>
                      <a:pt x="1493" y="728"/>
                    </a:lnTo>
                    <a:lnTo>
                      <a:pt x="1455" y="690"/>
                    </a:lnTo>
                    <a:lnTo>
                      <a:pt x="1417" y="652"/>
                    </a:lnTo>
                    <a:lnTo>
                      <a:pt x="1264" y="575"/>
                    </a:lnTo>
                    <a:lnTo>
                      <a:pt x="1072" y="422"/>
                    </a:lnTo>
                    <a:lnTo>
                      <a:pt x="919" y="231"/>
                    </a:lnTo>
                    <a:lnTo>
                      <a:pt x="842" y="77"/>
                    </a:lnTo>
                    <a:lnTo>
                      <a:pt x="804"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1959" name="Google Shape;1959;p83"/>
          <p:cNvGrpSpPr/>
          <p:nvPr/>
        </p:nvGrpSpPr>
        <p:grpSpPr>
          <a:xfrm>
            <a:off x="2203538" y="1996601"/>
            <a:ext cx="685935" cy="632778"/>
            <a:chOff x="5889359" y="4998071"/>
            <a:chExt cx="1828671" cy="1687408"/>
          </a:xfrm>
        </p:grpSpPr>
        <p:sp>
          <p:nvSpPr>
            <p:cNvPr id="1960" name="Google Shape;1960;p83"/>
            <p:cNvSpPr/>
            <p:nvPr/>
          </p:nvSpPr>
          <p:spPr>
            <a:xfrm>
              <a:off x="6851200" y="6342500"/>
              <a:ext cx="336300" cy="3213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61" name="Google Shape;1961;p83"/>
            <p:cNvSpPr/>
            <p:nvPr/>
          </p:nvSpPr>
          <p:spPr>
            <a:xfrm>
              <a:off x="6053550" y="5041775"/>
              <a:ext cx="642000" cy="16437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962" name="Google Shape;1962;p83"/>
            <p:cNvGrpSpPr/>
            <p:nvPr/>
          </p:nvGrpSpPr>
          <p:grpSpPr>
            <a:xfrm>
              <a:off x="5889359" y="4998071"/>
              <a:ext cx="1828671" cy="1687408"/>
              <a:chOff x="5986383" y="1869114"/>
              <a:chExt cx="295199" cy="272395"/>
            </a:xfrm>
          </p:grpSpPr>
          <p:sp>
            <p:nvSpPr>
              <p:cNvPr id="1963" name="Google Shape;1963;p83"/>
              <p:cNvSpPr/>
              <p:nvPr/>
            </p:nvSpPr>
            <p:spPr>
              <a:xfrm>
                <a:off x="5986383" y="2132370"/>
                <a:ext cx="295199" cy="9139"/>
              </a:xfrm>
              <a:custGeom>
                <a:rect b="b" l="l" r="r" t="t"/>
                <a:pathLst>
                  <a:path extrusionOk="0" h="307" w="9916">
                    <a:moveTo>
                      <a:pt x="115" y="1"/>
                    </a:moveTo>
                    <a:lnTo>
                      <a:pt x="38" y="39"/>
                    </a:lnTo>
                    <a:lnTo>
                      <a:pt x="38" y="77"/>
                    </a:lnTo>
                    <a:lnTo>
                      <a:pt x="0" y="154"/>
                    </a:lnTo>
                    <a:lnTo>
                      <a:pt x="38" y="230"/>
                    </a:lnTo>
                    <a:lnTo>
                      <a:pt x="38" y="269"/>
                    </a:lnTo>
                    <a:lnTo>
                      <a:pt x="115" y="307"/>
                    </a:lnTo>
                    <a:lnTo>
                      <a:pt x="9763" y="307"/>
                    </a:lnTo>
                    <a:lnTo>
                      <a:pt x="9877" y="269"/>
                    </a:lnTo>
                    <a:lnTo>
                      <a:pt x="9916" y="230"/>
                    </a:lnTo>
                    <a:lnTo>
                      <a:pt x="9916" y="154"/>
                    </a:lnTo>
                    <a:lnTo>
                      <a:pt x="9916" y="77"/>
                    </a:lnTo>
                    <a:lnTo>
                      <a:pt x="9877" y="39"/>
                    </a:lnTo>
                    <a:lnTo>
                      <a:pt x="980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64" name="Google Shape;1964;p83"/>
              <p:cNvSpPr/>
              <p:nvPr/>
            </p:nvSpPr>
            <p:spPr>
              <a:xfrm>
                <a:off x="6010318" y="1869114"/>
                <a:ext cx="111697" cy="271264"/>
              </a:xfrm>
              <a:custGeom>
                <a:rect b="b" l="l" r="r" t="t"/>
                <a:pathLst>
                  <a:path extrusionOk="0" h="9112" w="3752">
                    <a:moveTo>
                      <a:pt x="153" y="0"/>
                    </a:moveTo>
                    <a:lnTo>
                      <a:pt x="77" y="38"/>
                    </a:lnTo>
                    <a:lnTo>
                      <a:pt x="38" y="38"/>
                    </a:lnTo>
                    <a:lnTo>
                      <a:pt x="0" y="115"/>
                    </a:lnTo>
                    <a:lnTo>
                      <a:pt x="0" y="153"/>
                    </a:lnTo>
                    <a:lnTo>
                      <a:pt x="0" y="8920"/>
                    </a:lnTo>
                    <a:lnTo>
                      <a:pt x="0" y="8997"/>
                    </a:lnTo>
                    <a:lnTo>
                      <a:pt x="38" y="9035"/>
                    </a:lnTo>
                    <a:lnTo>
                      <a:pt x="77" y="9073"/>
                    </a:lnTo>
                    <a:lnTo>
                      <a:pt x="153" y="9112"/>
                    </a:lnTo>
                    <a:lnTo>
                      <a:pt x="230" y="9073"/>
                    </a:lnTo>
                    <a:lnTo>
                      <a:pt x="268" y="9035"/>
                    </a:lnTo>
                    <a:lnTo>
                      <a:pt x="306" y="8997"/>
                    </a:lnTo>
                    <a:lnTo>
                      <a:pt x="306" y="8920"/>
                    </a:lnTo>
                    <a:lnTo>
                      <a:pt x="306" y="345"/>
                    </a:lnTo>
                    <a:lnTo>
                      <a:pt x="3446" y="345"/>
                    </a:lnTo>
                    <a:lnTo>
                      <a:pt x="3446" y="8920"/>
                    </a:lnTo>
                    <a:lnTo>
                      <a:pt x="3446" y="8997"/>
                    </a:lnTo>
                    <a:lnTo>
                      <a:pt x="3484" y="9035"/>
                    </a:lnTo>
                    <a:lnTo>
                      <a:pt x="3522" y="9073"/>
                    </a:lnTo>
                    <a:lnTo>
                      <a:pt x="3599" y="9112"/>
                    </a:lnTo>
                    <a:lnTo>
                      <a:pt x="3675" y="9073"/>
                    </a:lnTo>
                    <a:lnTo>
                      <a:pt x="3714" y="9035"/>
                    </a:lnTo>
                    <a:lnTo>
                      <a:pt x="3752" y="8920"/>
                    </a:lnTo>
                    <a:lnTo>
                      <a:pt x="3752" y="153"/>
                    </a:lnTo>
                    <a:lnTo>
                      <a:pt x="3752" y="115"/>
                    </a:lnTo>
                    <a:lnTo>
                      <a:pt x="3714" y="38"/>
                    </a:lnTo>
                    <a:lnTo>
                      <a:pt x="3675" y="38"/>
                    </a:lnTo>
                    <a:lnTo>
                      <a:pt x="3599"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65" name="Google Shape;1965;p83"/>
              <p:cNvSpPr/>
              <p:nvPr/>
            </p:nvSpPr>
            <p:spPr>
              <a:xfrm>
                <a:off x="6039940" y="1897604"/>
                <a:ext cx="9139" cy="29651"/>
              </a:xfrm>
              <a:custGeom>
                <a:rect b="b" l="l" r="r" t="t"/>
                <a:pathLst>
                  <a:path extrusionOk="0" h="996" w="307">
                    <a:moveTo>
                      <a:pt x="154" y="0"/>
                    </a:moveTo>
                    <a:lnTo>
                      <a:pt x="115" y="39"/>
                    </a:lnTo>
                    <a:lnTo>
                      <a:pt x="39" y="39"/>
                    </a:lnTo>
                    <a:lnTo>
                      <a:pt x="0" y="115"/>
                    </a:lnTo>
                    <a:lnTo>
                      <a:pt x="0" y="153"/>
                    </a:lnTo>
                    <a:lnTo>
                      <a:pt x="0" y="843"/>
                    </a:lnTo>
                    <a:lnTo>
                      <a:pt x="0" y="919"/>
                    </a:lnTo>
                    <a:lnTo>
                      <a:pt x="39" y="957"/>
                    </a:lnTo>
                    <a:lnTo>
                      <a:pt x="115" y="996"/>
                    </a:lnTo>
                    <a:lnTo>
                      <a:pt x="230" y="996"/>
                    </a:lnTo>
                    <a:lnTo>
                      <a:pt x="268" y="957"/>
                    </a:lnTo>
                    <a:lnTo>
                      <a:pt x="307" y="919"/>
                    </a:lnTo>
                    <a:lnTo>
                      <a:pt x="307" y="843"/>
                    </a:lnTo>
                    <a:lnTo>
                      <a:pt x="307" y="153"/>
                    </a:lnTo>
                    <a:lnTo>
                      <a:pt x="307" y="115"/>
                    </a:lnTo>
                    <a:lnTo>
                      <a:pt x="268"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66" name="Google Shape;1966;p83"/>
              <p:cNvSpPr/>
              <p:nvPr/>
            </p:nvSpPr>
            <p:spPr>
              <a:xfrm>
                <a:off x="6039940" y="1944313"/>
                <a:ext cx="9139" cy="29681"/>
              </a:xfrm>
              <a:custGeom>
                <a:rect b="b" l="l" r="r" t="t"/>
                <a:pathLst>
                  <a:path extrusionOk="0" h="997" w="307">
                    <a:moveTo>
                      <a:pt x="154" y="1"/>
                    </a:moveTo>
                    <a:lnTo>
                      <a:pt x="115" y="39"/>
                    </a:lnTo>
                    <a:lnTo>
                      <a:pt x="39" y="77"/>
                    </a:lnTo>
                    <a:lnTo>
                      <a:pt x="0" y="116"/>
                    </a:lnTo>
                    <a:lnTo>
                      <a:pt x="0" y="192"/>
                    </a:lnTo>
                    <a:lnTo>
                      <a:pt x="0" y="843"/>
                    </a:lnTo>
                    <a:lnTo>
                      <a:pt x="0" y="920"/>
                    </a:lnTo>
                    <a:lnTo>
                      <a:pt x="39" y="958"/>
                    </a:lnTo>
                    <a:lnTo>
                      <a:pt x="115" y="996"/>
                    </a:lnTo>
                    <a:lnTo>
                      <a:pt x="230" y="996"/>
                    </a:lnTo>
                    <a:lnTo>
                      <a:pt x="268" y="958"/>
                    </a:lnTo>
                    <a:lnTo>
                      <a:pt x="307" y="843"/>
                    </a:lnTo>
                    <a:lnTo>
                      <a:pt x="307" y="192"/>
                    </a:lnTo>
                    <a:lnTo>
                      <a:pt x="307" y="116"/>
                    </a:lnTo>
                    <a:lnTo>
                      <a:pt x="268"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67" name="Google Shape;1967;p83"/>
              <p:cNvSpPr/>
              <p:nvPr/>
            </p:nvSpPr>
            <p:spPr>
              <a:xfrm>
                <a:off x="6039940" y="1991052"/>
                <a:ext cx="9139" cy="29651"/>
              </a:xfrm>
              <a:custGeom>
                <a:rect b="b" l="l" r="r" t="t"/>
                <a:pathLst>
                  <a:path extrusionOk="0" h="996" w="307">
                    <a:moveTo>
                      <a:pt x="115" y="1"/>
                    </a:moveTo>
                    <a:lnTo>
                      <a:pt x="39" y="39"/>
                    </a:lnTo>
                    <a:lnTo>
                      <a:pt x="0" y="115"/>
                    </a:lnTo>
                    <a:lnTo>
                      <a:pt x="0" y="154"/>
                    </a:lnTo>
                    <a:lnTo>
                      <a:pt x="0" y="843"/>
                    </a:lnTo>
                    <a:lnTo>
                      <a:pt x="0" y="919"/>
                    </a:lnTo>
                    <a:lnTo>
                      <a:pt x="39" y="958"/>
                    </a:lnTo>
                    <a:lnTo>
                      <a:pt x="115" y="996"/>
                    </a:lnTo>
                    <a:lnTo>
                      <a:pt x="230" y="996"/>
                    </a:lnTo>
                    <a:lnTo>
                      <a:pt x="268" y="958"/>
                    </a:lnTo>
                    <a:lnTo>
                      <a:pt x="307" y="843"/>
                    </a:lnTo>
                    <a:lnTo>
                      <a:pt x="307" y="154"/>
                    </a:lnTo>
                    <a:lnTo>
                      <a:pt x="307" y="115"/>
                    </a:lnTo>
                    <a:lnTo>
                      <a:pt x="268"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68" name="Google Shape;1968;p83"/>
              <p:cNvSpPr/>
              <p:nvPr/>
            </p:nvSpPr>
            <p:spPr>
              <a:xfrm>
                <a:off x="6039940" y="2037791"/>
                <a:ext cx="9139" cy="29651"/>
              </a:xfrm>
              <a:custGeom>
                <a:rect b="b" l="l" r="r" t="t"/>
                <a:pathLst>
                  <a:path extrusionOk="0" h="996" w="307">
                    <a:moveTo>
                      <a:pt x="115" y="0"/>
                    </a:moveTo>
                    <a:lnTo>
                      <a:pt x="39" y="38"/>
                    </a:lnTo>
                    <a:lnTo>
                      <a:pt x="0" y="77"/>
                    </a:lnTo>
                    <a:lnTo>
                      <a:pt x="0" y="153"/>
                    </a:lnTo>
                    <a:lnTo>
                      <a:pt x="0" y="842"/>
                    </a:lnTo>
                    <a:lnTo>
                      <a:pt x="0" y="881"/>
                    </a:lnTo>
                    <a:lnTo>
                      <a:pt x="39" y="957"/>
                    </a:lnTo>
                    <a:lnTo>
                      <a:pt x="115" y="996"/>
                    </a:lnTo>
                    <a:lnTo>
                      <a:pt x="230" y="996"/>
                    </a:lnTo>
                    <a:lnTo>
                      <a:pt x="268" y="957"/>
                    </a:lnTo>
                    <a:lnTo>
                      <a:pt x="307" y="881"/>
                    </a:lnTo>
                    <a:lnTo>
                      <a:pt x="307" y="842"/>
                    </a:lnTo>
                    <a:lnTo>
                      <a:pt x="307" y="153"/>
                    </a:lnTo>
                    <a:lnTo>
                      <a:pt x="307" y="77"/>
                    </a:lnTo>
                    <a:lnTo>
                      <a:pt x="268"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69" name="Google Shape;1969;p83"/>
              <p:cNvSpPr/>
              <p:nvPr/>
            </p:nvSpPr>
            <p:spPr>
              <a:xfrm>
                <a:off x="6039940" y="2084500"/>
                <a:ext cx="9139" cy="29681"/>
              </a:xfrm>
              <a:custGeom>
                <a:rect b="b" l="l" r="r" t="t"/>
                <a:pathLst>
                  <a:path extrusionOk="0" h="997" w="307">
                    <a:moveTo>
                      <a:pt x="115" y="1"/>
                    </a:moveTo>
                    <a:lnTo>
                      <a:pt x="39" y="39"/>
                    </a:lnTo>
                    <a:lnTo>
                      <a:pt x="0" y="77"/>
                    </a:lnTo>
                    <a:lnTo>
                      <a:pt x="0" y="154"/>
                    </a:lnTo>
                    <a:lnTo>
                      <a:pt x="0" y="805"/>
                    </a:lnTo>
                    <a:lnTo>
                      <a:pt x="0" y="881"/>
                    </a:lnTo>
                    <a:lnTo>
                      <a:pt x="39" y="920"/>
                    </a:lnTo>
                    <a:lnTo>
                      <a:pt x="115" y="958"/>
                    </a:lnTo>
                    <a:lnTo>
                      <a:pt x="154" y="996"/>
                    </a:lnTo>
                    <a:lnTo>
                      <a:pt x="230" y="958"/>
                    </a:lnTo>
                    <a:lnTo>
                      <a:pt x="268" y="920"/>
                    </a:lnTo>
                    <a:lnTo>
                      <a:pt x="307" y="881"/>
                    </a:lnTo>
                    <a:lnTo>
                      <a:pt x="307" y="805"/>
                    </a:lnTo>
                    <a:lnTo>
                      <a:pt x="307" y="154"/>
                    </a:lnTo>
                    <a:lnTo>
                      <a:pt x="307" y="77"/>
                    </a:lnTo>
                    <a:lnTo>
                      <a:pt x="268"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0" name="Google Shape;1970;p83"/>
              <p:cNvSpPr/>
              <p:nvPr/>
            </p:nvSpPr>
            <p:spPr>
              <a:xfrm>
                <a:off x="6060451" y="1897604"/>
                <a:ext cx="9139" cy="29651"/>
              </a:xfrm>
              <a:custGeom>
                <a:rect b="b" l="l" r="r" t="t"/>
                <a:pathLst>
                  <a:path extrusionOk="0" h="996" w="307">
                    <a:moveTo>
                      <a:pt x="154" y="0"/>
                    </a:moveTo>
                    <a:lnTo>
                      <a:pt x="115" y="39"/>
                    </a:lnTo>
                    <a:lnTo>
                      <a:pt x="39" y="39"/>
                    </a:lnTo>
                    <a:lnTo>
                      <a:pt x="39" y="115"/>
                    </a:lnTo>
                    <a:lnTo>
                      <a:pt x="1" y="153"/>
                    </a:lnTo>
                    <a:lnTo>
                      <a:pt x="1" y="843"/>
                    </a:lnTo>
                    <a:lnTo>
                      <a:pt x="39" y="919"/>
                    </a:lnTo>
                    <a:lnTo>
                      <a:pt x="39" y="957"/>
                    </a:lnTo>
                    <a:lnTo>
                      <a:pt x="115" y="996"/>
                    </a:lnTo>
                    <a:lnTo>
                      <a:pt x="230" y="996"/>
                    </a:lnTo>
                    <a:lnTo>
                      <a:pt x="269" y="957"/>
                    </a:lnTo>
                    <a:lnTo>
                      <a:pt x="307" y="919"/>
                    </a:lnTo>
                    <a:lnTo>
                      <a:pt x="307" y="843"/>
                    </a:lnTo>
                    <a:lnTo>
                      <a:pt x="307" y="153"/>
                    </a:lnTo>
                    <a:lnTo>
                      <a:pt x="307" y="115"/>
                    </a:lnTo>
                    <a:lnTo>
                      <a:pt x="269"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1" name="Google Shape;1971;p83"/>
              <p:cNvSpPr/>
              <p:nvPr/>
            </p:nvSpPr>
            <p:spPr>
              <a:xfrm>
                <a:off x="6060451" y="1944313"/>
                <a:ext cx="9139" cy="29681"/>
              </a:xfrm>
              <a:custGeom>
                <a:rect b="b" l="l" r="r" t="t"/>
                <a:pathLst>
                  <a:path extrusionOk="0" h="997" w="307">
                    <a:moveTo>
                      <a:pt x="154" y="1"/>
                    </a:moveTo>
                    <a:lnTo>
                      <a:pt x="115" y="39"/>
                    </a:lnTo>
                    <a:lnTo>
                      <a:pt x="39" y="77"/>
                    </a:lnTo>
                    <a:lnTo>
                      <a:pt x="39" y="116"/>
                    </a:lnTo>
                    <a:lnTo>
                      <a:pt x="1" y="192"/>
                    </a:lnTo>
                    <a:lnTo>
                      <a:pt x="1" y="843"/>
                    </a:lnTo>
                    <a:lnTo>
                      <a:pt x="39" y="920"/>
                    </a:lnTo>
                    <a:lnTo>
                      <a:pt x="39" y="958"/>
                    </a:lnTo>
                    <a:lnTo>
                      <a:pt x="115" y="996"/>
                    </a:lnTo>
                    <a:lnTo>
                      <a:pt x="230" y="996"/>
                    </a:lnTo>
                    <a:lnTo>
                      <a:pt x="269" y="958"/>
                    </a:lnTo>
                    <a:lnTo>
                      <a:pt x="307" y="843"/>
                    </a:lnTo>
                    <a:lnTo>
                      <a:pt x="307" y="192"/>
                    </a:lnTo>
                    <a:lnTo>
                      <a:pt x="307" y="116"/>
                    </a:lnTo>
                    <a:lnTo>
                      <a:pt x="269"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2" name="Google Shape;1972;p83"/>
              <p:cNvSpPr/>
              <p:nvPr/>
            </p:nvSpPr>
            <p:spPr>
              <a:xfrm>
                <a:off x="6060451" y="1991052"/>
                <a:ext cx="9139" cy="29651"/>
              </a:xfrm>
              <a:custGeom>
                <a:rect b="b" l="l" r="r" t="t"/>
                <a:pathLst>
                  <a:path extrusionOk="0" h="996" w="307">
                    <a:moveTo>
                      <a:pt x="115" y="1"/>
                    </a:moveTo>
                    <a:lnTo>
                      <a:pt x="39" y="39"/>
                    </a:lnTo>
                    <a:lnTo>
                      <a:pt x="39" y="115"/>
                    </a:lnTo>
                    <a:lnTo>
                      <a:pt x="1" y="154"/>
                    </a:lnTo>
                    <a:lnTo>
                      <a:pt x="1" y="843"/>
                    </a:lnTo>
                    <a:lnTo>
                      <a:pt x="39" y="919"/>
                    </a:lnTo>
                    <a:lnTo>
                      <a:pt x="39" y="958"/>
                    </a:lnTo>
                    <a:lnTo>
                      <a:pt x="115" y="996"/>
                    </a:lnTo>
                    <a:lnTo>
                      <a:pt x="230" y="996"/>
                    </a:lnTo>
                    <a:lnTo>
                      <a:pt x="269" y="958"/>
                    </a:lnTo>
                    <a:lnTo>
                      <a:pt x="307" y="843"/>
                    </a:lnTo>
                    <a:lnTo>
                      <a:pt x="307" y="154"/>
                    </a:lnTo>
                    <a:lnTo>
                      <a:pt x="307" y="115"/>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3" name="Google Shape;1973;p83"/>
              <p:cNvSpPr/>
              <p:nvPr/>
            </p:nvSpPr>
            <p:spPr>
              <a:xfrm>
                <a:off x="6060451" y="2037791"/>
                <a:ext cx="9139" cy="29651"/>
              </a:xfrm>
              <a:custGeom>
                <a:rect b="b" l="l" r="r" t="t"/>
                <a:pathLst>
                  <a:path extrusionOk="0" h="996" w="307">
                    <a:moveTo>
                      <a:pt x="115" y="0"/>
                    </a:moveTo>
                    <a:lnTo>
                      <a:pt x="39" y="38"/>
                    </a:lnTo>
                    <a:lnTo>
                      <a:pt x="39" y="77"/>
                    </a:lnTo>
                    <a:lnTo>
                      <a:pt x="1" y="153"/>
                    </a:lnTo>
                    <a:lnTo>
                      <a:pt x="1" y="842"/>
                    </a:lnTo>
                    <a:lnTo>
                      <a:pt x="39" y="881"/>
                    </a:lnTo>
                    <a:lnTo>
                      <a:pt x="39" y="957"/>
                    </a:lnTo>
                    <a:lnTo>
                      <a:pt x="115" y="996"/>
                    </a:lnTo>
                    <a:lnTo>
                      <a:pt x="230" y="996"/>
                    </a:lnTo>
                    <a:lnTo>
                      <a:pt x="269" y="957"/>
                    </a:lnTo>
                    <a:lnTo>
                      <a:pt x="307" y="881"/>
                    </a:lnTo>
                    <a:lnTo>
                      <a:pt x="307" y="842"/>
                    </a:lnTo>
                    <a:lnTo>
                      <a:pt x="307" y="153"/>
                    </a:lnTo>
                    <a:lnTo>
                      <a:pt x="307" y="77"/>
                    </a:lnTo>
                    <a:lnTo>
                      <a:pt x="269"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4" name="Google Shape;1974;p83"/>
              <p:cNvSpPr/>
              <p:nvPr/>
            </p:nvSpPr>
            <p:spPr>
              <a:xfrm>
                <a:off x="6060451" y="2084500"/>
                <a:ext cx="9139" cy="29681"/>
              </a:xfrm>
              <a:custGeom>
                <a:rect b="b" l="l" r="r" t="t"/>
                <a:pathLst>
                  <a:path extrusionOk="0" h="997" w="307">
                    <a:moveTo>
                      <a:pt x="115" y="1"/>
                    </a:moveTo>
                    <a:lnTo>
                      <a:pt x="39" y="39"/>
                    </a:lnTo>
                    <a:lnTo>
                      <a:pt x="39" y="77"/>
                    </a:lnTo>
                    <a:lnTo>
                      <a:pt x="1" y="154"/>
                    </a:lnTo>
                    <a:lnTo>
                      <a:pt x="1" y="805"/>
                    </a:lnTo>
                    <a:lnTo>
                      <a:pt x="39" y="881"/>
                    </a:lnTo>
                    <a:lnTo>
                      <a:pt x="39" y="920"/>
                    </a:lnTo>
                    <a:lnTo>
                      <a:pt x="115" y="958"/>
                    </a:lnTo>
                    <a:lnTo>
                      <a:pt x="154" y="996"/>
                    </a:lnTo>
                    <a:lnTo>
                      <a:pt x="230" y="958"/>
                    </a:lnTo>
                    <a:lnTo>
                      <a:pt x="269" y="920"/>
                    </a:lnTo>
                    <a:lnTo>
                      <a:pt x="307" y="881"/>
                    </a:lnTo>
                    <a:lnTo>
                      <a:pt x="307" y="805"/>
                    </a:lnTo>
                    <a:lnTo>
                      <a:pt x="307" y="154"/>
                    </a:lnTo>
                    <a:lnTo>
                      <a:pt x="307" y="77"/>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5" name="Google Shape;1975;p83"/>
              <p:cNvSpPr/>
              <p:nvPr/>
            </p:nvSpPr>
            <p:spPr>
              <a:xfrm>
                <a:off x="6080963" y="1897604"/>
                <a:ext cx="10300" cy="29651"/>
              </a:xfrm>
              <a:custGeom>
                <a:rect b="b" l="l" r="r" t="t"/>
                <a:pathLst>
                  <a:path extrusionOk="0" h="996" w="346">
                    <a:moveTo>
                      <a:pt x="154" y="0"/>
                    </a:moveTo>
                    <a:lnTo>
                      <a:pt x="116" y="39"/>
                    </a:lnTo>
                    <a:lnTo>
                      <a:pt x="39" y="39"/>
                    </a:lnTo>
                    <a:lnTo>
                      <a:pt x="39" y="115"/>
                    </a:lnTo>
                    <a:lnTo>
                      <a:pt x="1" y="153"/>
                    </a:lnTo>
                    <a:lnTo>
                      <a:pt x="1" y="843"/>
                    </a:lnTo>
                    <a:lnTo>
                      <a:pt x="39" y="919"/>
                    </a:lnTo>
                    <a:lnTo>
                      <a:pt x="39" y="957"/>
                    </a:lnTo>
                    <a:lnTo>
                      <a:pt x="116" y="996"/>
                    </a:lnTo>
                    <a:lnTo>
                      <a:pt x="230" y="996"/>
                    </a:lnTo>
                    <a:lnTo>
                      <a:pt x="269" y="957"/>
                    </a:lnTo>
                    <a:lnTo>
                      <a:pt x="307" y="919"/>
                    </a:lnTo>
                    <a:lnTo>
                      <a:pt x="345" y="843"/>
                    </a:lnTo>
                    <a:lnTo>
                      <a:pt x="345" y="153"/>
                    </a:lnTo>
                    <a:lnTo>
                      <a:pt x="307" y="115"/>
                    </a:lnTo>
                    <a:lnTo>
                      <a:pt x="269" y="39"/>
                    </a:lnTo>
                    <a:lnTo>
                      <a:pt x="230" y="39"/>
                    </a:lnTo>
                    <a:lnTo>
                      <a:pt x="15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6" name="Google Shape;1976;p83"/>
              <p:cNvSpPr/>
              <p:nvPr/>
            </p:nvSpPr>
            <p:spPr>
              <a:xfrm>
                <a:off x="6080963" y="1944313"/>
                <a:ext cx="10300" cy="29681"/>
              </a:xfrm>
              <a:custGeom>
                <a:rect b="b" l="l" r="r" t="t"/>
                <a:pathLst>
                  <a:path extrusionOk="0" h="997" w="346">
                    <a:moveTo>
                      <a:pt x="154" y="1"/>
                    </a:moveTo>
                    <a:lnTo>
                      <a:pt x="116" y="39"/>
                    </a:lnTo>
                    <a:lnTo>
                      <a:pt x="39" y="77"/>
                    </a:lnTo>
                    <a:lnTo>
                      <a:pt x="39" y="116"/>
                    </a:lnTo>
                    <a:lnTo>
                      <a:pt x="1" y="192"/>
                    </a:lnTo>
                    <a:lnTo>
                      <a:pt x="1" y="843"/>
                    </a:lnTo>
                    <a:lnTo>
                      <a:pt x="39" y="920"/>
                    </a:lnTo>
                    <a:lnTo>
                      <a:pt x="39" y="958"/>
                    </a:lnTo>
                    <a:lnTo>
                      <a:pt x="116" y="996"/>
                    </a:lnTo>
                    <a:lnTo>
                      <a:pt x="230" y="996"/>
                    </a:lnTo>
                    <a:lnTo>
                      <a:pt x="269" y="958"/>
                    </a:lnTo>
                    <a:lnTo>
                      <a:pt x="345" y="843"/>
                    </a:lnTo>
                    <a:lnTo>
                      <a:pt x="345" y="192"/>
                    </a:lnTo>
                    <a:lnTo>
                      <a:pt x="307" y="116"/>
                    </a:lnTo>
                    <a:lnTo>
                      <a:pt x="269" y="77"/>
                    </a:lnTo>
                    <a:lnTo>
                      <a:pt x="230" y="39"/>
                    </a:lnTo>
                    <a:lnTo>
                      <a:pt x="15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7" name="Google Shape;1977;p83"/>
              <p:cNvSpPr/>
              <p:nvPr/>
            </p:nvSpPr>
            <p:spPr>
              <a:xfrm>
                <a:off x="6080963" y="1991052"/>
                <a:ext cx="10300" cy="29651"/>
              </a:xfrm>
              <a:custGeom>
                <a:rect b="b" l="l" r="r" t="t"/>
                <a:pathLst>
                  <a:path extrusionOk="0" h="996" w="346">
                    <a:moveTo>
                      <a:pt x="116" y="1"/>
                    </a:moveTo>
                    <a:lnTo>
                      <a:pt x="39" y="39"/>
                    </a:lnTo>
                    <a:lnTo>
                      <a:pt x="39" y="115"/>
                    </a:lnTo>
                    <a:lnTo>
                      <a:pt x="1" y="154"/>
                    </a:lnTo>
                    <a:lnTo>
                      <a:pt x="1" y="843"/>
                    </a:lnTo>
                    <a:lnTo>
                      <a:pt x="39" y="919"/>
                    </a:lnTo>
                    <a:lnTo>
                      <a:pt x="39" y="958"/>
                    </a:lnTo>
                    <a:lnTo>
                      <a:pt x="116" y="996"/>
                    </a:lnTo>
                    <a:lnTo>
                      <a:pt x="230" y="996"/>
                    </a:lnTo>
                    <a:lnTo>
                      <a:pt x="269" y="958"/>
                    </a:lnTo>
                    <a:lnTo>
                      <a:pt x="345" y="843"/>
                    </a:lnTo>
                    <a:lnTo>
                      <a:pt x="345" y="154"/>
                    </a:lnTo>
                    <a:lnTo>
                      <a:pt x="307" y="115"/>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8" name="Google Shape;1978;p83"/>
              <p:cNvSpPr/>
              <p:nvPr/>
            </p:nvSpPr>
            <p:spPr>
              <a:xfrm>
                <a:off x="6080963" y="2037791"/>
                <a:ext cx="10300" cy="29651"/>
              </a:xfrm>
              <a:custGeom>
                <a:rect b="b" l="l" r="r" t="t"/>
                <a:pathLst>
                  <a:path extrusionOk="0" h="996" w="346">
                    <a:moveTo>
                      <a:pt x="116" y="0"/>
                    </a:moveTo>
                    <a:lnTo>
                      <a:pt x="39" y="38"/>
                    </a:lnTo>
                    <a:lnTo>
                      <a:pt x="39" y="77"/>
                    </a:lnTo>
                    <a:lnTo>
                      <a:pt x="1" y="153"/>
                    </a:lnTo>
                    <a:lnTo>
                      <a:pt x="1" y="842"/>
                    </a:lnTo>
                    <a:lnTo>
                      <a:pt x="39" y="881"/>
                    </a:lnTo>
                    <a:lnTo>
                      <a:pt x="39" y="957"/>
                    </a:lnTo>
                    <a:lnTo>
                      <a:pt x="116" y="996"/>
                    </a:lnTo>
                    <a:lnTo>
                      <a:pt x="230" y="996"/>
                    </a:lnTo>
                    <a:lnTo>
                      <a:pt x="269" y="957"/>
                    </a:lnTo>
                    <a:lnTo>
                      <a:pt x="307" y="881"/>
                    </a:lnTo>
                    <a:lnTo>
                      <a:pt x="345" y="842"/>
                    </a:lnTo>
                    <a:lnTo>
                      <a:pt x="345" y="153"/>
                    </a:lnTo>
                    <a:lnTo>
                      <a:pt x="307" y="77"/>
                    </a:lnTo>
                    <a:lnTo>
                      <a:pt x="269" y="38"/>
                    </a:lnTo>
                    <a:lnTo>
                      <a:pt x="230"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79" name="Google Shape;1979;p83"/>
              <p:cNvSpPr/>
              <p:nvPr/>
            </p:nvSpPr>
            <p:spPr>
              <a:xfrm>
                <a:off x="6080963" y="2084500"/>
                <a:ext cx="10300" cy="29681"/>
              </a:xfrm>
              <a:custGeom>
                <a:rect b="b" l="l" r="r" t="t"/>
                <a:pathLst>
                  <a:path extrusionOk="0" h="997" w="346">
                    <a:moveTo>
                      <a:pt x="116" y="1"/>
                    </a:moveTo>
                    <a:lnTo>
                      <a:pt x="39" y="39"/>
                    </a:lnTo>
                    <a:lnTo>
                      <a:pt x="39" y="77"/>
                    </a:lnTo>
                    <a:lnTo>
                      <a:pt x="1" y="154"/>
                    </a:lnTo>
                    <a:lnTo>
                      <a:pt x="1" y="805"/>
                    </a:lnTo>
                    <a:lnTo>
                      <a:pt x="39" y="881"/>
                    </a:lnTo>
                    <a:lnTo>
                      <a:pt x="39" y="920"/>
                    </a:lnTo>
                    <a:lnTo>
                      <a:pt x="116" y="958"/>
                    </a:lnTo>
                    <a:lnTo>
                      <a:pt x="154" y="996"/>
                    </a:lnTo>
                    <a:lnTo>
                      <a:pt x="230" y="958"/>
                    </a:lnTo>
                    <a:lnTo>
                      <a:pt x="269" y="920"/>
                    </a:lnTo>
                    <a:lnTo>
                      <a:pt x="307" y="881"/>
                    </a:lnTo>
                    <a:lnTo>
                      <a:pt x="345" y="805"/>
                    </a:lnTo>
                    <a:lnTo>
                      <a:pt x="345" y="154"/>
                    </a:lnTo>
                    <a:lnTo>
                      <a:pt x="307" y="77"/>
                    </a:lnTo>
                    <a:lnTo>
                      <a:pt x="269" y="39"/>
                    </a:lnTo>
                    <a:lnTo>
                      <a:pt x="23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0" name="Google Shape;1980;p83"/>
              <p:cNvSpPr/>
              <p:nvPr/>
            </p:nvSpPr>
            <p:spPr>
              <a:xfrm>
                <a:off x="6112876" y="2025258"/>
                <a:ext cx="110596" cy="115121"/>
              </a:xfrm>
              <a:custGeom>
                <a:rect b="b" l="l" r="r" t="t"/>
                <a:pathLst>
                  <a:path extrusionOk="0" h="3867" w="3715">
                    <a:moveTo>
                      <a:pt x="154" y="0"/>
                    </a:moveTo>
                    <a:lnTo>
                      <a:pt x="77" y="38"/>
                    </a:lnTo>
                    <a:lnTo>
                      <a:pt x="39" y="38"/>
                    </a:lnTo>
                    <a:lnTo>
                      <a:pt x="1" y="115"/>
                    </a:lnTo>
                    <a:lnTo>
                      <a:pt x="1" y="153"/>
                    </a:lnTo>
                    <a:lnTo>
                      <a:pt x="1" y="230"/>
                    </a:lnTo>
                    <a:lnTo>
                      <a:pt x="39" y="268"/>
                    </a:lnTo>
                    <a:lnTo>
                      <a:pt x="77" y="306"/>
                    </a:lnTo>
                    <a:lnTo>
                      <a:pt x="3408" y="306"/>
                    </a:lnTo>
                    <a:lnTo>
                      <a:pt x="3408" y="3675"/>
                    </a:lnTo>
                    <a:lnTo>
                      <a:pt x="3408" y="3752"/>
                    </a:lnTo>
                    <a:lnTo>
                      <a:pt x="3446" y="3790"/>
                    </a:lnTo>
                    <a:lnTo>
                      <a:pt x="3484" y="3828"/>
                    </a:lnTo>
                    <a:lnTo>
                      <a:pt x="3561" y="3867"/>
                    </a:lnTo>
                    <a:lnTo>
                      <a:pt x="3599" y="3828"/>
                    </a:lnTo>
                    <a:lnTo>
                      <a:pt x="3676" y="3790"/>
                    </a:lnTo>
                    <a:lnTo>
                      <a:pt x="3714" y="3675"/>
                    </a:lnTo>
                    <a:lnTo>
                      <a:pt x="3714" y="153"/>
                    </a:lnTo>
                    <a:lnTo>
                      <a:pt x="3714" y="115"/>
                    </a:lnTo>
                    <a:lnTo>
                      <a:pt x="3676" y="38"/>
                    </a:lnTo>
                    <a:lnTo>
                      <a:pt x="3599" y="38"/>
                    </a:lnTo>
                    <a:lnTo>
                      <a:pt x="356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1" name="Google Shape;1981;p83"/>
              <p:cNvSpPr/>
              <p:nvPr/>
            </p:nvSpPr>
            <p:spPr>
              <a:xfrm>
                <a:off x="6148213" y="1918115"/>
                <a:ext cx="109435" cy="222263"/>
              </a:xfrm>
              <a:custGeom>
                <a:rect b="b" l="l" r="r" t="t"/>
                <a:pathLst>
                  <a:path extrusionOk="0" h="7466" w="3676">
                    <a:moveTo>
                      <a:pt x="77" y="0"/>
                    </a:moveTo>
                    <a:lnTo>
                      <a:pt x="39" y="39"/>
                    </a:lnTo>
                    <a:lnTo>
                      <a:pt x="0" y="77"/>
                    </a:lnTo>
                    <a:lnTo>
                      <a:pt x="0" y="154"/>
                    </a:lnTo>
                    <a:lnTo>
                      <a:pt x="0" y="3676"/>
                    </a:lnTo>
                    <a:lnTo>
                      <a:pt x="0" y="3752"/>
                    </a:lnTo>
                    <a:lnTo>
                      <a:pt x="39" y="3790"/>
                    </a:lnTo>
                    <a:lnTo>
                      <a:pt x="77" y="3829"/>
                    </a:lnTo>
                    <a:lnTo>
                      <a:pt x="230" y="3829"/>
                    </a:lnTo>
                    <a:lnTo>
                      <a:pt x="268" y="3790"/>
                    </a:lnTo>
                    <a:lnTo>
                      <a:pt x="307" y="3752"/>
                    </a:lnTo>
                    <a:lnTo>
                      <a:pt x="307" y="3676"/>
                    </a:lnTo>
                    <a:lnTo>
                      <a:pt x="307" y="307"/>
                    </a:lnTo>
                    <a:lnTo>
                      <a:pt x="3331" y="307"/>
                    </a:lnTo>
                    <a:lnTo>
                      <a:pt x="3331" y="7274"/>
                    </a:lnTo>
                    <a:lnTo>
                      <a:pt x="3369" y="7351"/>
                    </a:lnTo>
                    <a:lnTo>
                      <a:pt x="3369" y="7389"/>
                    </a:lnTo>
                    <a:lnTo>
                      <a:pt x="3446" y="7427"/>
                    </a:lnTo>
                    <a:lnTo>
                      <a:pt x="3484" y="7466"/>
                    </a:lnTo>
                    <a:lnTo>
                      <a:pt x="3561" y="7427"/>
                    </a:lnTo>
                    <a:lnTo>
                      <a:pt x="3599" y="7389"/>
                    </a:lnTo>
                    <a:lnTo>
                      <a:pt x="3637" y="7351"/>
                    </a:lnTo>
                    <a:lnTo>
                      <a:pt x="3676" y="7274"/>
                    </a:lnTo>
                    <a:lnTo>
                      <a:pt x="3676" y="154"/>
                    </a:lnTo>
                    <a:lnTo>
                      <a:pt x="3637" y="77"/>
                    </a:lnTo>
                    <a:lnTo>
                      <a:pt x="3599" y="39"/>
                    </a:lnTo>
                    <a:lnTo>
                      <a:pt x="356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2" name="Google Shape;1982;p83"/>
              <p:cNvSpPr/>
              <p:nvPr/>
            </p:nvSpPr>
            <p:spPr>
              <a:xfrm>
                <a:off x="6149344" y="1936335"/>
                <a:ext cx="104880" cy="10300"/>
              </a:xfrm>
              <a:custGeom>
                <a:rect b="b" l="l" r="r" t="t"/>
                <a:pathLst>
                  <a:path extrusionOk="0" h="346" w="3523">
                    <a:moveTo>
                      <a:pt x="154" y="1"/>
                    </a:moveTo>
                    <a:lnTo>
                      <a:pt x="77" y="39"/>
                    </a:lnTo>
                    <a:lnTo>
                      <a:pt x="39" y="78"/>
                    </a:lnTo>
                    <a:lnTo>
                      <a:pt x="1" y="116"/>
                    </a:lnTo>
                    <a:lnTo>
                      <a:pt x="1" y="192"/>
                    </a:lnTo>
                    <a:lnTo>
                      <a:pt x="1" y="231"/>
                    </a:lnTo>
                    <a:lnTo>
                      <a:pt x="39" y="307"/>
                    </a:lnTo>
                    <a:lnTo>
                      <a:pt x="77" y="307"/>
                    </a:lnTo>
                    <a:lnTo>
                      <a:pt x="154" y="345"/>
                    </a:lnTo>
                    <a:lnTo>
                      <a:pt x="3370" y="345"/>
                    </a:lnTo>
                    <a:lnTo>
                      <a:pt x="3446" y="307"/>
                    </a:lnTo>
                    <a:lnTo>
                      <a:pt x="3485" y="307"/>
                    </a:lnTo>
                    <a:lnTo>
                      <a:pt x="3523" y="231"/>
                    </a:lnTo>
                    <a:lnTo>
                      <a:pt x="3523" y="192"/>
                    </a:lnTo>
                    <a:lnTo>
                      <a:pt x="3523" y="116"/>
                    </a:lnTo>
                    <a:lnTo>
                      <a:pt x="3485" y="78"/>
                    </a:lnTo>
                    <a:lnTo>
                      <a:pt x="3446" y="39"/>
                    </a:lnTo>
                    <a:lnTo>
                      <a:pt x="3370"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3" name="Google Shape;1983;p83"/>
              <p:cNvSpPr/>
              <p:nvPr/>
            </p:nvSpPr>
            <p:spPr>
              <a:xfrm>
                <a:off x="6149344" y="1959138"/>
                <a:ext cx="104880" cy="9139"/>
              </a:xfrm>
              <a:custGeom>
                <a:rect b="b" l="l" r="r" t="t"/>
                <a:pathLst>
                  <a:path extrusionOk="0" h="307" w="3523">
                    <a:moveTo>
                      <a:pt x="77" y="1"/>
                    </a:moveTo>
                    <a:lnTo>
                      <a:pt x="39" y="39"/>
                    </a:lnTo>
                    <a:lnTo>
                      <a:pt x="1" y="77"/>
                    </a:lnTo>
                    <a:lnTo>
                      <a:pt x="1" y="154"/>
                    </a:lnTo>
                    <a:lnTo>
                      <a:pt x="1" y="230"/>
                    </a:lnTo>
                    <a:lnTo>
                      <a:pt x="39" y="269"/>
                    </a:lnTo>
                    <a:lnTo>
                      <a:pt x="77" y="307"/>
                    </a:lnTo>
                    <a:lnTo>
                      <a:pt x="3446" y="307"/>
                    </a:lnTo>
                    <a:lnTo>
                      <a:pt x="3485" y="269"/>
                    </a:lnTo>
                    <a:lnTo>
                      <a:pt x="3523" y="230"/>
                    </a:lnTo>
                    <a:lnTo>
                      <a:pt x="3523" y="154"/>
                    </a:lnTo>
                    <a:lnTo>
                      <a:pt x="3523" y="77"/>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4" name="Google Shape;1984;p83"/>
              <p:cNvSpPr/>
              <p:nvPr/>
            </p:nvSpPr>
            <p:spPr>
              <a:xfrm>
                <a:off x="6149344" y="1980781"/>
                <a:ext cx="104880" cy="9169"/>
              </a:xfrm>
              <a:custGeom>
                <a:rect b="b" l="l" r="r" t="t"/>
                <a:pathLst>
                  <a:path extrusionOk="0" h="308" w="3523">
                    <a:moveTo>
                      <a:pt x="77" y="1"/>
                    </a:moveTo>
                    <a:lnTo>
                      <a:pt x="39" y="39"/>
                    </a:lnTo>
                    <a:lnTo>
                      <a:pt x="1" y="116"/>
                    </a:lnTo>
                    <a:lnTo>
                      <a:pt x="1" y="154"/>
                    </a:lnTo>
                    <a:lnTo>
                      <a:pt x="1" y="231"/>
                    </a:lnTo>
                    <a:lnTo>
                      <a:pt x="39" y="269"/>
                    </a:lnTo>
                    <a:lnTo>
                      <a:pt x="77" y="307"/>
                    </a:lnTo>
                    <a:lnTo>
                      <a:pt x="3446" y="307"/>
                    </a:lnTo>
                    <a:lnTo>
                      <a:pt x="3485" y="269"/>
                    </a:lnTo>
                    <a:lnTo>
                      <a:pt x="3523" y="231"/>
                    </a:lnTo>
                    <a:lnTo>
                      <a:pt x="3523" y="154"/>
                    </a:lnTo>
                    <a:lnTo>
                      <a:pt x="3523" y="116"/>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5" name="Google Shape;1985;p83"/>
              <p:cNvSpPr/>
              <p:nvPr/>
            </p:nvSpPr>
            <p:spPr>
              <a:xfrm>
                <a:off x="6149344" y="2003585"/>
                <a:ext cx="104880" cy="9139"/>
              </a:xfrm>
              <a:custGeom>
                <a:rect b="b" l="l" r="r" t="t"/>
                <a:pathLst>
                  <a:path extrusionOk="0" h="307" w="3523">
                    <a:moveTo>
                      <a:pt x="77" y="1"/>
                    </a:moveTo>
                    <a:lnTo>
                      <a:pt x="39" y="39"/>
                    </a:lnTo>
                    <a:lnTo>
                      <a:pt x="1" y="77"/>
                    </a:lnTo>
                    <a:lnTo>
                      <a:pt x="1" y="154"/>
                    </a:lnTo>
                    <a:lnTo>
                      <a:pt x="1" y="230"/>
                    </a:lnTo>
                    <a:lnTo>
                      <a:pt x="39" y="269"/>
                    </a:lnTo>
                    <a:lnTo>
                      <a:pt x="77" y="307"/>
                    </a:lnTo>
                    <a:lnTo>
                      <a:pt x="3446" y="307"/>
                    </a:lnTo>
                    <a:lnTo>
                      <a:pt x="3485" y="269"/>
                    </a:lnTo>
                    <a:lnTo>
                      <a:pt x="3523" y="230"/>
                    </a:lnTo>
                    <a:lnTo>
                      <a:pt x="3523" y="154"/>
                    </a:lnTo>
                    <a:lnTo>
                      <a:pt x="3523" y="77"/>
                    </a:lnTo>
                    <a:lnTo>
                      <a:pt x="3485" y="39"/>
                    </a:lnTo>
                    <a:lnTo>
                      <a:pt x="344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6" name="Google Shape;1986;p83"/>
              <p:cNvSpPr/>
              <p:nvPr/>
            </p:nvSpPr>
            <p:spPr>
              <a:xfrm>
                <a:off x="6212040" y="2025258"/>
                <a:ext cx="42184" cy="9139"/>
              </a:xfrm>
              <a:custGeom>
                <a:rect b="b" l="l" r="r" t="t"/>
                <a:pathLst>
                  <a:path extrusionOk="0" h="307" w="1417">
                    <a:moveTo>
                      <a:pt x="192" y="0"/>
                    </a:moveTo>
                    <a:lnTo>
                      <a:pt x="115" y="38"/>
                    </a:lnTo>
                    <a:lnTo>
                      <a:pt x="77" y="38"/>
                    </a:lnTo>
                    <a:lnTo>
                      <a:pt x="39" y="115"/>
                    </a:lnTo>
                    <a:lnTo>
                      <a:pt x="0" y="153"/>
                    </a:lnTo>
                    <a:lnTo>
                      <a:pt x="39" y="230"/>
                    </a:lnTo>
                    <a:lnTo>
                      <a:pt x="77" y="268"/>
                    </a:lnTo>
                    <a:lnTo>
                      <a:pt x="115" y="306"/>
                    </a:lnTo>
                    <a:lnTo>
                      <a:pt x="1264" y="306"/>
                    </a:lnTo>
                    <a:lnTo>
                      <a:pt x="1379" y="268"/>
                    </a:lnTo>
                    <a:lnTo>
                      <a:pt x="1417" y="230"/>
                    </a:lnTo>
                    <a:lnTo>
                      <a:pt x="1417" y="153"/>
                    </a:lnTo>
                    <a:lnTo>
                      <a:pt x="1417" y="115"/>
                    </a:lnTo>
                    <a:lnTo>
                      <a:pt x="1379" y="38"/>
                    </a:lnTo>
                    <a:lnTo>
                      <a:pt x="1340" y="38"/>
                    </a:lnTo>
                    <a:lnTo>
                      <a:pt x="126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7" name="Google Shape;1987;p83"/>
              <p:cNvSpPr/>
              <p:nvPr/>
            </p:nvSpPr>
            <p:spPr>
              <a:xfrm>
                <a:off x="6216595" y="2048032"/>
                <a:ext cx="37629" cy="9139"/>
              </a:xfrm>
              <a:custGeom>
                <a:rect b="b" l="l" r="r" t="t"/>
                <a:pathLst>
                  <a:path extrusionOk="0" h="307" w="1264">
                    <a:moveTo>
                      <a:pt x="115" y="1"/>
                    </a:moveTo>
                    <a:lnTo>
                      <a:pt x="39" y="39"/>
                    </a:lnTo>
                    <a:lnTo>
                      <a:pt x="0" y="77"/>
                    </a:lnTo>
                    <a:lnTo>
                      <a:pt x="0" y="154"/>
                    </a:lnTo>
                    <a:lnTo>
                      <a:pt x="0" y="192"/>
                    </a:lnTo>
                    <a:lnTo>
                      <a:pt x="39" y="269"/>
                    </a:lnTo>
                    <a:lnTo>
                      <a:pt x="115" y="269"/>
                    </a:lnTo>
                    <a:lnTo>
                      <a:pt x="154" y="307"/>
                    </a:lnTo>
                    <a:lnTo>
                      <a:pt x="1111" y="307"/>
                    </a:lnTo>
                    <a:lnTo>
                      <a:pt x="1226" y="269"/>
                    </a:lnTo>
                    <a:lnTo>
                      <a:pt x="1264" y="192"/>
                    </a:lnTo>
                    <a:lnTo>
                      <a:pt x="1264" y="154"/>
                    </a:lnTo>
                    <a:lnTo>
                      <a:pt x="1264" y="77"/>
                    </a:lnTo>
                    <a:lnTo>
                      <a:pt x="1226" y="39"/>
                    </a:lnTo>
                    <a:lnTo>
                      <a:pt x="118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8" name="Google Shape;1988;p83"/>
              <p:cNvSpPr/>
              <p:nvPr/>
            </p:nvSpPr>
            <p:spPr>
              <a:xfrm>
                <a:off x="6216595" y="2069704"/>
                <a:ext cx="37629" cy="10271"/>
              </a:xfrm>
              <a:custGeom>
                <a:rect b="b" l="l" r="r" t="t"/>
                <a:pathLst>
                  <a:path extrusionOk="0" h="345" w="1264">
                    <a:moveTo>
                      <a:pt x="154" y="0"/>
                    </a:moveTo>
                    <a:lnTo>
                      <a:pt x="115" y="38"/>
                    </a:lnTo>
                    <a:lnTo>
                      <a:pt x="39" y="38"/>
                    </a:lnTo>
                    <a:lnTo>
                      <a:pt x="0" y="115"/>
                    </a:lnTo>
                    <a:lnTo>
                      <a:pt x="0" y="153"/>
                    </a:lnTo>
                    <a:lnTo>
                      <a:pt x="0" y="230"/>
                    </a:lnTo>
                    <a:lnTo>
                      <a:pt x="39" y="268"/>
                    </a:lnTo>
                    <a:lnTo>
                      <a:pt x="115" y="306"/>
                    </a:lnTo>
                    <a:lnTo>
                      <a:pt x="154" y="345"/>
                    </a:lnTo>
                    <a:lnTo>
                      <a:pt x="1111" y="345"/>
                    </a:lnTo>
                    <a:lnTo>
                      <a:pt x="1226" y="268"/>
                    </a:lnTo>
                    <a:lnTo>
                      <a:pt x="1264" y="230"/>
                    </a:lnTo>
                    <a:lnTo>
                      <a:pt x="1264" y="153"/>
                    </a:lnTo>
                    <a:lnTo>
                      <a:pt x="1264" y="115"/>
                    </a:lnTo>
                    <a:lnTo>
                      <a:pt x="1226" y="38"/>
                    </a:lnTo>
                    <a:lnTo>
                      <a:pt x="1187" y="38"/>
                    </a:lnTo>
                    <a:lnTo>
                      <a:pt x="111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89" name="Google Shape;1989;p83"/>
              <p:cNvSpPr/>
              <p:nvPr/>
            </p:nvSpPr>
            <p:spPr>
              <a:xfrm>
                <a:off x="6216595" y="2092478"/>
                <a:ext cx="37629" cy="9169"/>
              </a:xfrm>
              <a:custGeom>
                <a:rect b="b" l="l" r="r" t="t"/>
                <a:pathLst>
                  <a:path extrusionOk="0" h="308" w="1264">
                    <a:moveTo>
                      <a:pt x="115" y="1"/>
                    </a:moveTo>
                    <a:lnTo>
                      <a:pt x="39" y="39"/>
                    </a:lnTo>
                    <a:lnTo>
                      <a:pt x="0" y="77"/>
                    </a:lnTo>
                    <a:lnTo>
                      <a:pt x="0" y="154"/>
                    </a:lnTo>
                    <a:lnTo>
                      <a:pt x="0" y="230"/>
                    </a:lnTo>
                    <a:lnTo>
                      <a:pt x="39" y="269"/>
                    </a:lnTo>
                    <a:lnTo>
                      <a:pt x="115" y="307"/>
                    </a:lnTo>
                    <a:lnTo>
                      <a:pt x="1111" y="307"/>
                    </a:lnTo>
                    <a:lnTo>
                      <a:pt x="1226" y="269"/>
                    </a:lnTo>
                    <a:lnTo>
                      <a:pt x="1264" y="230"/>
                    </a:lnTo>
                    <a:lnTo>
                      <a:pt x="1264" y="154"/>
                    </a:lnTo>
                    <a:lnTo>
                      <a:pt x="1264" y="77"/>
                    </a:lnTo>
                    <a:lnTo>
                      <a:pt x="1226" y="39"/>
                    </a:lnTo>
                    <a:lnTo>
                      <a:pt x="118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90" name="Google Shape;1990;p83"/>
              <p:cNvSpPr/>
              <p:nvPr/>
            </p:nvSpPr>
            <p:spPr>
              <a:xfrm>
                <a:off x="6216595" y="2114151"/>
                <a:ext cx="37629" cy="10271"/>
              </a:xfrm>
              <a:custGeom>
                <a:rect b="b" l="l" r="r" t="t"/>
                <a:pathLst>
                  <a:path extrusionOk="0" h="345" w="1264">
                    <a:moveTo>
                      <a:pt x="154" y="0"/>
                    </a:moveTo>
                    <a:lnTo>
                      <a:pt x="115" y="38"/>
                    </a:lnTo>
                    <a:lnTo>
                      <a:pt x="39" y="38"/>
                    </a:lnTo>
                    <a:lnTo>
                      <a:pt x="0" y="115"/>
                    </a:lnTo>
                    <a:lnTo>
                      <a:pt x="0" y="153"/>
                    </a:lnTo>
                    <a:lnTo>
                      <a:pt x="0" y="230"/>
                    </a:lnTo>
                    <a:lnTo>
                      <a:pt x="39" y="268"/>
                    </a:lnTo>
                    <a:lnTo>
                      <a:pt x="115" y="306"/>
                    </a:lnTo>
                    <a:lnTo>
                      <a:pt x="154" y="345"/>
                    </a:lnTo>
                    <a:lnTo>
                      <a:pt x="1111" y="345"/>
                    </a:lnTo>
                    <a:lnTo>
                      <a:pt x="1226" y="268"/>
                    </a:lnTo>
                    <a:lnTo>
                      <a:pt x="1264" y="230"/>
                    </a:lnTo>
                    <a:lnTo>
                      <a:pt x="1264" y="153"/>
                    </a:lnTo>
                    <a:lnTo>
                      <a:pt x="1264" y="115"/>
                    </a:lnTo>
                    <a:lnTo>
                      <a:pt x="1226" y="38"/>
                    </a:lnTo>
                    <a:lnTo>
                      <a:pt x="1187" y="38"/>
                    </a:lnTo>
                    <a:lnTo>
                      <a:pt x="111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1991" name="Google Shape;1991;p83"/>
              <p:cNvSpPr/>
              <p:nvPr/>
            </p:nvSpPr>
            <p:spPr>
              <a:xfrm>
                <a:off x="6137942" y="2077683"/>
                <a:ext cx="61594" cy="62696"/>
              </a:xfrm>
              <a:custGeom>
                <a:rect b="b" l="l" r="r" t="t"/>
                <a:pathLst>
                  <a:path extrusionOk="0" h="2106" w="2069">
                    <a:moveTo>
                      <a:pt x="154" y="0"/>
                    </a:moveTo>
                    <a:lnTo>
                      <a:pt x="77" y="38"/>
                    </a:lnTo>
                    <a:lnTo>
                      <a:pt x="39" y="38"/>
                    </a:lnTo>
                    <a:lnTo>
                      <a:pt x="1" y="115"/>
                    </a:lnTo>
                    <a:lnTo>
                      <a:pt x="1" y="153"/>
                    </a:lnTo>
                    <a:lnTo>
                      <a:pt x="1" y="1914"/>
                    </a:lnTo>
                    <a:lnTo>
                      <a:pt x="1" y="1991"/>
                    </a:lnTo>
                    <a:lnTo>
                      <a:pt x="39" y="2029"/>
                    </a:lnTo>
                    <a:lnTo>
                      <a:pt x="77" y="2067"/>
                    </a:lnTo>
                    <a:lnTo>
                      <a:pt x="154" y="2106"/>
                    </a:lnTo>
                    <a:lnTo>
                      <a:pt x="192" y="2067"/>
                    </a:lnTo>
                    <a:lnTo>
                      <a:pt x="269" y="2029"/>
                    </a:lnTo>
                    <a:lnTo>
                      <a:pt x="307" y="1991"/>
                    </a:lnTo>
                    <a:lnTo>
                      <a:pt x="307" y="1914"/>
                    </a:lnTo>
                    <a:lnTo>
                      <a:pt x="307" y="306"/>
                    </a:lnTo>
                    <a:lnTo>
                      <a:pt x="1762" y="306"/>
                    </a:lnTo>
                    <a:lnTo>
                      <a:pt x="1762" y="1914"/>
                    </a:lnTo>
                    <a:lnTo>
                      <a:pt x="1762" y="1991"/>
                    </a:lnTo>
                    <a:lnTo>
                      <a:pt x="1800" y="2029"/>
                    </a:lnTo>
                    <a:lnTo>
                      <a:pt x="1839" y="2067"/>
                    </a:lnTo>
                    <a:lnTo>
                      <a:pt x="1915" y="2106"/>
                    </a:lnTo>
                    <a:lnTo>
                      <a:pt x="1992" y="2067"/>
                    </a:lnTo>
                    <a:lnTo>
                      <a:pt x="2030" y="2029"/>
                    </a:lnTo>
                    <a:lnTo>
                      <a:pt x="2068" y="1914"/>
                    </a:lnTo>
                    <a:lnTo>
                      <a:pt x="2068" y="153"/>
                    </a:lnTo>
                    <a:lnTo>
                      <a:pt x="2068" y="115"/>
                    </a:lnTo>
                    <a:lnTo>
                      <a:pt x="2030" y="38"/>
                    </a:lnTo>
                    <a:lnTo>
                      <a:pt x="1992" y="38"/>
                    </a:lnTo>
                    <a:lnTo>
                      <a:pt x="19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1992" name="Google Shape;1992;p83"/>
          <p:cNvGrpSpPr/>
          <p:nvPr/>
        </p:nvGrpSpPr>
        <p:grpSpPr>
          <a:xfrm>
            <a:off x="792162" y="1975833"/>
            <a:ext cx="783948" cy="674313"/>
            <a:chOff x="2317709" y="4779920"/>
            <a:chExt cx="2089970" cy="1798169"/>
          </a:xfrm>
        </p:grpSpPr>
        <p:sp>
          <p:nvSpPr>
            <p:cNvPr id="1993" name="Google Shape;1993;p83"/>
            <p:cNvSpPr/>
            <p:nvPr/>
          </p:nvSpPr>
          <p:spPr>
            <a:xfrm>
              <a:off x="3469125" y="5540400"/>
              <a:ext cx="152700" cy="2367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94" name="Google Shape;1994;p83"/>
            <p:cNvSpPr/>
            <p:nvPr/>
          </p:nvSpPr>
          <p:spPr>
            <a:xfrm>
              <a:off x="3763600" y="5427075"/>
              <a:ext cx="152700" cy="3501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95" name="Google Shape;1995;p83"/>
            <p:cNvSpPr/>
            <p:nvPr/>
          </p:nvSpPr>
          <p:spPr>
            <a:xfrm>
              <a:off x="4058075" y="5353400"/>
              <a:ext cx="152700" cy="423600"/>
            </a:xfrm>
            <a:prstGeom prst="roundRect">
              <a:avLst>
                <a:gd fmla="val 281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96" name="Google Shape;1996;p83"/>
            <p:cNvSpPr/>
            <p:nvPr/>
          </p:nvSpPr>
          <p:spPr>
            <a:xfrm>
              <a:off x="2504450" y="5088800"/>
              <a:ext cx="688200" cy="688200"/>
            </a:xfrm>
            <a:prstGeom prst="pie">
              <a:avLst>
                <a:gd fmla="val 0" name="adj1"/>
                <a:gd fmla="val 13519345"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97" name="Google Shape;1997;p83"/>
            <p:cNvSpPr/>
            <p:nvPr/>
          </p:nvSpPr>
          <p:spPr>
            <a:xfrm>
              <a:off x="2639150" y="4998075"/>
              <a:ext cx="688200" cy="688200"/>
            </a:xfrm>
            <a:prstGeom prst="pie">
              <a:avLst>
                <a:gd fmla="val 16322439" name="adj1"/>
                <a:gd fmla="val 21519488"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998" name="Google Shape;1998;p83"/>
            <p:cNvSpPr/>
            <p:nvPr/>
          </p:nvSpPr>
          <p:spPr>
            <a:xfrm>
              <a:off x="2554950" y="4998075"/>
              <a:ext cx="688200" cy="688200"/>
            </a:xfrm>
            <a:prstGeom prst="pie">
              <a:avLst>
                <a:gd fmla="val 13487356" name="adj1"/>
                <a:gd fmla="val 16063755"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1999" name="Google Shape;1999;p83"/>
            <p:cNvGrpSpPr/>
            <p:nvPr/>
          </p:nvGrpSpPr>
          <p:grpSpPr>
            <a:xfrm>
              <a:off x="2317709" y="4779920"/>
              <a:ext cx="2089970" cy="1798169"/>
              <a:chOff x="3448253" y="368111"/>
              <a:chExt cx="310025" cy="266739"/>
            </a:xfrm>
          </p:grpSpPr>
          <p:sp>
            <p:nvSpPr>
              <p:cNvPr id="2000" name="Google Shape;2000;p83"/>
              <p:cNvSpPr/>
              <p:nvPr/>
            </p:nvSpPr>
            <p:spPr>
              <a:xfrm>
                <a:off x="3448253" y="368111"/>
                <a:ext cx="310025" cy="217708"/>
              </a:xfrm>
              <a:custGeom>
                <a:rect b="b" l="l" r="r" t="t"/>
                <a:pathLst>
                  <a:path extrusionOk="0" h="7313" w="10414">
                    <a:moveTo>
                      <a:pt x="9648" y="269"/>
                    </a:moveTo>
                    <a:lnTo>
                      <a:pt x="9877" y="307"/>
                    </a:lnTo>
                    <a:lnTo>
                      <a:pt x="10031" y="422"/>
                    </a:lnTo>
                    <a:lnTo>
                      <a:pt x="10145" y="575"/>
                    </a:lnTo>
                    <a:lnTo>
                      <a:pt x="10184" y="766"/>
                    </a:lnTo>
                    <a:lnTo>
                      <a:pt x="10184" y="6547"/>
                    </a:lnTo>
                    <a:lnTo>
                      <a:pt x="10145" y="6777"/>
                    </a:lnTo>
                    <a:lnTo>
                      <a:pt x="10031" y="6930"/>
                    </a:lnTo>
                    <a:lnTo>
                      <a:pt x="9877" y="7045"/>
                    </a:lnTo>
                    <a:lnTo>
                      <a:pt x="9648" y="7083"/>
                    </a:lnTo>
                    <a:lnTo>
                      <a:pt x="766" y="7083"/>
                    </a:lnTo>
                    <a:lnTo>
                      <a:pt x="574" y="7045"/>
                    </a:lnTo>
                    <a:lnTo>
                      <a:pt x="383" y="6930"/>
                    </a:lnTo>
                    <a:lnTo>
                      <a:pt x="268" y="6777"/>
                    </a:lnTo>
                    <a:lnTo>
                      <a:pt x="230" y="6547"/>
                    </a:lnTo>
                    <a:lnTo>
                      <a:pt x="230" y="766"/>
                    </a:lnTo>
                    <a:lnTo>
                      <a:pt x="268" y="575"/>
                    </a:lnTo>
                    <a:lnTo>
                      <a:pt x="383" y="422"/>
                    </a:lnTo>
                    <a:lnTo>
                      <a:pt x="574" y="307"/>
                    </a:lnTo>
                    <a:lnTo>
                      <a:pt x="766" y="269"/>
                    </a:lnTo>
                    <a:close/>
                    <a:moveTo>
                      <a:pt x="766" y="1"/>
                    </a:moveTo>
                    <a:lnTo>
                      <a:pt x="613" y="39"/>
                    </a:lnTo>
                    <a:lnTo>
                      <a:pt x="460" y="77"/>
                    </a:lnTo>
                    <a:lnTo>
                      <a:pt x="345" y="154"/>
                    </a:lnTo>
                    <a:lnTo>
                      <a:pt x="230" y="230"/>
                    </a:lnTo>
                    <a:lnTo>
                      <a:pt x="115" y="345"/>
                    </a:lnTo>
                    <a:lnTo>
                      <a:pt x="77" y="498"/>
                    </a:lnTo>
                    <a:lnTo>
                      <a:pt x="0" y="613"/>
                    </a:lnTo>
                    <a:lnTo>
                      <a:pt x="0" y="766"/>
                    </a:lnTo>
                    <a:lnTo>
                      <a:pt x="0" y="6547"/>
                    </a:lnTo>
                    <a:lnTo>
                      <a:pt x="0" y="6700"/>
                    </a:lnTo>
                    <a:lnTo>
                      <a:pt x="77" y="6854"/>
                    </a:lnTo>
                    <a:lnTo>
                      <a:pt x="115" y="7007"/>
                    </a:lnTo>
                    <a:lnTo>
                      <a:pt x="230" y="7083"/>
                    </a:lnTo>
                    <a:lnTo>
                      <a:pt x="345" y="7198"/>
                    </a:lnTo>
                    <a:lnTo>
                      <a:pt x="460" y="7275"/>
                    </a:lnTo>
                    <a:lnTo>
                      <a:pt x="613" y="7313"/>
                    </a:lnTo>
                    <a:lnTo>
                      <a:pt x="9801" y="7313"/>
                    </a:lnTo>
                    <a:lnTo>
                      <a:pt x="9954" y="7275"/>
                    </a:lnTo>
                    <a:lnTo>
                      <a:pt x="10107" y="7198"/>
                    </a:lnTo>
                    <a:lnTo>
                      <a:pt x="10222" y="7083"/>
                    </a:lnTo>
                    <a:lnTo>
                      <a:pt x="10299" y="7007"/>
                    </a:lnTo>
                    <a:lnTo>
                      <a:pt x="10375" y="6854"/>
                    </a:lnTo>
                    <a:lnTo>
                      <a:pt x="10413" y="6700"/>
                    </a:lnTo>
                    <a:lnTo>
                      <a:pt x="10413" y="6547"/>
                    </a:lnTo>
                    <a:lnTo>
                      <a:pt x="10413" y="766"/>
                    </a:lnTo>
                    <a:lnTo>
                      <a:pt x="10413" y="613"/>
                    </a:lnTo>
                    <a:lnTo>
                      <a:pt x="10375" y="498"/>
                    </a:lnTo>
                    <a:lnTo>
                      <a:pt x="10299" y="345"/>
                    </a:lnTo>
                    <a:lnTo>
                      <a:pt x="10222" y="230"/>
                    </a:lnTo>
                    <a:lnTo>
                      <a:pt x="10107" y="154"/>
                    </a:lnTo>
                    <a:lnTo>
                      <a:pt x="9954" y="77"/>
                    </a:lnTo>
                    <a:lnTo>
                      <a:pt x="9801" y="39"/>
                    </a:lnTo>
                    <a:lnTo>
                      <a:pt x="964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01" name="Google Shape;2001;p83"/>
              <p:cNvSpPr/>
              <p:nvPr/>
            </p:nvSpPr>
            <p:spPr>
              <a:xfrm>
                <a:off x="3448253" y="541342"/>
                <a:ext cx="310025" cy="6877"/>
              </a:xfrm>
              <a:custGeom>
                <a:rect b="b" l="l" r="r" t="t"/>
                <a:pathLst>
                  <a:path extrusionOk="0" h="231" w="10414">
                    <a:moveTo>
                      <a:pt x="115" y="1"/>
                    </a:moveTo>
                    <a:lnTo>
                      <a:pt x="38" y="39"/>
                    </a:lnTo>
                    <a:lnTo>
                      <a:pt x="0" y="116"/>
                    </a:lnTo>
                    <a:lnTo>
                      <a:pt x="38" y="192"/>
                    </a:lnTo>
                    <a:lnTo>
                      <a:pt x="115" y="231"/>
                    </a:lnTo>
                    <a:lnTo>
                      <a:pt x="10299" y="231"/>
                    </a:lnTo>
                    <a:lnTo>
                      <a:pt x="10375" y="192"/>
                    </a:lnTo>
                    <a:lnTo>
                      <a:pt x="10413" y="116"/>
                    </a:lnTo>
                    <a:lnTo>
                      <a:pt x="10375" y="39"/>
                    </a:lnTo>
                    <a:lnTo>
                      <a:pt x="10299"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02" name="Google Shape;2002;p83"/>
              <p:cNvSpPr/>
              <p:nvPr/>
            </p:nvSpPr>
            <p:spPr>
              <a:xfrm>
                <a:off x="3562212" y="578971"/>
                <a:ext cx="6877" cy="55878"/>
              </a:xfrm>
              <a:custGeom>
                <a:rect b="b" l="l" r="r" t="t"/>
                <a:pathLst>
                  <a:path extrusionOk="0" h="1877" w="231">
                    <a:moveTo>
                      <a:pt x="115" y="0"/>
                    </a:moveTo>
                    <a:lnTo>
                      <a:pt x="39" y="39"/>
                    </a:lnTo>
                    <a:lnTo>
                      <a:pt x="1" y="115"/>
                    </a:lnTo>
                    <a:lnTo>
                      <a:pt x="1" y="1761"/>
                    </a:lnTo>
                    <a:lnTo>
                      <a:pt x="39" y="1838"/>
                    </a:lnTo>
                    <a:lnTo>
                      <a:pt x="115" y="1876"/>
                    </a:lnTo>
                    <a:lnTo>
                      <a:pt x="192" y="1838"/>
                    </a:lnTo>
                    <a:lnTo>
                      <a:pt x="230" y="1761"/>
                    </a:lnTo>
                    <a:lnTo>
                      <a:pt x="230" y="115"/>
                    </a:lnTo>
                    <a:lnTo>
                      <a:pt x="192"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03" name="Google Shape;2003;p83"/>
              <p:cNvSpPr/>
              <p:nvPr/>
            </p:nvSpPr>
            <p:spPr>
              <a:xfrm>
                <a:off x="3637441" y="578971"/>
                <a:ext cx="8008" cy="55878"/>
              </a:xfrm>
              <a:custGeom>
                <a:rect b="b" l="l" r="r" t="t"/>
                <a:pathLst>
                  <a:path extrusionOk="0" h="1877" w="269">
                    <a:moveTo>
                      <a:pt x="115" y="0"/>
                    </a:moveTo>
                    <a:lnTo>
                      <a:pt x="39" y="39"/>
                    </a:lnTo>
                    <a:lnTo>
                      <a:pt x="0" y="115"/>
                    </a:lnTo>
                    <a:lnTo>
                      <a:pt x="0" y="1761"/>
                    </a:lnTo>
                    <a:lnTo>
                      <a:pt x="39" y="1838"/>
                    </a:lnTo>
                    <a:lnTo>
                      <a:pt x="115" y="1876"/>
                    </a:lnTo>
                    <a:lnTo>
                      <a:pt x="230" y="1838"/>
                    </a:lnTo>
                    <a:lnTo>
                      <a:pt x="268" y="1761"/>
                    </a:lnTo>
                    <a:lnTo>
                      <a:pt x="268" y="115"/>
                    </a:lnTo>
                    <a:lnTo>
                      <a:pt x="230" y="39"/>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04" name="Google Shape;2004;p83"/>
              <p:cNvSpPr/>
              <p:nvPr/>
            </p:nvSpPr>
            <p:spPr>
              <a:xfrm>
                <a:off x="3529168" y="627973"/>
                <a:ext cx="149326" cy="6877"/>
              </a:xfrm>
              <a:custGeom>
                <a:rect b="b" l="l" r="r" t="t"/>
                <a:pathLst>
                  <a:path extrusionOk="0" h="231" w="5016">
                    <a:moveTo>
                      <a:pt x="115" y="0"/>
                    </a:moveTo>
                    <a:lnTo>
                      <a:pt x="0" y="39"/>
                    </a:lnTo>
                    <a:lnTo>
                      <a:pt x="0" y="115"/>
                    </a:lnTo>
                    <a:lnTo>
                      <a:pt x="0" y="192"/>
                    </a:lnTo>
                    <a:lnTo>
                      <a:pt x="115" y="230"/>
                    </a:lnTo>
                    <a:lnTo>
                      <a:pt x="4901" y="230"/>
                    </a:lnTo>
                    <a:lnTo>
                      <a:pt x="4977" y="192"/>
                    </a:lnTo>
                    <a:lnTo>
                      <a:pt x="5016" y="115"/>
                    </a:lnTo>
                    <a:lnTo>
                      <a:pt x="4977" y="39"/>
                    </a:lnTo>
                    <a:lnTo>
                      <a:pt x="490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05" name="Google Shape;2005;p83"/>
              <p:cNvSpPr/>
              <p:nvPr/>
            </p:nvSpPr>
            <p:spPr>
              <a:xfrm>
                <a:off x="3473319" y="425090"/>
                <a:ext cx="106011" cy="93508"/>
              </a:xfrm>
              <a:custGeom>
                <a:rect b="b" l="l" r="r" t="t"/>
                <a:pathLst>
                  <a:path extrusionOk="0" h="3141" w="3561">
                    <a:moveTo>
                      <a:pt x="613" y="307"/>
                    </a:moveTo>
                    <a:lnTo>
                      <a:pt x="1685" y="1417"/>
                    </a:lnTo>
                    <a:lnTo>
                      <a:pt x="1800" y="1456"/>
                    </a:lnTo>
                    <a:lnTo>
                      <a:pt x="3331" y="1456"/>
                    </a:lnTo>
                    <a:lnTo>
                      <a:pt x="3293" y="1762"/>
                    </a:lnTo>
                    <a:lnTo>
                      <a:pt x="3178" y="2030"/>
                    </a:lnTo>
                    <a:lnTo>
                      <a:pt x="3025" y="2260"/>
                    </a:lnTo>
                    <a:lnTo>
                      <a:pt x="2833" y="2489"/>
                    </a:lnTo>
                    <a:lnTo>
                      <a:pt x="2604" y="2681"/>
                    </a:lnTo>
                    <a:lnTo>
                      <a:pt x="2374" y="2796"/>
                    </a:lnTo>
                    <a:lnTo>
                      <a:pt x="2068" y="2872"/>
                    </a:lnTo>
                    <a:lnTo>
                      <a:pt x="1800" y="2911"/>
                    </a:lnTo>
                    <a:lnTo>
                      <a:pt x="1455" y="2872"/>
                    </a:lnTo>
                    <a:lnTo>
                      <a:pt x="1187" y="2796"/>
                    </a:lnTo>
                    <a:lnTo>
                      <a:pt x="919" y="2643"/>
                    </a:lnTo>
                    <a:lnTo>
                      <a:pt x="690" y="2451"/>
                    </a:lnTo>
                    <a:lnTo>
                      <a:pt x="498" y="2221"/>
                    </a:lnTo>
                    <a:lnTo>
                      <a:pt x="345" y="1953"/>
                    </a:lnTo>
                    <a:lnTo>
                      <a:pt x="268" y="1647"/>
                    </a:lnTo>
                    <a:lnTo>
                      <a:pt x="230" y="1341"/>
                    </a:lnTo>
                    <a:lnTo>
                      <a:pt x="268" y="1073"/>
                    </a:lnTo>
                    <a:lnTo>
                      <a:pt x="307" y="805"/>
                    </a:lnTo>
                    <a:lnTo>
                      <a:pt x="422" y="537"/>
                    </a:lnTo>
                    <a:lnTo>
                      <a:pt x="613" y="307"/>
                    </a:lnTo>
                    <a:close/>
                    <a:moveTo>
                      <a:pt x="613" y="1"/>
                    </a:moveTo>
                    <a:lnTo>
                      <a:pt x="498" y="39"/>
                    </a:lnTo>
                    <a:lnTo>
                      <a:pt x="307" y="346"/>
                    </a:lnTo>
                    <a:lnTo>
                      <a:pt x="115" y="652"/>
                    </a:lnTo>
                    <a:lnTo>
                      <a:pt x="39" y="996"/>
                    </a:lnTo>
                    <a:lnTo>
                      <a:pt x="0" y="1341"/>
                    </a:lnTo>
                    <a:lnTo>
                      <a:pt x="39" y="1685"/>
                    </a:lnTo>
                    <a:lnTo>
                      <a:pt x="115" y="2030"/>
                    </a:lnTo>
                    <a:lnTo>
                      <a:pt x="307" y="2336"/>
                    </a:lnTo>
                    <a:lnTo>
                      <a:pt x="498" y="2604"/>
                    </a:lnTo>
                    <a:lnTo>
                      <a:pt x="766" y="2834"/>
                    </a:lnTo>
                    <a:lnTo>
                      <a:pt x="1072" y="2987"/>
                    </a:lnTo>
                    <a:lnTo>
                      <a:pt x="1417" y="3102"/>
                    </a:lnTo>
                    <a:lnTo>
                      <a:pt x="1800" y="3140"/>
                    </a:lnTo>
                    <a:lnTo>
                      <a:pt x="2144" y="3102"/>
                    </a:lnTo>
                    <a:lnTo>
                      <a:pt x="2489" y="2987"/>
                    </a:lnTo>
                    <a:lnTo>
                      <a:pt x="2795" y="2834"/>
                    </a:lnTo>
                    <a:lnTo>
                      <a:pt x="3063" y="2604"/>
                    </a:lnTo>
                    <a:lnTo>
                      <a:pt x="3255" y="2336"/>
                    </a:lnTo>
                    <a:lnTo>
                      <a:pt x="3446" y="2030"/>
                    </a:lnTo>
                    <a:lnTo>
                      <a:pt x="3561" y="1685"/>
                    </a:lnTo>
                    <a:lnTo>
                      <a:pt x="3561" y="1341"/>
                    </a:lnTo>
                    <a:lnTo>
                      <a:pt x="3561" y="1264"/>
                    </a:lnTo>
                    <a:lnTo>
                      <a:pt x="3446" y="1226"/>
                    </a:lnTo>
                    <a:lnTo>
                      <a:pt x="1838" y="1226"/>
                    </a:lnTo>
                    <a:lnTo>
                      <a:pt x="690" y="39"/>
                    </a:lnTo>
                    <a:lnTo>
                      <a:pt x="61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06" name="Google Shape;2006;p83"/>
              <p:cNvSpPr/>
              <p:nvPr/>
            </p:nvSpPr>
            <p:spPr>
              <a:xfrm>
                <a:off x="3494962" y="397761"/>
                <a:ext cx="42214" cy="58141"/>
              </a:xfrm>
              <a:custGeom>
                <a:rect b="b" l="l" r="r" t="t"/>
                <a:pathLst>
                  <a:path extrusionOk="0" h="1953" w="1418">
                    <a:moveTo>
                      <a:pt x="1188" y="268"/>
                    </a:moveTo>
                    <a:lnTo>
                      <a:pt x="1188" y="1532"/>
                    </a:lnTo>
                    <a:lnTo>
                      <a:pt x="307" y="613"/>
                    </a:lnTo>
                    <a:lnTo>
                      <a:pt x="499" y="498"/>
                    </a:lnTo>
                    <a:lnTo>
                      <a:pt x="728" y="383"/>
                    </a:lnTo>
                    <a:lnTo>
                      <a:pt x="958" y="306"/>
                    </a:lnTo>
                    <a:lnTo>
                      <a:pt x="1188" y="268"/>
                    </a:lnTo>
                    <a:close/>
                    <a:moveTo>
                      <a:pt x="1302" y="0"/>
                    </a:moveTo>
                    <a:lnTo>
                      <a:pt x="958" y="38"/>
                    </a:lnTo>
                    <a:lnTo>
                      <a:pt x="613" y="153"/>
                    </a:lnTo>
                    <a:lnTo>
                      <a:pt x="307" y="306"/>
                    </a:lnTo>
                    <a:lnTo>
                      <a:pt x="39" y="536"/>
                    </a:lnTo>
                    <a:lnTo>
                      <a:pt x="1" y="613"/>
                    </a:lnTo>
                    <a:lnTo>
                      <a:pt x="39" y="728"/>
                    </a:lnTo>
                    <a:lnTo>
                      <a:pt x="1226" y="1914"/>
                    </a:lnTo>
                    <a:lnTo>
                      <a:pt x="1302" y="1953"/>
                    </a:lnTo>
                    <a:lnTo>
                      <a:pt x="1341" y="1914"/>
                    </a:lnTo>
                    <a:lnTo>
                      <a:pt x="1417" y="1876"/>
                    </a:lnTo>
                    <a:lnTo>
                      <a:pt x="1417" y="1838"/>
                    </a:lnTo>
                    <a:lnTo>
                      <a:pt x="1417" y="115"/>
                    </a:lnTo>
                    <a:lnTo>
                      <a:pt x="1417" y="38"/>
                    </a:lnTo>
                    <a:lnTo>
                      <a:pt x="13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07" name="Google Shape;2007;p83"/>
              <p:cNvSpPr/>
              <p:nvPr/>
            </p:nvSpPr>
            <p:spPr>
              <a:xfrm>
                <a:off x="3543993" y="397761"/>
                <a:ext cx="57010" cy="58141"/>
              </a:xfrm>
              <a:custGeom>
                <a:rect b="b" l="l" r="r" t="t"/>
                <a:pathLst>
                  <a:path extrusionOk="0" h="1953" w="1915">
                    <a:moveTo>
                      <a:pt x="230" y="268"/>
                    </a:moveTo>
                    <a:lnTo>
                      <a:pt x="536" y="306"/>
                    </a:lnTo>
                    <a:lnTo>
                      <a:pt x="766" y="383"/>
                    </a:lnTo>
                    <a:lnTo>
                      <a:pt x="1034" y="536"/>
                    </a:lnTo>
                    <a:lnTo>
                      <a:pt x="1225" y="728"/>
                    </a:lnTo>
                    <a:lnTo>
                      <a:pt x="1417" y="919"/>
                    </a:lnTo>
                    <a:lnTo>
                      <a:pt x="1531" y="1149"/>
                    </a:lnTo>
                    <a:lnTo>
                      <a:pt x="1646" y="1417"/>
                    </a:lnTo>
                    <a:lnTo>
                      <a:pt x="1685" y="1723"/>
                    </a:lnTo>
                    <a:lnTo>
                      <a:pt x="230" y="1723"/>
                    </a:lnTo>
                    <a:lnTo>
                      <a:pt x="230" y="268"/>
                    </a:lnTo>
                    <a:close/>
                    <a:moveTo>
                      <a:pt x="115" y="0"/>
                    </a:moveTo>
                    <a:lnTo>
                      <a:pt x="38" y="38"/>
                    </a:lnTo>
                    <a:lnTo>
                      <a:pt x="0" y="115"/>
                    </a:lnTo>
                    <a:lnTo>
                      <a:pt x="0" y="1838"/>
                    </a:lnTo>
                    <a:lnTo>
                      <a:pt x="38" y="1914"/>
                    </a:lnTo>
                    <a:lnTo>
                      <a:pt x="115" y="1953"/>
                    </a:lnTo>
                    <a:lnTo>
                      <a:pt x="1799" y="1953"/>
                    </a:lnTo>
                    <a:lnTo>
                      <a:pt x="1876" y="1914"/>
                    </a:lnTo>
                    <a:lnTo>
                      <a:pt x="1914" y="1838"/>
                    </a:lnTo>
                    <a:lnTo>
                      <a:pt x="1876" y="1455"/>
                    </a:lnTo>
                    <a:lnTo>
                      <a:pt x="1761" y="1110"/>
                    </a:lnTo>
                    <a:lnTo>
                      <a:pt x="1608" y="804"/>
                    </a:lnTo>
                    <a:lnTo>
                      <a:pt x="1378" y="536"/>
                    </a:lnTo>
                    <a:lnTo>
                      <a:pt x="1149" y="306"/>
                    </a:lnTo>
                    <a:lnTo>
                      <a:pt x="842" y="153"/>
                    </a:lnTo>
                    <a:lnTo>
                      <a:pt x="498" y="38"/>
                    </a:lnTo>
                    <a:lnTo>
                      <a:pt x="115"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08" name="Google Shape;2008;p83"/>
              <p:cNvSpPr/>
              <p:nvPr/>
            </p:nvSpPr>
            <p:spPr>
              <a:xfrm>
                <a:off x="3488144" y="461588"/>
                <a:ext cx="42184" cy="42184"/>
              </a:xfrm>
              <a:custGeom>
                <a:rect b="b" l="l" r="r" t="t"/>
                <a:pathLst>
                  <a:path extrusionOk="0" h="1417" w="1417">
                    <a:moveTo>
                      <a:pt x="1302" y="0"/>
                    </a:moveTo>
                    <a:lnTo>
                      <a:pt x="1187" y="38"/>
                    </a:lnTo>
                    <a:lnTo>
                      <a:pt x="0" y="1225"/>
                    </a:lnTo>
                    <a:lnTo>
                      <a:pt x="0" y="1302"/>
                    </a:lnTo>
                    <a:lnTo>
                      <a:pt x="0" y="1378"/>
                    </a:lnTo>
                    <a:lnTo>
                      <a:pt x="115" y="1417"/>
                    </a:lnTo>
                    <a:lnTo>
                      <a:pt x="192" y="1378"/>
                    </a:lnTo>
                    <a:lnTo>
                      <a:pt x="1378" y="191"/>
                    </a:lnTo>
                    <a:lnTo>
                      <a:pt x="1417" y="115"/>
                    </a:lnTo>
                    <a:lnTo>
                      <a:pt x="1378" y="38"/>
                    </a:lnTo>
                    <a:lnTo>
                      <a:pt x="13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09" name="Google Shape;2009;p83"/>
              <p:cNvSpPr/>
              <p:nvPr/>
            </p:nvSpPr>
            <p:spPr>
              <a:xfrm>
                <a:off x="3614637" y="400024"/>
                <a:ext cx="119705" cy="6877"/>
              </a:xfrm>
              <a:custGeom>
                <a:rect b="b" l="l" r="r" t="t"/>
                <a:pathLst>
                  <a:path extrusionOk="0" h="231" w="4021">
                    <a:moveTo>
                      <a:pt x="115" y="1"/>
                    </a:moveTo>
                    <a:lnTo>
                      <a:pt x="39" y="39"/>
                    </a:lnTo>
                    <a:lnTo>
                      <a:pt x="1" y="116"/>
                    </a:lnTo>
                    <a:lnTo>
                      <a:pt x="39" y="192"/>
                    </a:lnTo>
                    <a:lnTo>
                      <a:pt x="115" y="230"/>
                    </a:lnTo>
                    <a:lnTo>
                      <a:pt x="3906" y="230"/>
                    </a:lnTo>
                    <a:lnTo>
                      <a:pt x="3982" y="192"/>
                    </a:lnTo>
                    <a:lnTo>
                      <a:pt x="4020" y="116"/>
                    </a:lnTo>
                    <a:lnTo>
                      <a:pt x="3982" y="39"/>
                    </a:lnTo>
                    <a:lnTo>
                      <a:pt x="390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10" name="Google Shape;2010;p83"/>
              <p:cNvSpPr/>
              <p:nvPr/>
            </p:nvSpPr>
            <p:spPr>
              <a:xfrm>
                <a:off x="3614637" y="422828"/>
                <a:ext cx="119705" cy="6877"/>
              </a:xfrm>
              <a:custGeom>
                <a:rect b="b" l="l" r="r" t="t"/>
                <a:pathLst>
                  <a:path extrusionOk="0" h="231" w="4021">
                    <a:moveTo>
                      <a:pt x="115" y="0"/>
                    </a:moveTo>
                    <a:lnTo>
                      <a:pt x="39" y="39"/>
                    </a:lnTo>
                    <a:lnTo>
                      <a:pt x="1" y="115"/>
                    </a:lnTo>
                    <a:lnTo>
                      <a:pt x="39" y="192"/>
                    </a:lnTo>
                    <a:lnTo>
                      <a:pt x="115" y="230"/>
                    </a:lnTo>
                    <a:lnTo>
                      <a:pt x="3906" y="230"/>
                    </a:lnTo>
                    <a:lnTo>
                      <a:pt x="3982" y="192"/>
                    </a:lnTo>
                    <a:lnTo>
                      <a:pt x="4020" y="115"/>
                    </a:lnTo>
                    <a:lnTo>
                      <a:pt x="3982" y="39"/>
                    </a:lnTo>
                    <a:lnTo>
                      <a:pt x="390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11" name="Google Shape;2011;p83"/>
              <p:cNvSpPr/>
              <p:nvPr/>
            </p:nvSpPr>
            <p:spPr>
              <a:xfrm>
                <a:off x="3614637" y="477545"/>
                <a:ext cx="29681" cy="41053"/>
              </a:xfrm>
              <a:custGeom>
                <a:rect b="b" l="l" r="r" t="t"/>
                <a:pathLst>
                  <a:path extrusionOk="0" h="1379" w="997">
                    <a:moveTo>
                      <a:pt x="766" y="230"/>
                    </a:moveTo>
                    <a:lnTo>
                      <a:pt x="766" y="1149"/>
                    </a:lnTo>
                    <a:lnTo>
                      <a:pt x="230" y="1149"/>
                    </a:lnTo>
                    <a:lnTo>
                      <a:pt x="230" y="230"/>
                    </a:lnTo>
                    <a:close/>
                    <a:moveTo>
                      <a:pt x="115" y="0"/>
                    </a:moveTo>
                    <a:lnTo>
                      <a:pt x="39" y="38"/>
                    </a:lnTo>
                    <a:lnTo>
                      <a:pt x="1" y="115"/>
                    </a:lnTo>
                    <a:lnTo>
                      <a:pt x="1" y="1263"/>
                    </a:lnTo>
                    <a:lnTo>
                      <a:pt x="39" y="1340"/>
                    </a:lnTo>
                    <a:lnTo>
                      <a:pt x="115" y="1378"/>
                    </a:lnTo>
                    <a:lnTo>
                      <a:pt x="881" y="1378"/>
                    </a:lnTo>
                    <a:lnTo>
                      <a:pt x="958" y="1340"/>
                    </a:lnTo>
                    <a:lnTo>
                      <a:pt x="996" y="1263"/>
                    </a:lnTo>
                    <a:lnTo>
                      <a:pt x="996" y="115"/>
                    </a:lnTo>
                    <a:lnTo>
                      <a:pt x="958" y="38"/>
                    </a:lnTo>
                    <a:lnTo>
                      <a:pt x="881"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12" name="Google Shape;2012;p83"/>
              <p:cNvSpPr/>
              <p:nvPr/>
            </p:nvSpPr>
            <p:spPr>
              <a:xfrm>
                <a:off x="3660215" y="462720"/>
                <a:ext cx="28549" cy="55878"/>
              </a:xfrm>
              <a:custGeom>
                <a:rect b="b" l="l" r="r" t="t"/>
                <a:pathLst>
                  <a:path extrusionOk="0" h="1877" w="959">
                    <a:moveTo>
                      <a:pt x="728" y="230"/>
                    </a:moveTo>
                    <a:lnTo>
                      <a:pt x="728" y="1647"/>
                    </a:lnTo>
                    <a:lnTo>
                      <a:pt x="231" y="1647"/>
                    </a:lnTo>
                    <a:lnTo>
                      <a:pt x="231" y="230"/>
                    </a:lnTo>
                    <a:close/>
                    <a:moveTo>
                      <a:pt x="116" y="0"/>
                    </a:moveTo>
                    <a:lnTo>
                      <a:pt x="1" y="39"/>
                    </a:lnTo>
                    <a:lnTo>
                      <a:pt x="1" y="115"/>
                    </a:lnTo>
                    <a:lnTo>
                      <a:pt x="1" y="1761"/>
                    </a:lnTo>
                    <a:lnTo>
                      <a:pt x="1" y="1838"/>
                    </a:lnTo>
                    <a:lnTo>
                      <a:pt x="116" y="1876"/>
                    </a:lnTo>
                    <a:lnTo>
                      <a:pt x="843" y="1876"/>
                    </a:lnTo>
                    <a:lnTo>
                      <a:pt x="958" y="1838"/>
                    </a:lnTo>
                    <a:lnTo>
                      <a:pt x="958" y="1761"/>
                    </a:lnTo>
                    <a:lnTo>
                      <a:pt x="958" y="115"/>
                    </a:lnTo>
                    <a:lnTo>
                      <a:pt x="958" y="39"/>
                    </a:lnTo>
                    <a:lnTo>
                      <a:pt x="84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13" name="Google Shape;2013;p83"/>
              <p:cNvSpPr/>
              <p:nvPr/>
            </p:nvSpPr>
            <p:spPr>
              <a:xfrm>
                <a:off x="3704691" y="447894"/>
                <a:ext cx="29651" cy="70704"/>
              </a:xfrm>
              <a:custGeom>
                <a:rect b="b" l="l" r="r" t="t"/>
                <a:pathLst>
                  <a:path extrusionOk="0" h="2375" w="996">
                    <a:moveTo>
                      <a:pt x="766" y="230"/>
                    </a:moveTo>
                    <a:lnTo>
                      <a:pt x="766" y="2145"/>
                    </a:lnTo>
                    <a:lnTo>
                      <a:pt x="230" y="2145"/>
                    </a:lnTo>
                    <a:lnTo>
                      <a:pt x="230" y="230"/>
                    </a:lnTo>
                    <a:close/>
                    <a:moveTo>
                      <a:pt x="115" y="1"/>
                    </a:moveTo>
                    <a:lnTo>
                      <a:pt x="38" y="39"/>
                    </a:lnTo>
                    <a:lnTo>
                      <a:pt x="0" y="115"/>
                    </a:lnTo>
                    <a:lnTo>
                      <a:pt x="0" y="2259"/>
                    </a:lnTo>
                    <a:lnTo>
                      <a:pt x="38" y="2336"/>
                    </a:lnTo>
                    <a:lnTo>
                      <a:pt x="115" y="2374"/>
                    </a:lnTo>
                    <a:lnTo>
                      <a:pt x="881" y="2374"/>
                    </a:lnTo>
                    <a:lnTo>
                      <a:pt x="957" y="2336"/>
                    </a:lnTo>
                    <a:lnTo>
                      <a:pt x="995" y="2259"/>
                    </a:lnTo>
                    <a:lnTo>
                      <a:pt x="995" y="115"/>
                    </a:lnTo>
                    <a:lnTo>
                      <a:pt x="957" y="39"/>
                    </a:lnTo>
                    <a:lnTo>
                      <a:pt x="88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2014" name="Google Shape;2014;p83"/>
          <p:cNvGrpSpPr/>
          <p:nvPr/>
        </p:nvGrpSpPr>
        <p:grpSpPr>
          <a:xfrm>
            <a:off x="4879312" y="2059505"/>
            <a:ext cx="783929" cy="507115"/>
            <a:chOff x="16718251" y="5172113"/>
            <a:chExt cx="1851948" cy="1198286"/>
          </a:xfrm>
        </p:grpSpPr>
        <p:sp>
          <p:nvSpPr>
            <p:cNvPr id="2015" name="Google Shape;2015;p83"/>
            <p:cNvSpPr/>
            <p:nvPr/>
          </p:nvSpPr>
          <p:spPr>
            <a:xfrm rot="2004823">
              <a:off x="16867487" y="5713518"/>
              <a:ext cx="207017" cy="273914"/>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16" name="Google Shape;2016;p83"/>
            <p:cNvSpPr/>
            <p:nvPr/>
          </p:nvSpPr>
          <p:spPr>
            <a:xfrm rot="2004823">
              <a:off x="17037296" y="5785125"/>
              <a:ext cx="207017" cy="33715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17" name="Google Shape;2017;p83"/>
            <p:cNvSpPr/>
            <p:nvPr/>
          </p:nvSpPr>
          <p:spPr>
            <a:xfrm rot="2004823">
              <a:off x="17208596" y="5914675"/>
              <a:ext cx="207017" cy="33715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18" name="Google Shape;2018;p83"/>
            <p:cNvSpPr/>
            <p:nvPr/>
          </p:nvSpPr>
          <p:spPr>
            <a:xfrm rot="2004823">
              <a:off x="17379491" y="6058180"/>
              <a:ext cx="207017" cy="278240"/>
            </a:xfrm>
            <a:prstGeom prst="roundRect">
              <a:avLst>
                <a:gd fmla="val 3682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19" name="Google Shape;2019;p83"/>
            <p:cNvSpPr/>
            <p:nvPr/>
          </p:nvSpPr>
          <p:spPr>
            <a:xfrm rot="3224254">
              <a:off x="17430042" y="5174279"/>
              <a:ext cx="215052" cy="483392"/>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20" name="Google Shape;2020;p83"/>
            <p:cNvSpPr/>
            <p:nvPr/>
          </p:nvSpPr>
          <p:spPr>
            <a:xfrm rot="4610547">
              <a:off x="17652119" y="5163030"/>
              <a:ext cx="189782" cy="262411"/>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21" name="Google Shape;2021;p83"/>
            <p:cNvSpPr/>
            <p:nvPr/>
          </p:nvSpPr>
          <p:spPr>
            <a:xfrm rot="6275795">
              <a:off x="17888494" y="5133751"/>
              <a:ext cx="178563" cy="464684"/>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22" name="Google Shape;2022;p83"/>
            <p:cNvSpPr/>
            <p:nvPr/>
          </p:nvSpPr>
          <p:spPr>
            <a:xfrm rot="-2267637">
              <a:off x="18197009" y="5221007"/>
              <a:ext cx="241831" cy="498081"/>
            </a:xfrm>
            <a:prstGeom prst="roundRect">
              <a:avLst>
                <a:gd fmla="val 16667"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23" name="Google Shape;2023;p83"/>
            <p:cNvSpPr/>
            <p:nvPr/>
          </p:nvSpPr>
          <p:spPr>
            <a:xfrm rot="7400569">
              <a:off x="18124794" y="5248205"/>
              <a:ext cx="178478" cy="464620"/>
            </a:xfrm>
            <a:prstGeom prst="roundRect">
              <a:avLst>
                <a:gd fmla="val 50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24" name="Google Shape;2024;p83"/>
            <p:cNvSpPr/>
            <p:nvPr/>
          </p:nvSpPr>
          <p:spPr>
            <a:xfrm>
              <a:off x="16718251" y="5172113"/>
              <a:ext cx="1851948" cy="1198235"/>
            </a:xfrm>
            <a:custGeom>
              <a:rect b="b" l="l" r="r" t="t"/>
              <a:pathLst>
                <a:path extrusionOk="0" h="6738" w="10414">
                  <a:moveTo>
                    <a:pt x="6126" y="268"/>
                  </a:moveTo>
                  <a:lnTo>
                    <a:pt x="6317" y="306"/>
                  </a:lnTo>
                  <a:lnTo>
                    <a:pt x="6470" y="383"/>
                  </a:lnTo>
                  <a:lnTo>
                    <a:pt x="7083" y="651"/>
                  </a:lnTo>
                  <a:lnTo>
                    <a:pt x="7274" y="689"/>
                  </a:lnTo>
                  <a:lnTo>
                    <a:pt x="7466" y="727"/>
                  </a:lnTo>
                  <a:lnTo>
                    <a:pt x="7657" y="766"/>
                  </a:lnTo>
                  <a:lnTo>
                    <a:pt x="7848" y="766"/>
                  </a:lnTo>
                  <a:lnTo>
                    <a:pt x="8040" y="727"/>
                  </a:lnTo>
                  <a:lnTo>
                    <a:pt x="8231" y="651"/>
                  </a:lnTo>
                  <a:lnTo>
                    <a:pt x="8423" y="574"/>
                  </a:lnTo>
                  <a:lnTo>
                    <a:pt x="8576" y="498"/>
                  </a:lnTo>
                  <a:lnTo>
                    <a:pt x="8691" y="421"/>
                  </a:lnTo>
                  <a:lnTo>
                    <a:pt x="8767" y="421"/>
                  </a:lnTo>
                  <a:lnTo>
                    <a:pt x="8882" y="459"/>
                  </a:lnTo>
                  <a:lnTo>
                    <a:pt x="8920" y="536"/>
                  </a:lnTo>
                  <a:lnTo>
                    <a:pt x="10107" y="2220"/>
                  </a:lnTo>
                  <a:lnTo>
                    <a:pt x="10145" y="2297"/>
                  </a:lnTo>
                  <a:lnTo>
                    <a:pt x="10145" y="2412"/>
                  </a:lnTo>
                  <a:lnTo>
                    <a:pt x="10145" y="2488"/>
                  </a:lnTo>
                  <a:lnTo>
                    <a:pt x="10069" y="2565"/>
                  </a:lnTo>
                  <a:lnTo>
                    <a:pt x="9418" y="3101"/>
                  </a:lnTo>
                  <a:lnTo>
                    <a:pt x="7006" y="1378"/>
                  </a:lnTo>
                  <a:lnTo>
                    <a:pt x="6815" y="1302"/>
                  </a:lnTo>
                  <a:lnTo>
                    <a:pt x="6662" y="1225"/>
                  </a:lnTo>
                  <a:lnTo>
                    <a:pt x="6432" y="1187"/>
                  </a:lnTo>
                  <a:lnTo>
                    <a:pt x="6240" y="1149"/>
                  </a:lnTo>
                  <a:lnTo>
                    <a:pt x="6049" y="1187"/>
                  </a:lnTo>
                  <a:lnTo>
                    <a:pt x="5858" y="1225"/>
                  </a:lnTo>
                  <a:lnTo>
                    <a:pt x="5666" y="1302"/>
                  </a:lnTo>
                  <a:lnTo>
                    <a:pt x="5475" y="1378"/>
                  </a:lnTo>
                  <a:lnTo>
                    <a:pt x="4365" y="2182"/>
                  </a:lnTo>
                  <a:lnTo>
                    <a:pt x="4211" y="2259"/>
                  </a:lnTo>
                  <a:lnTo>
                    <a:pt x="4020" y="2259"/>
                  </a:lnTo>
                  <a:lnTo>
                    <a:pt x="3867" y="2182"/>
                  </a:lnTo>
                  <a:lnTo>
                    <a:pt x="3714" y="2067"/>
                  </a:lnTo>
                  <a:lnTo>
                    <a:pt x="3637" y="1876"/>
                  </a:lnTo>
                  <a:lnTo>
                    <a:pt x="3637" y="1723"/>
                  </a:lnTo>
                  <a:lnTo>
                    <a:pt x="3714" y="1531"/>
                  </a:lnTo>
                  <a:lnTo>
                    <a:pt x="3829" y="1417"/>
                  </a:lnTo>
                  <a:lnTo>
                    <a:pt x="5092" y="536"/>
                  </a:lnTo>
                  <a:lnTo>
                    <a:pt x="5245" y="421"/>
                  </a:lnTo>
                  <a:lnTo>
                    <a:pt x="5398" y="345"/>
                  </a:lnTo>
                  <a:lnTo>
                    <a:pt x="5781" y="268"/>
                  </a:lnTo>
                  <a:close/>
                  <a:moveTo>
                    <a:pt x="1723" y="3101"/>
                  </a:moveTo>
                  <a:lnTo>
                    <a:pt x="1876" y="3178"/>
                  </a:lnTo>
                  <a:lnTo>
                    <a:pt x="2029" y="3331"/>
                  </a:lnTo>
                  <a:lnTo>
                    <a:pt x="2068" y="3484"/>
                  </a:lnTo>
                  <a:lnTo>
                    <a:pt x="2068" y="3637"/>
                  </a:lnTo>
                  <a:lnTo>
                    <a:pt x="1991" y="3828"/>
                  </a:lnTo>
                  <a:lnTo>
                    <a:pt x="1838" y="4020"/>
                  </a:lnTo>
                  <a:lnTo>
                    <a:pt x="1685" y="4211"/>
                  </a:lnTo>
                  <a:lnTo>
                    <a:pt x="1570" y="4364"/>
                  </a:lnTo>
                  <a:lnTo>
                    <a:pt x="1417" y="4403"/>
                  </a:lnTo>
                  <a:lnTo>
                    <a:pt x="1225" y="4403"/>
                  </a:lnTo>
                  <a:lnTo>
                    <a:pt x="1072" y="4326"/>
                  </a:lnTo>
                  <a:lnTo>
                    <a:pt x="1034" y="4326"/>
                  </a:lnTo>
                  <a:lnTo>
                    <a:pt x="919" y="4173"/>
                  </a:lnTo>
                  <a:lnTo>
                    <a:pt x="881" y="4020"/>
                  </a:lnTo>
                  <a:lnTo>
                    <a:pt x="881" y="3867"/>
                  </a:lnTo>
                  <a:lnTo>
                    <a:pt x="957" y="3675"/>
                  </a:lnTo>
                  <a:lnTo>
                    <a:pt x="1225" y="3254"/>
                  </a:lnTo>
                  <a:lnTo>
                    <a:pt x="1302" y="3178"/>
                  </a:lnTo>
                  <a:lnTo>
                    <a:pt x="1417" y="3139"/>
                  </a:lnTo>
                  <a:lnTo>
                    <a:pt x="1493" y="3101"/>
                  </a:lnTo>
                  <a:close/>
                  <a:moveTo>
                    <a:pt x="2718" y="3599"/>
                  </a:moveTo>
                  <a:lnTo>
                    <a:pt x="2833" y="3637"/>
                  </a:lnTo>
                  <a:lnTo>
                    <a:pt x="2948" y="3675"/>
                  </a:lnTo>
                  <a:lnTo>
                    <a:pt x="2986" y="3714"/>
                  </a:lnTo>
                  <a:lnTo>
                    <a:pt x="3101" y="3828"/>
                  </a:lnTo>
                  <a:lnTo>
                    <a:pt x="3178" y="3982"/>
                  </a:lnTo>
                  <a:lnTo>
                    <a:pt x="3178" y="4173"/>
                  </a:lnTo>
                  <a:lnTo>
                    <a:pt x="3101" y="4326"/>
                  </a:lnTo>
                  <a:lnTo>
                    <a:pt x="2527" y="5092"/>
                  </a:lnTo>
                  <a:lnTo>
                    <a:pt x="2412" y="5207"/>
                  </a:lnTo>
                  <a:lnTo>
                    <a:pt x="2259" y="5283"/>
                  </a:lnTo>
                  <a:lnTo>
                    <a:pt x="2068" y="5283"/>
                  </a:lnTo>
                  <a:lnTo>
                    <a:pt x="1914" y="5207"/>
                  </a:lnTo>
                  <a:lnTo>
                    <a:pt x="1876" y="5168"/>
                  </a:lnTo>
                  <a:lnTo>
                    <a:pt x="1761" y="5053"/>
                  </a:lnTo>
                  <a:lnTo>
                    <a:pt x="1723" y="4900"/>
                  </a:lnTo>
                  <a:lnTo>
                    <a:pt x="1723" y="4709"/>
                  </a:lnTo>
                  <a:lnTo>
                    <a:pt x="1800" y="4556"/>
                  </a:lnTo>
                  <a:lnTo>
                    <a:pt x="2068" y="4173"/>
                  </a:lnTo>
                  <a:lnTo>
                    <a:pt x="2221" y="3982"/>
                  </a:lnTo>
                  <a:lnTo>
                    <a:pt x="2336" y="3790"/>
                  </a:lnTo>
                  <a:lnTo>
                    <a:pt x="2450" y="3675"/>
                  </a:lnTo>
                  <a:lnTo>
                    <a:pt x="2642" y="3599"/>
                  </a:lnTo>
                  <a:close/>
                  <a:moveTo>
                    <a:pt x="3675" y="4288"/>
                  </a:moveTo>
                  <a:lnTo>
                    <a:pt x="3790" y="4326"/>
                  </a:lnTo>
                  <a:lnTo>
                    <a:pt x="3943" y="4364"/>
                  </a:lnTo>
                  <a:lnTo>
                    <a:pt x="3943" y="4403"/>
                  </a:lnTo>
                  <a:lnTo>
                    <a:pt x="4097" y="4517"/>
                  </a:lnTo>
                  <a:lnTo>
                    <a:pt x="4135" y="4671"/>
                  </a:lnTo>
                  <a:lnTo>
                    <a:pt x="4135" y="4862"/>
                  </a:lnTo>
                  <a:lnTo>
                    <a:pt x="4058" y="5015"/>
                  </a:lnTo>
                  <a:lnTo>
                    <a:pt x="3943" y="5207"/>
                  </a:lnTo>
                  <a:lnTo>
                    <a:pt x="3637" y="5628"/>
                  </a:lnTo>
                  <a:lnTo>
                    <a:pt x="3522" y="5781"/>
                  </a:lnTo>
                  <a:lnTo>
                    <a:pt x="3369" y="5896"/>
                  </a:lnTo>
                  <a:lnTo>
                    <a:pt x="3216" y="5972"/>
                  </a:lnTo>
                  <a:lnTo>
                    <a:pt x="3063" y="5972"/>
                  </a:lnTo>
                  <a:lnTo>
                    <a:pt x="2872" y="5896"/>
                  </a:lnTo>
                  <a:lnTo>
                    <a:pt x="2872" y="5857"/>
                  </a:lnTo>
                  <a:lnTo>
                    <a:pt x="2757" y="5743"/>
                  </a:lnTo>
                  <a:lnTo>
                    <a:pt x="2680" y="5589"/>
                  </a:lnTo>
                  <a:lnTo>
                    <a:pt x="2680" y="5398"/>
                  </a:lnTo>
                  <a:lnTo>
                    <a:pt x="2757" y="5245"/>
                  </a:lnTo>
                  <a:lnTo>
                    <a:pt x="3293" y="4479"/>
                  </a:lnTo>
                  <a:lnTo>
                    <a:pt x="3446" y="4364"/>
                  </a:lnTo>
                  <a:lnTo>
                    <a:pt x="3599" y="4288"/>
                  </a:lnTo>
                  <a:close/>
                  <a:moveTo>
                    <a:pt x="4671" y="268"/>
                  </a:moveTo>
                  <a:lnTo>
                    <a:pt x="4901" y="345"/>
                  </a:lnTo>
                  <a:lnTo>
                    <a:pt x="3675" y="1187"/>
                  </a:lnTo>
                  <a:lnTo>
                    <a:pt x="3561" y="1302"/>
                  </a:lnTo>
                  <a:lnTo>
                    <a:pt x="3484" y="1417"/>
                  </a:lnTo>
                  <a:lnTo>
                    <a:pt x="3407" y="1531"/>
                  </a:lnTo>
                  <a:lnTo>
                    <a:pt x="3369" y="1684"/>
                  </a:lnTo>
                  <a:lnTo>
                    <a:pt x="3369" y="1799"/>
                  </a:lnTo>
                  <a:lnTo>
                    <a:pt x="3407" y="1952"/>
                  </a:lnTo>
                  <a:lnTo>
                    <a:pt x="3446" y="2067"/>
                  </a:lnTo>
                  <a:lnTo>
                    <a:pt x="3522" y="2220"/>
                  </a:lnTo>
                  <a:lnTo>
                    <a:pt x="3599" y="2335"/>
                  </a:lnTo>
                  <a:lnTo>
                    <a:pt x="3714" y="2412"/>
                  </a:lnTo>
                  <a:lnTo>
                    <a:pt x="3829" y="2488"/>
                  </a:lnTo>
                  <a:lnTo>
                    <a:pt x="3982" y="2527"/>
                  </a:lnTo>
                  <a:lnTo>
                    <a:pt x="4135" y="2527"/>
                  </a:lnTo>
                  <a:lnTo>
                    <a:pt x="4250" y="2488"/>
                  </a:lnTo>
                  <a:lnTo>
                    <a:pt x="4403" y="2450"/>
                  </a:lnTo>
                  <a:lnTo>
                    <a:pt x="4518" y="2374"/>
                  </a:lnTo>
                  <a:lnTo>
                    <a:pt x="5628" y="1608"/>
                  </a:lnTo>
                  <a:lnTo>
                    <a:pt x="5781" y="1531"/>
                  </a:lnTo>
                  <a:lnTo>
                    <a:pt x="5934" y="1455"/>
                  </a:lnTo>
                  <a:lnTo>
                    <a:pt x="6087" y="1417"/>
                  </a:lnTo>
                  <a:lnTo>
                    <a:pt x="6394" y="1417"/>
                  </a:lnTo>
                  <a:lnTo>
                    <a:pt x="6547" y="1455"/>
                  </a:lnTo>
                  <a:lnTo>
                    <a:pt x="6700" y="1531"/>
                  </a:lnTo>
                  <a:lnTo>
                    <a:pt x="6853" y="1608"/>
                  </a:lnTo>
                  <a:lnTo>
                    <a:pt x="9341" y="3369"/>
                  </a:lnTo>
                  <a:lnTo>
                    <a:pt x="9495" y="3484"/>
                  </a:lnTo>
                  <a:lnTo>
                    <a:pt x="9533" y="3637"/>
                  </a:lnTo>
                  <a:lnTo>
                    <a:pt x="9533" y="3828"/>
                  </a:lnTo>
                  <a:lnTo>
                    <a:pt x="9456" y="4020"/>
                  </a:lnTo>
                  <a:lnTo>
                    <a:pt x="9341" y="4135"/>
                  </a:lnTo>
                  <a:lnTo>
                    <a:pt x="9150" y="4211"/>
                  </a:lnTo>
                  <a:lnTo>
                    <a:pt x="8997" y="4173"/>
                  </a:lnTo>
                  <a:lnTo>
                    <a:pt x="8805" y="4135"/>
                  </a:lnTo>
                  <a:lnTo>
                    <a:pt x="8423" y="3828"/>
                  </a:lnTo>
                  <a:lnTo>
                    <a:pt x="7159" y="2948"/>
                  </a:lnTo>
                  <a:lnTo>
                    <a:pt x="7083" y="2948"/>
                  </a:lnTo>
                  <a:lnTo>
                    <a:pt x="7006" y="2986"/>
                  </a:lnTo>
                  <a:lnTo>
                    <a:pt x="6968" y="3101"/>
                  </a:lnTo>
                  <a:lnTo>
                    <a:pt x="7006" y="3178"/>
                  </a:lnTo>
                  <a:lnTo>
                    <a:pt x="7198" y="3292"/>
                  </a:lnTo>
                  <a:lnTo>
                    <a:pt x="8270" y="4058"/>
                  </a:lnTo>
                  <a:lnTo>
                    <a:pt x="8384" y="4173"/>
                  </a:lnTo>
                  <a:lnTo>
                    <a:pt x="8461" y="4326"/>
                  </a:lnTo>
                  <a:lnTo>
                    <a:pt x="8461" y="4517"/>
                  </a:lnTo>
                  <a:lnTo>
                    <a:pt x="8384" y="4671"/>
                  </a:lnTo>
                  <a:lnTo>
                    <a:pt x="8231" y="4824"/>
                  </a:lnTo>
                  <a:lnTo>
                    <a:pt x="8078" y="4862"/>
                  </a:lnTo>
                  <a:lnTo>
                    <a:pt x="7887" y="4862"/>
                  </a:lnTo>
                  <a:lnTo>
                    <a:pt x="7734" y="4785"/>
                  </a:lnTo>
                  <a:lnTo>
                    <a:pt x="7427" y="4594"/>
                  </a:lnTo>
                  <a:lnTo>
                    <a:pt x="6470" y="3943"/>
                  </a:lnTo>
                  <a:lnTo>
                    <a:pt x="6394" y="3905"/>
                  </a:lnTo>
                  <a:lnTo>
                    <a:pt x="6317" y="3982"/>
                  </a:lnTo>
                  <a:lnTo>
                    <a:pt x="6279" y="4058"/>
                  </a:lnTo>
                  <a:lnTo>
                    <a:pt x="6355" y="4135"/>
                  </a:lnTo>
                  <a:lnTo>
                    <a:pt x="7274" y="4824"/>
                  </a:lnTo>
                  <a:lnTo>
                    <a:pt x="7389" y="4939"/>
                  </a:lnTo>
                  <a:lnTo>
                    <a:pt x="7466" y="5092"/>
                  </a:lnTo>
                  <a:lnTo>
                    <a:pt x="7466" y="5283"/>
                  </a:lnTo>
                  <a:lnTo>
                    <a:pt x="7389" y="5475"/>
                  </a:lnTo>
                  <a:lnTo>
                    <a:pt x="7274" y="5589"/>
                  </a:lnTo>
                  <a:lnTo>
                    <a:pt x="7083" y="5666"/>
                  </a:lnTo>
                  <a:lnTo>
                    <a:pt x="6891" y="5628"/>
                  </a:lnTo>
                  <a:lnTo>
                    <a:pt x="6738" y="5551"/>
                  </a:lnTo>
                  <a:lnTo>
                    <a:pt x="6202" y="5168"/>
                  </a:lnTo>
                  <a:lnTo>
                    <a:pt x="5972" y="5053"/>
                  </a:lnTo>
                  <a:lnTo>
                    <a:pt x="5819" y="4900"/>
                  </a:lnTo>
                  <a:lnTo>
                    <a:pt x="5705" y="4900"/>
                  </a:lnTo>
                  <a:lnTo>
                    <a:pt x="5628" y="4939"/>
                  </a:lnTo>
                  <a:lnTo>
                    <a:pt x="5590" y="5053"/>
                  </a:lnTo>
                  <a:lnTo>
                    <a:pt x="5666" y="5130"/>
                  </a:lnTo>
                  <a:lnTo>
                    <a:pt x="6049" y="5398"/>
                  </a:lnTo>
                  <a:lnTo>
                    <a:pt x="6240" y="5513"/>
                  </a:lnTo>
                  <a:lnTo>
                    <a:pt x="6355" y="5666"/>
                  </a:lnTo>
                  <a:lnTo>
                    <a:pt x="6394" y="5819"/>
                  </a:lnTo>
                  <a:lnTo>
                    <a:pt x="6394" y="6011"/>
                  </a:lnTo>
                  <a:lnTo>
                    <a:pt x="6317" y="6164"/>
                  </a:lnTo>
                  <a:lnTo>
                    <a:pt x="6202" y="6279"/>
                  </a:lnTo>
                  <a:lnTo>
                    <a:pt x="6049" y="6355"/>
                  </a:lnTo>
                  <a:lnTo>
                    <a:pt x="5858" y="6355"/>
                  </a:lnTo>
                  <a:lnTo>
                    <a:pt x="5705" y="6279"/>
                  </a:lnTo>
                  <a:lnTo>
                    <a:pt x="5169" y="5934"/>
                  </a:lnTo>
                  <a:lnTo>
                    <a:pt x="5245" y="5743"/>
                  </a:lnTo>
                  <a:lnTo>
                    <a:pt x="5245" y="5513"/>
                  </a:lnTo>
                  <a:lnTo>
                    <a:pt x="5207" y="5360"/>
                  </a:lnTo>
                  <a:lnTo>
                    <a:pt x="5130" y="5245"/>
                  </a:lnTo>
                  <a:lnTo>
                    <a:pt x="5054" y="5130"/>
                  </a:lnTo>
                  <a:lnTo>
                    <a:pt x="4939" y="5053"/>
                  </a:lnTo>
                  <a:lnTo>
                    <a:pt x="4939" y="5015"/>
                  </a:lnTo>
                  <a:lnTo>
                    <a:pt x="4824" y="4977"/>
                  </a:lnTo>
                  <a:lnTo>
                    <a:pt x="4671" y="4900"/>
                  </a:lnTo>
                  <a:lnTo>
                    <a:pt x="4403" y="4900"/>
                  </a:lnTo>
                  <a:lnTo>
                    <a:pt x="4403" y="4709"/>
                  </a:lnTo>
                  <a:lnTo>
                    <a:pt x="4365" y="4517"/>
                  </a:lnTo>
                  <a:lnTo>
                    <a:pt x="4250" y="4326"/>
                  </a:lnTo>
                  <a:lnTo>
                    <a:pt x="4097" y="4173"/>
                  </a:lnTo>
                  <a:lnTo>
                    <a:pt x="3943" y="4096"/>
                  </a:lnTo>
                  <a:lnTo>
                    <a:pt x="3829" y="4058"/>
                  </a:lnTo>
                  <a:lnTo>
                    <a:pt x="3675" y="4020"/>
                  </a:lnTo>
                  <a:lnTo>
                    <a:pt x="3561" y="4058"/>
                  </a:lnTo>
                  <a:lnTo>
                    <a:pt x="3446" y="4058"/>
                  </a:lnTo>
                  <a:lnTo>
                    <a:pt x="3446" y="3943"/>
                  </a:lnTo>
                  <a:lnTo>
                    <a:pt x="3407" y="3828"/>
                  </a:lnTo>
                  <a:lnTo>
                    <a:pt x="3331" y="3675"/>
                  </a:lnTo>
                  <a:lnTo>
                    <a:pt x="3254" y="3599"/>
                  </a:lnTo>
                  <a:lnTo>
                    <a:pt x="3139" y="3484"/>
                  </a:lnTo>
                  <a:lnTo>
                    <a:pt x="3101" y="3484"/>
                  </a:lnTo>
                  <a:lnTo>
                    <a:pt x="2986" y="3407"/>
                  </a:lnTo>
                  <a:lnTo>
                    <a:pt x="2872" y="3369"/>
                  </a:lnTo>
                  <a:lnTo>
                    <a:pt x="2718" y="3331"/>
                  </a:lnTo>
                  <a:lnTo>
                    <a:pt x="2604" y="3331"/>
                  </a:lnTo>
                  <a:lnTo>
                    <a:pt x="2450" y="3369"/>
                  </a:lnTo>
                  <a:lnTo>
                    <a:pt x="2336" y="3446"/>
                  </a:lnTo>
                  <a:lnTo>
                    <a:pt x="2297" y="3292"/>
                  </a:lnTo>
                  <a:lnTo>
                    <a:pt x="2221" y="3178"/>
                  </a:lnTo>
                  <a:lnTo>
                    <a:pt x="2144" y="3063"/>
                  </a:lnTo>
                  <a:lnTo>
                    <a:pt x="2029" y="2986"/>
                  </a:lnTo>
                  <a:lnTo>
                    <a:pt x="2029" y="2948"/>
                  </a:lnTo>
                  <a:lnTo>
                    <a:pt x="1914" y="2871"/>
                  </a:lnTo>
                  <a:lnTo>
                    <a:pt x="1800" y="2833"/>
                  </a:lnTo>
                  <a:lnTo>
                    <a:pt x="1532" y="2833"/>
                  </a:lnTo>
                  <a:lnTo>
                    <a:pt x="1302" y="2910"/>
                  </a:lnTo>
                  <a:lnTo>
                    <a:pt x="1187" y="2986"/>
                  </a:lnTo>
                  <a:lnTo>
                    <a:pt x="1072" y="3063"/>
                  </a:lnTo>
                  <a:lnTo>
                    <a:pt x="383" y="2565"/>
                  </a:lnTo>
                  <a:lnTo>
                    <a:pt x="306" y="2488"/>
                  </a:lnTo>
                  <a:lnTo>
                    <a:pt x="268" y="2412"/>
                  </a:lnTo>
                  <a:lnTo>
                    <a:pt x="268" y="2297"/>
                  </a:lnTo>
                  <a:lnTo>
                    <a:pt x="306" y="2220"/>
                  </a:lnTo>
                  <a:lnTo>
                    <a:pt x="1455" y="536"/>
                  </a:lnTo>
                  <a:lnTo>
                    <a:pt x="1532" y="459"/>
                  </a:lnTo>
                  <a:lnTo>
                    <a:pt x="1646" y="421"/>
                  </a:lnTo>
                  <a:lnTo>
                    <a:pt x="1723" y="421"/>
                  </a:lnTo>
                  <a:lnTo>
                    <a:pt x="1838" y="498"/>
                  </a:lnTo>
                  <a:lnTo>
                    <a:pt x="1991" y="574"/>
                  </a:lnTo>
                  <a:lnTo>
                    <a:pt x="2182" y="651"/>
                  </a:lnTo>
                  <a:lnTo>
                    <a:pt x="2374" y="727"/>
                  </a:lnTo>
                  <a:lnTo>
                    <a:pt x="2565" y="766"/>
                  </a:lnTo>
                  <a:lnTo>
                    <a:pt x="2757" y="766"/>
                  </a:lnTo>
                  <a:lnTo>
                    <a:pt x="2948" y="727"/>
                  </a:lnTo>
                  <a:lnTo>
                    <a:pt x="3139" y="689"/>
                  </a:lnTo>
                  <a:lnTo>
                    <a:pt x="3331" y="651"/>
                  </a:lnTo>
                  <a:lnTo>
                    <a:pt x="3943" y="383"/>
                  </a:lnTo>
                  <a:lnTo>
                    <a:pt x="4173" y="306"/>
                  </a:lnTo>
                  <a:lnTo>
                    <a:pt x="4441" y="268"/>
                  </a:lnTo>
                  <a:close/>
                  <a:moveTo>
                    <a:pt x="4633" y="5168"/>
                  </a:moveTo>
                  <a:lnTo>
                    <a:pt x="4786" y="5245"/>
                  </a:lnTo>
                  <a:lnTo>
                    <a:pt x="4939" y="5398"/>
                  </a:lnTo>
                  <a:lnTo>
                    <a:pt x="4977" y="5551"/>
                  </a:lnTo>
                  <a:lnTo>
                    <a:pt x="4977" y="5743"/>
                  </a:lnTo>
                  <a:lnTo>
                    <a:pt x="4901" y="5896"/>
                  </a:lnTo>
                  <a:lnTo>
                    <a:pt x="4594" y="6317"/>
                  </a:lnTo>
                  <a:lnTo>
                    <a:pt x="4479" y="6432"/>
                  </a:lnTo>
                  <a:lnTo>
                    <a:pt x="4326" y="6470"/>
                  </a:lnTo>
                  <a:lnTo>
                    <a:pt x="4135" y="6470"/>
                  </a:lnTo>
                  <a:lnTo>
                    <a:pt x="3982" y="6393"/>
                  </a:lnTo>
                  <a:lnTo>
                    <a:pt x="3943" y="6393"/>
                  </a:lnTo>
                  <a:lnTo>
                    <a:pt x="3829" y="6240"/>
                  </a:lnTo>
                  <a:lnTo>
                    <a:pt x="3790" y="6087"/>
                  </a:lnTo>
                  <a:lnTo>
                    <a:pt x="3790" y="5934"/>
                  </a:lnTo>
                  <a:lnTo>
                    <a:pt x="3867" y="5781"/>
                  </a:lnTo>
                  <a:lnTo>
                    <a:pt x="4097" y="5398"/>
                  </a:lnTo>
                  <a:lnTo>
                    <a:pt x="4135" y="5360"/>
                  </a:lnTo>
                  <a:lnTo>
                    <a:pt x="4288" y="5245"/>
                  </a:lnTo>
                  <a:lnTo>
                    <a:pt x="4441" y="5168"/>
                  </a:lnTo>
                  <a:close/>
                  <a:moveTo>
                    <a:pt x="4518" y="0"/>
                  </a:moveTo>
                  <a:lnTo>
                    <a:pt x="4173" y="38"/>
                  </a:lnTo>
                  <a:lnTo>
                    <a:pt x="3829" y="153"/>
                  </a:lnTo>
                  <a:lnTo>
                    <a:pt x="3216" y="383"/>
                  </a:lnTo>
                  <a:lnTo>
                    <a:pt x="2910" y="498"/>
                  </a:lnTo>
                  <a:lnTo>
                    <a:pt x="2565" y="498"/>
                  </a:lnTo>
                  <a:lnTo>
                    <a:pt x="2259" y="421"/>
                  </a:lnTo>
                  <a:lnTo>
                    <a:pt x="1991" y="268"/>
                  </a:lnTo>
                  <a:lnTo>
                    <a:pt x="1800" y="191"/>
                  </a:lnTo>
                  <a:lnTo>
                    <a:pt x="1608" y="191"/>
                  </a:lnTo>
                  <a:lnTo>
                    <a:pt x="1417" y="268"/>
                  </a:lnTo>
                  <a:lnTo>
                    <a:pt x="1264" y="383"/>
                  </a:lnTo>
                  <a:lnTo>
                    <a:pt x="77" y="2067"/>
                  </a:lnTo>
                  <a:lnTo>
                    <a:pt x="0" y="2259"/>
                  </a:lnTo>
                  <a:lnTo>
                    <a:pt x="0" y="2450"/>
                  </a:lnTo>
                  <a:lnTo>
                    <a:pt x="77" y="2642"/>
                  </a:lnTo>
                  <a:lnTo>
                    <a:pt x="230" y="2756"/>
                  </a:lnTo>
                  <a:lnTo>
                    <a:pt x="919" y="3254"/>
                  </a:lnTo>
                  <a:lnTo>
                    <a:pt x="728" y="3522"/>
                  </a:lnTo>
                  <a:lnTo>
                    <a:pt x="651" y="3675"/>
                  </a:lnTo>
                  <a:lnTo>
                    <a:pt x="613" y="3790"/>
                  </a:lnTo>
                  <a:lnTo>
                    <a:pt x="613" y="3943"/>
                  </a:lnTo>
                  <a:lnTo>
                    <a:pt x="613" y="4058"/>
                  </a:lnTo>
                  <a:lnTo>
                    <a:pt x="651" y="4211"/>
                  </a:lnTo>
                  <a:lnTo>
                    <a:pt x="689" y="4326"/>
                  </a:lnTo>
                  <a:lnTo>
                    <a:pt x="804" y="4441"/>
                  </a:lnTo>
                  <a:lnTo>
                    <a:pt x="881" y="4517"/>
                  </a:lnTo>
                  <a:lnTo>
                    <a:pt x="919" y="4556"/>
                  </a:lnTo>
                  <a:lnTo>
                    <a:pt x="1110" y="4632"/>
                  </a:lnTo>
                  <a:lnTo>
                    <a:pt x="1340" y="4671"/>
                  </a:lnTo>
                  <a:lnTo>
                    <a:pt x="1455" y="4671"/>
                  </a:lnTo>
                  <a:lnTo>
                    <a:pt x="1455" y="4785"/>
                  </a:lnTo>
                  <a:lnTo>
                    <a:pt x="1455" y="4939"/>
                  </a:lnTo>
                  <a:lnTo>
                    <a:pt x="1493" y="5053"/>
                  </a:lnTo>
                  <a:lnTo>
                    <a:pt x="1570" y="5207"/>
                  </a:lnTo>
                  <a:lnTo>
                    <a:pt x="1646" y="5283"/>
                  </a:lnTo>
                  <a:lnTo>
                    <a:pt x="1723" y="5398"/>
                  </a:lnTo>
                  <a:lnTo>
                    <a:pt x="1761" y="5398"/>
                  </a:lnTo>
                  <a:lnTo>
                    <a:pt x="1953" y="5513"/>
                  </a:lnTo>
                  <a:lnTo>
                    <a:pt x="2182" y="5551"/>
                  </a:lnTo>
                  <a:lnTo>
                    <a:pt x="2412" y="5513"/>
                  </a:lnTo>
                  <a:lnTo>
                    <a:pt x="2450" y="5666"/>
                  </a:lnTo>
                  <a:lnTo>
                    <a:pt x="2489" y="5819"/>
                  </a:lnTo>
                  <a:lnTo>
                    <a:pt x="2565" y="5972"/>
                  </a:lnTo>
                  <a:lnTo>
                    <a:pt x="2718" y="6087"/>
                  </a:lnTo>
                  <a:lnTo>
                    <a:pt x="2757" y="6087"/>
                  </a:lnTo>
                  <a:lnTo>
                    <a:pt x="2948" y="6202"/>
                  </a:lnTo>
                  <a:lnTo>
                    <a:pt x="3139" y="6240"/>
                  </a:lnTo>
                  <a:lnTo>
                    <a:pt x="3331" y="6202"/>
                  </a:lnTo>
                  <a:lnTo>
                    <a:pt x="3522" y="6125"/>
                  </a:lnTo>
                  <a:lnTo>
                    <a:pt x="3561" y="6279"/>
                  </a:lnTo>
                  <a:lnTo>
                    <a:pt x="3599" y="6393"/>
                  </a:lnTo>
                  <a:lnTo>
                    <a:pt x="3714" y="6508"/>
                  </a:lnTo>
                  <a:lnTo>
                    <a:pt x="3790" y="6585"/>
                  </a:lnTo>
                  <a:lnTo>
                    <a:pt x="3829" y="6623"/>
                  </a:lnTo>
                  <a:lnTo>
                    <a:pt x="4020" y="6700"/>
                  </a:lnTo>
                  <a:lnTo>
                    <a:pt x="4250" y="6738"/>
                  </a:lnTo>
                  <a:lnTo>
                    <a:pt x="4365" y="6738"/>
                  </a:lnTo>
                  <a:lnTo>
                    <a:pt x="4479" y="6700"/>
                  </a:lnTo>
                  <a:lnTo>
                    <a:pt x="4633" y="6661"/>
                  </a:lnTo>
                  <a:lnTo>
                    <a:pt x="4747" y="6546"/>
                  </a:lnTo>
                  <a:lnTo>
                    <a:pt x="4824" y="6470"/>
                  </a:lnTo>
                  <a:lnTo>
                    <a:pt x="5054" y="6164"/>
                  </a:lnTo>
                  <a:lnTo>
                    <a:pt x="5551" y="6508"/>
                  </a:lnTo>
                  <a:lnTo>
                    <a:pt x="5743" y="6585"/>
                  </a:lnTo>
                  <a:lnTo>
                    <a:pt x="5934" y="6623"/>
                  </a:lnTo>
                  <a:lnTo>
                    <a:pt x="6087" y="6623"/>
                  </a:lnTo>
                  <a:lnTo>
                    <a:pt x="6202" y="6585"/>
                  </a:lnTo>
                  <a:lnTo>
                    <a:pt x="6355" y="6508"/>
                  </a:lnTo>
                  <a:lnTo>
                    <a:pt x="6470" y="6432"/>
                  </a:lnTo>
                  <a:lnTo>
                    <a:pt x="6547" y="6317"/>
                  </a:lnTo>
                  <a:lnTo>
                    <a:pt x="6623" y="6202"/>
                  </a:lnTo>
                  <a:lnTo>
                    <a:pt x="6662" y="6087"/>
                  </a:lnTo>
                  <a:lnTo>
                    <a:pt x="6662" y="5819"/>
                  </a:lnTo>
                  <a:lnTo>
                    <a:pt x="6853" y="5896"/>
                  </a:lnTo>
                  <a:lnTo>
                    <a:pt x="7006" y="5934"/>
                  </a:lnTo>
                  <a:lnTo>
                    <a:pt x="7121" y="5896"/>
                  </a:lnTo>
                  <a:lnTo>
                    <a:pt x="7274" y="5857"/>
                  </a:lnTo>
                  <a:lnTo>
                    <a:pt x="7389" y="5819"/>
                  </a:lnTo>
                  <a:lnTo>
                    <a:pt x="7504" y="5704"/>
                  </a:lnTo>
                  <a:lnTo>
                    <a:pt x="7619" y="5589"/>
                  </a:lnTo>
                  <a:lnTo>
                    <a:pt x="7657" y="5475"/>
                  </a:lnTo>
                  <a:lnTo>
                    <a:pt x="7734" y="5360"/>
                  </a:lnTo>
                  <a:lnTo>
                    <a:pt x="7734" y="5245"/>
                  </a:lnTo>
                  <a:lnTo>
                    <a:pt x="7734" y="5092"/>
                  </a:lnTo>
                  <a:lnTo>
                    <a:pt x="7848" y="5130"/>
                  </a:lnTo>
                  <a:lnTo>
                    <a:pt x="8155" y="5130"/>
                  </a:lnTo>
                  <a:lnTo>
                    <a:pt x="8308" y="5053"/>
                  </a:lnTo>
                  <a:lnTo>
                    <a:pt x="8461" y="4977"/>
                  </a:lnTo>
                  <a:lnTo>
                    <a:pt x="8576" y="4824"/>
                  </a:lnTo>
                  <a:lnTo>
                    <a:pt x="8652" y="4709"/>
                  </a:lnTo>
                  <a:lnTo>
                    <a:pt x="8691" y="4594"/>
                  </a:lnTo>
                  <a:lnTo>
                    <a:pt x="8691" y="4364"/>
                  </a:lnTo>
                  <a:lnTo>
                    <a:pt x="8882" y="4441"/>
                  </a:lnTo>
                  <a:lnTo>
                    <a:pt x="9073" y="4479"/>
                  </a:lnTo>
                  <a:lnTo>
                    <a:pt x="9265" y="4441"/>
                  </a:lnTo>
                  <a:lnTo>
                    <a:pt x="9418" y="4364"/>
                  </a:lnTo>
                  <a:lnTo>
                    <a:pt x="9571" y="4288"/>
                  </a:lnTo>
                  <a:lnTo>
                    <a:pt x="9686" y="4135"/>
                  </a:lnTo>
                  <a:lnTo>
                    <a:pt x="9801" y="3943"/>
                  </a:lnTo>
                  <a:lnTo>
                    <a:pt x="9801" y="3675"/>
                  </a:lnTo>
                  <a:lnTo>
                    <a:pt x="9763" y="3446"/>
                  </a:lnTo>
                  <a:lnTo>
                    <a:pt x="9609" y="3254"/>
                  </a:lnTo>
                  <a:lnTo>
                    <a:pt x="10222" y="2795"/>
                  </a:lnTo>
                  <a:lnTo>
                    <a:pt x="10375" y="2642"/>
                  </a:lnTo>
                  <a:lnTo>
                    <a:pt x="10413" y="2450"/>
                  </a:lnTo>
                  <a:lnTo>
                    <a:pt x="10413" y="2259"/>
                  </a:lnTo>
                  <a:lnTo>
                    <a:pt x="10337" y="2067"/>
                  </a:lnTo>
                  <a:lnTo>
                    <a:pt x="9150" y="383"/>
                  </a:lnTo>
                  <a:lnTo>
                    <a:pt x="8997" y="268"/>
                  </a:lnTo>
                  <a:lnTo>
                    <a:pt x="8805" y="191"/>
                  </a:lnTo>
                  <a:lnTo>
                    <a:pt x="8614" y="191"/>
                  </a:lnTo>
                  <a:lnTo>
                    <a:pt x="8423" y="268"/>
                  </a:lnTo>
                  <a:lnTo>
                    <a:pt x="8155" y="421"/>
                  </a:lnTo>
                  <a:lnTo>
                    <a:pt x="7848" y="498"/>
                  </a:lnTo>
                  <a:lnTo>
                    <a:pt x="7504" y="498"/>
                  </a:lnTo>
                  <a:lnTo>
                    <a:pt x="7198" y="383"/>
                  </a:lnTo>
                  <a:lnTo>
                    <a:pt x="6585" y="153"/>
                  </a:lnTo>
                  <a:lnTo>
                    <a:pt x="6240" y="38"/>
                  </a:lnTo>
                  <a:lnTo>
                    <a:pt x="5896" y="0"/>
                  </a:lnTo>
                  <a:lnTo>
                    <a:pt x="5551" y="38"/>
                  </a:lnTo>
                  <a:lnTo>
                    <a:pt x="5207" y="153"/>
                  </a:lnTo>
                  <a:lnTo>
                    <a:pt x="4862" y="38"/>
                  </a:lnTo>
                  <a:lnTo>
                    <a:pt x="451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2025" name="Google Shape;2025;p83"/>
          <p:cNvSpPr/>
          <p:nvPr/>
        </p:nvSpPr>
        <p:spPr>
          <a:xfrm>
            <a:off x="1680855"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26" name="Google Shape;2026;p83"/>
          <p:cNvSpPr/>
          <p:nvPr/>
        </p:nvSpPr>
        <p:spPr>
          <a:xfrm>
            <a:off x="3043204"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27" name="Google Shape;2027;p83"/>
          <p:cNvSpPr/>
          <p:nvPr/>
        </p:nvSpPr>
        <p:spPr>
          <a:xfrm>
            <a:off x="4405552"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28" name="Google Shape;2028;p83"/>
          <p:cNvSpPr/>
          <p:nvPr/>
        </p:nvSpPr>
        <p:spPr>
          <a:xfrm>
            <a:off x="5767900" y="3286153"/>
            <a:ext cx="369000" cy="368700"/>
          </a:xfrm>
          <a:prstGeom prst="mathPlus">
            <a:avLst>
              <a:gd fmla="val 23520" name="adj1"/>
            </a:avLst>
          </a:prstGeom>
          <a:solidFill>
            <a:schemeClr val="accen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029" name="Google Shape;2029;p83"/>
          <p:cNvGrpSpPr/>
          <p:nvPr/>
        </p:nvGrpSpPr>
        <p:grpSpPr>
          <a:xfrm>
            <a:off x="6290649" y="1970149"/>
            <a:ext cx="685936" cy="685681"/>
            <a:chOff x="16744392" y="5101381"/>
            <a:chExt cx="1828675" cy="1828483"/>
          </a:xfrm>
        </p:grpSpPr>
        <p:sp>
          <p:nvSpPr>
            <p:cNvPr id="2030" name="Google Shape;2030;p83"/>
            <p:cNvSpPr/>
            <p:nvPr/>
          </p:nvSpPr>
          <p:spPr>
            <a:xfrm>
              <a:off x="17314639" y="5671523"/>
              <a:ext cx="688200" cy="6882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31" name="Google Shape;2031;p83"/>
            <p:cNvSpPr/>
            <p:nvPr/>
          </p:nvSpPr>
          <p:spPr>
            <a:xfrm>
              <a:off x="17454600" y="5821658"/>
              <a:ext cx="408300" cy="387900"/>
            </a:xfrm>
            <a:prstGeom prst="star5">
              <a:avLst>
                <a:gd fmla="val 28207" name="adj"/>
                <a:gd fmla="val 105146" name="hf"/>
                <a:gd fmla="val 110557" name="vf"/>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032" name="Google Shape;2032;p83"/>
            <p:cNvGrpSpPr/>
            <p:nvPr/>
          </p:nvGrpSpPr>
          <p:grpSpPr>
            <a:xfrm>
              <a:off x="16744392" y="5101381"/>
              <a:ext cx="1828675" cy="1828483"/>
              <a:chOff x="2196841" y="1351682"/>
              <a:chExt cx="282696" cy="282666"/>
            </a:xfrm>
          </p:grpSpPr>
          <p:sp>
            <p:nvSpPr>
              <p:cNvPr id="2033" name="Google Shape;2033;p83"/>
              <p:cNvSpPr/>
              <p:nvPr/>
            </p:nvSpPr>
            <p:spPr>
              <a:xfrm>
                <a:off x="2196841" y="1351682"/>
                <a:ext cx="282696" cy="282666"/>
              </a:xfrm>
              <a:custGeom>
                <a:rect b="b" l="l" r="r" t="t"/>
                <a:pathLst>
                  <a:path extrusionOk="0" h="9495" w="9496">
                    <a:moveTo>
                      <a:pt x="1609" y="766"/>
                    </a:moveTo>
                    <a:lnTo>
                      <a:pt x="1800" y="804"/>
                    </a:lnTo>
                    <a:lnTo>
                      <a:pt x="1915" y="919"/>
                    </a:lnTo>
                    <a:lnTo>
                      <a:pt x="2030" y="1034"/>
                    </a:lnTo>
                    <a:lnTo>
                      <a:pt x="2068" y="1226"/>
                    </a:lnTo>
                    <a:lnTo>
                      <a:pt x="2030" y="1379"/>
                    </a:lnTo>
                    <a:lnTo>
                      <a:pt x="1915" y="1532"/>
                    </a:lnTo>
                    <a:lnTo>
                      <a:pt x="1800" y="1647"/>
                    </a:lnTo>
                    <a:lnTo>
                      <a:pt x="1609" y="1685"/>
                    </a:lnTo>
                    <a:lnTo>
                      <a:pt x="1417" y="1647"/>
                    </a:lnTo>
                    <a:lnTo>
                      <a:pt x="1302" y="1532"/>
                    </a:lnTo>
                    <a:lnTo>
                      <a:pt x="1187" y="1379"/>
                    </a:lnTo>
                    <a:lnTo>
                      <a:pt x="1149" y="1226"/>
                    </a:lnTo>
                    <a:lnTo>
                      <a:pt x="1187" y="1034"/>
                    </a:lnTo>
                    <a:lnTo>
                      <a:pt x="1302" y="919"/>
                    </a:lnTo>
                    <a:lnTo>
                      <a:pt x="1417" y="804"/>
                    </a:lnTo>
                    <a:lnTo>
                      <a:pt x="1609" y="766"/>
                    </a:lnTo>
                    <a:close/>
                    <a:moveTo>
                      <a:pt x="7887" y="766"/>
                    </a:moveTo>
                    <a:lnTo>
                      <a:pt x="8079" y="804"/>
                    </a:lnTo>
                    <a:lnTo>
                      <a:pt x="8232" y="919"/>
                    </a:lnTo>
                    <a:lnTo>
                      <a:pt x="8308" y="1034"/>
                    </a:lnTo>
                    <a:lnTo>
                      <a:pt x="8347" y="1226"/>
                    </a:lnTo>
                    <a:lnTo>
                      <a:pt x="8308" y="1379"/>
                    </a:lnTo>
                    <a:lnTo>
                      <a:pt x="8232" y="1532"/>
                    </a:lnTo>
                    <a:lnTo>
                      <a:pt x="8079" y="1647"/>
                    </a:lnTo>
                    <a:lnTo>
                      <a:pt x="7887" y="1685"/>
                    </a:lnTo>
                    <a:lnTo>
                      <a:pt x="7734" y="1647"/>
                    </a:lnTo>
                    <a:lnTo>
                      <a:pt x="7581" y="1532"/>
                    </a:lnTo>
                    <a:lnTo>
                      <a:pt x="7466" y="1379"/>
                    </a:lnTo>
                    <a:lnTo>
                      <a:pt x="7466" y="1226"/>
                    </a:lnTo>
                    <a:lnTo>
                      <a:pt x="7466" y="1034"/>
                    </a:lnTo>
                    <a:lnTo>
                      <a:pt x="7581" y="919"/>
                    </a:lnTo>
                    <a:lnTo>
                      <a:pt x="7734" y="804"/>
                    </a:lnTo>
                    <a:lnTo>
                      <a:pt x="7887" y="766"/>
                    </a:lnTo>
                    <a:close/>
                    <a:moveTo>
                      <a:pt x="1609" y="230"/>
                    </a:moveTo>
                    <a:lnTo>
                      <a:pt x="1877" y="268"/>
                    </a:lnTo>
                    <a:lnTo>
                      <a:pt x="2145" y="345"/>
                    </a:lnTo>
                    <a:lnTo>
                      <a:pt x="2374" y="460"/>
                    </a:lnTo>
                    <a:lnTo>
                      <a:pt x="2566" y="651"/>
                    </a:lnTo>
                    <a:lnTo>
                      <a:pt x="2757" y="843"/>
                    </a:lnTo>
                    <a:lnTo>
                      <a:pt x="2872" y="1072"/>
                    </a:lnTo>
                    <a:lnTo>
                      <a:pt x="2948" y="1340"/>
                    </a:lnTo>
                    <a:lnTo>
                      <a:pt x="2987" y="1608"/>
                    </a:lnTo>
                    <a:lnTo>
                      <a:pt x="2948" y="1838"/>
                    </a:lnTo>
                    <a:lnTo>
                      <a:pt x="2872" y="2106"/>
                    </a:lnTo>
                    <a:lnTo>
                      <a:pt x="2795" y="2297"/>
                    </a:lnTo>
                    <a:lnTo>
                      <a:pt x="2642" y="2489"/>
                    </a:lnTo>
                    <a:lnTo>
                      <a:pt x="2566" y="2259"/>
                    </a:lnTo>
                    <a:lnTo>
                      <a:pt x="2413" y="2068"/>
                    </a:lnTo>
                    <a:lnTo>
                      <a:pt x="2259" y="1876"/>
                    </a:lnTo>
                    <a:lnTo>
                      <a:pt x="2030" y="1762"/>
                    </a:lnTo>
                    <a:lnTo>
                      <a:pt x="2145" y="1647"/>
                    </a:lnTo>
                    <a:lnTo>
                      <a:pt x="2221" y="1532"/>
                    </a:lnTo>
                    <a:lnTo>
                      <a:pt x="2298" y="1379"/>
                    </a:lnTo>
                    <a:lnTo>
                      <a:pt x="2298" y="1226"/>
                    </a:lnTo>
                    <a:lnTo>
                      <a:pt x="2298" y="1072"/>
                    </a:lnTo>
                    <a:lnTo>
                      <a:pt x="2259" y="958"/>
                    </a:lnTo>
                    <a:lnTo>
                      <a:pt x="2183" y="843"/>
                    </a:lnTo>
                    <a:lnTo>
                      <a:pt x="2106" y="728"/>
                    </a:lnTo>
                    <a:lnTo>
                      <a:pt x="1991" y="651"/>
                    </a:lnTo>
                    <a:lnTo>
                      <a:pt x="1877" y="575"/>
                    </a:lnTo>
                    <a:lnTo>
                      <a:pt x="1762" y="536"/>
                    </a:lnTo>
                    <a:lnTo>
                      <a:pt x="1455" y="536"/>
                    </a:lnTo>
                    <a:lnTo>
                      <a:pt x="1341" y="575"/>
                    </a:lnTo>
                    <a:lnTo>
                      <a:pt x="1226" y="651"/>
                    </a:lnTo>
                    <a:lnTo>
                      <a:pt x="1111" y="728"/>
                    </a:lnTo>
                    <a:lnTo>
                      <a:pt x="1034" y="843"/>
                    </a:lnTo>
                    <a:lnTo>
                      <a:pt x="958" y="958"/>
                    </a:lnTo>
                    <a:lnTo>
                      <a:pt x="919" y="1072"/>
                    </a:lnTo>
                    <a:lnTo>
                      <a:pt x="919" y="1226"/>
                    </a:lnTo>
                    <a:lnTo>
                      <a:pt x="919" y="1379"/>
                    </a:lnTo>
                    <a:lnTo>
                      <a:pt x="996" y="1532"/>
                    </a:lnTo>
                    <a:lnTo>
                      <a:pt x="1073" y="1647"/>
                    </a:lnTo>
                    <a:lnTo>
                      <a:pt x="1187" y="1762"/>
                    </a:lnTo>
                    <a:lnTo>
                      <a:pt x="958" y="1876"/>
                    </a:lnTo>
                    <a:lnTo>
                      <a:pt x="805" y="2068"/>
                    </a:lnTo>
                    <a:lnTo>
                      <a:pt x="651" y="2259"/>
                    </a:lnTo>
                    <a:lnTo>
                      <a:pt x="575" y="2489"/>
                    </a:lnTo>
                    <a:lnTo>
                      <a:pt x="422" y="2297"/>
                    </a:lnTo>
                    <a:lnTo>
                      <a:pt x="307" y="2106"/>
                    </a:lnTo>
                    <a:lnTo>
                      <a:pt x="269" y="1838"/>
                    </a:lnTo>
                    <a:lnTo>
                      <a:pt x="230" y="1608"/>
                    </a:lnTo>
                    <a:lnTo>
                      <a:pt x="269" y="1340"/>
                    </a:lnTo>
                    <a:lnTo>
                      <a:pt x="345" y="1072"/>
                    </a:lnTo>
                    <a:lnTo>
                      <a:pt x="460" y="843"/>
                    </a:lnTo>
                    <a:lnTo>
                      <a:pt x="651" y="651"/>
                    </a:lnTo>
                    <a:lnTo>
                      <a:pt x="843" y="460"/>
                    </a:lnTo>
                    <a:lnTo>
                      <a:pt x="1073" y="345"/>
                    </a:lnTo>
                    <a:lnTo>
                      <a:pt x="1341" y="268"/>
                    </a:lnTo>
                    <a:lnTo>
                      <a:pt x="1609" y="230"/>
                    </a:lnTo>
                    <a:close/>
                    <a:moveTo>
                      <a:pt x="7887" y="230"/>
                    </a:moveTo>
                    <a:lnTo>
                      <a:pt x="8155" y="268"/>
                    </a:lnTo>
                    <a:lnTo>
                      <a:pt x="8423" y="345"/>
                    </a:lnTo>
                    <a:lnTo>
                      <a:pt x="8653" y="460"/>
                    </a:lnTo>
                    <a:lnTo>
                      <a:pt x="8844" y="651"/>
                    </a:lnTo>
                    <a:lnTo>
                      <a:pt x="9036" y="843"/>
                    </a:lnTo>
                    <a:lnTo>
                      <a:pt x="9150" y="1072"/>
                    </a:lnTo>
                    <a:lnTo>
                      <a:pt x="9227" y="1340"/>
                    </a:lnTo>
                    <a:lnTo>
                      <a:pt x="9265" y="1608"/>
                    </a:lnTo>
                    <a:lnTo>
                      <a:pt x="9227" y="1838"/>
                    </a:lnTo>
                    <a:lnTo>
                      <a:pt x="9189" y="2106"/>
                    </a:lnTo>
                    <a:lnTo>
                      <a:pt x="9074" y="2297"/>
                    </a:lnTo>
                    <a:lnTo>
                      <a:pt x="8921" y="2489"/>
                    </a:lnTo>
                    <a:lnTo>
                      <a:pt x="8844" y="2259"/>
                    </a:lnTo>
                    <a:lnTo>
                      <a:pt x="8729" y="2068"/>
                    </a:lnTo>
                    <a:lnTo>
                      <a:pt x="8538" y="1876"/>
                    </a:lnTo>
                    <a:lnTo>
                      <a:pt x="8308" y="1762"/>
                    </a:lnTo>
                    <a:lnTo>
                      <a:pt x="8423" y="1647"/>
                    </a:lnTo>
                    <a:lnTo>
                      <a:pt x="8500" y="1532"/>
                    </a:lnTo>
                    <a:lnTo>
                      <a:pt x="8576" y="1379"/>
                    </a:lnTo>
                    <a:lnTo>
                      <a:pt x="8576" y="1226"/>
                    </a:lnTo>
                    <a:lnTo>
                      <a:pt x="8576" y="1072"/>
                    </a:lnTo>
                    <a:lnTo>
                      <a:pt x="8538" y="958"/>
                    </a:lnTo>
                    <a:lnTo>
                      <a:pt x="8461" y="843"/>
                    </a:lnTo>
                    <a:lnTo>
                      <a:pt x="8385" y="728"/>
                    </a:lnTo>
                    <a:lnTo>
                      <a:pt x="8270" y="651"/>
                    </a:lnTo>
                    <a:lnTo>
                      <a:pt x="8155" y="575"/>
                    </a:lnTo>
                    <a:lnTo>
                      <a:pt x="8040" y="536"/>
                    </a:lnTo>
                    <a:lnTo>
                      <a:pt x="7772" y="536"/>
                    </a:lnTo>
                    <a:lnTo>
                      <a:pt x="7619" y="575"/>
                    </a:lnTo>
                    <a:lnTo>
                      <a:pt x="7504" y="651"/>
                    </a:lnTo>
                    <a:lnTo>
                      <a:pt x="7428" y="728"/>
                    </a:lnTo>
                    <a:lnTo>
                      <a:pt x="7313" y="843"/>
                    </a:lnTo>
                    <a:lnTo>
                      <a:pt x="7275" y="958"/>
                    </a:lnTo>
                    <a:lnTo>
                      <a:pt x="7236" y="1072"/>
                    </a:lnTo>
                    <a:lnTo>
                      <a:pt x="7198" y="1226"/>
                    </a:lnTo>
                    <a:lnTo>
                      <a:pt x="7236" y="1379"/>
                    </a:lnTo>
                    <a:lnTo>
                      <a:pt x="7275" y="1532"/>
                    </a:lnTo>
                    <a:lnTo>
                      <a:pt x="7351" y="1647"/>
                    </a:lnTo>
                    <a:lnTo>
                      <a:pt x="7466" y="1762"/>
                    </a:lnTo>
                    <a:lnTo>
                      <a:pt x="7275" y="1876"/>
                    </a:lnTo>
                    <a:lnTo>
                      <a:pt x="7083" y="2068"/>
                    </a:lnTo>
                    <a:lnTo>
                      <a:pt x="6930" y="2259"/>
                    </a:lnTo>
                    <a:lnTo>
                      <a:pt x="6853" y="2489"/>
                    </a:lnTo>
                    <a:lnTo>
                      <a:pt x="6739" y="2297"/>
                    </a:lnTo>
                    <a:lnTo>
                      <a:pt x="6624" y="2106"/>
                    </a:lnTo>
                    <a:lnTo>
                      <a:pt x="6547" y="1838"/>
                    </a:lnTo>
                    <a:lnTo>
                      <a:pt x="6509" y="1608"/>
                    </a:lnTo>
                    <a:lnTo>
                      <a:pt x="6547" y="1340"/>
                    </a:lnTo>
                    <a:lnTo>
                      <a:pt x="6624" y="1072"/>
                    </a:lnTo>
                    <a:lnTo>
                      <a:pt x="6739" y="843"/>
                    </a:lnTo>
                    <a:lnTo>
                      <a:pt x="6930" y="651"/>
                    </a:lnTo>
                    <a:lnTo>
                      <a:pt x="7121" y="460"/>
                    </a:lnTo>
                    <a:lnTo>
                      <a:pt x="7351" y="345"/>
                    </a:lnTo>
                    <a:lnTo>
                      <a:pt x="7619" y="268"/>
                    </a:lnTo>
                    <a:lnTo>
                      <a:pt x="7887" y="230"/>
                    </a:lnTo>
                    <a:close/>
                    <a:moveTo>
                      <a:pt x="1762" y="1915"/>
                    </a:moveTo>
                    <a:lnTo>
                      <a:pt x="1915" y="1953"/>
                    </a:lnTo>
                    <a:lnTo>
                      <a:pt x="2068" y="2030"/>
                    </a:lnTo>
                    <a:lnTo>
                      <a:pt x="2183" y="2144"/>
                    </a:lnTo>
                    <a:lnTo>
                      <a:pt x="2259" y="2259"/>
                    </a:lnTo>
                    <a:lnTo>
                      <a:pt x="2336" y="2374"/>
                    </a:lnTo>
                    <a:lnTo>
                      <a:pt x="2413" y="2527"/>
                    </a:lnTo>
                    <a:lnTo>
                      <a:pt x="2413" y="2680"/>
                    </a:lnTo>
                    <a:lnTo>
                      <a:pt x="2259" y="2795"/>
                    </a:lnTo>
                    <a:lnTo>
                      <a:pt x="2030" y="2910"/>
                    </a:lnTo>
                    <a:lnTo>
                      <a:pt x="1838" y="2948"/>
                    </a:lnTo>
                    <a:lnTo>
                      <a:pt x="1609" y="2987"/>
                    </a:lnTo>
                    <a:lnTo>
                      <a:pt x="1379" y="2948"/>
                    </a:lnTo>
                    <a:lnTo>
                      <a:pt x="1149" y="2910"/>
                    </a:lnTo>
                    <a:lnTo>
                      <a:pt x="958" y="2833"/>
                    </a:lnTo>
                    <a:lnTo>
                      <a:pt x="805" y="2719"/>
                    </a:lnTo>
                    <a:lnTo>
                      <a:pt x="805" y="2527"/>
                    </a:lnTo>
                    <a:lnTo>
                      <a:pt x="843" y="2412"/>
                    </a:lnTo>
                    <a:lnTo>
                      <a:pt x="919" y="2259"/>
                    </a:lnTo>
                    <a:lnTo>
                      <a:pt x="1034" y="2144"/>
                    </a:lnTo>
                    <a:lnTo>
                      <a:pt x="1149" y="2030"/>
                    </a:lnTo>
                    <a:lnTo>
                      <a:pt x="1302" y="1991"/>
                    </a:lnTo>
                    <a:lnTo>
                      <a:pt x="1455" y="1915"/>
                    </a:lnTo>
                    <a:close/>
                    <a:moveTo>
                      <a:pt x="8079" y="1915"/>
                    </a:moveTo>
                    <a:lnTo>
                      <a:pt x="8193" y="1953"/>
                    </a:lnTo>
                    <a:lnTo>
                      <a:pt x="8347" y="2030"/>
                    </a:lnTo>
                    <a:lnTo>
                      <a:pt x="8461" y="2144"/>
                    </a:lnTo>
                    <a:lnTo>
                      <a:pt x="8576" y="2259"/>
                    </a:lnTo>
                    <a:lnTo>
                      <a:pt x="8653" y="2374"/>
                    </a:lnTo>
                    <a:lnTo>
                      <a:pt x="8691" y="2527"/>
                    </a:lnTo>
                    <a:lnTo>
                      <a:pt x="8729" y="2680"/>
                    </a:lnTo>
                    <a:lnTo>
                      <a:pt x="8538" y="2795"/>
                    </a:lnTo>
                    <a:lnTo>
                      <a:pt x="8347" y="2910"/>
                    </a:lnTo>
                    <a:lnTo>
                      <a:pt x="8117" y="2948"/>
                    </a:lnTo>
                    <a:lnTo>
                      <a:pt x="7887" y="2987"/>
                    </a:lnTo>
                    <a:lnTo>
                      <a:pt x="7657" y="2948"/>
                    </a:lnTo>
                    <a:lnTo>
                      <a:pt x="7466" y="2910"/>
                    </a:lnTo>
                    <a:lnTo>
                      <a:pt x="7275" y="2833"/>
                    </a:lnTo>
                    <a:lnTo>
                      <a:pt x="7083" y="2719"/>
                    </a:lnTo>
                    <a:lnTo>
                      <a:pt x="7083" y="2527"/>
                    </a:lnTo>
                    <a:lnTo>
                      <a:pt x="7160" y="2412"/>
                    </a:lnTo>
                    <a:lnTo>
                      <a:pt x="7236" y="2259"/>
                    </a:lnTo>
                    <a:lnTo>
                      <a:pt x="7313" y="2144"/>
                    </a:lnTo>
                    <a:lnTo>
                      <a:pt x="7466" y="2030"/>
                    </a:lnTo>
                    <a:lnTo>
                      <a:pt x="7581" y="1991"/>
                    </a:lnTo>
                    <a:lnTo>
                      <a:pt x="7734" y="1915"/>
                    </a:lnTo>
                    <a:close/>
                    <a:moveTo>
                      <a:pt x="4748" y="3063"/>
                    </a:moveTo>
                    <a:lnTo>
                      <a:pt x="5092" y="3101"/>
                    </a:lnTo>
                    <a:lnTo>
                      <a:pt x="5399" y="3178"/>
                    </a:lnTo>
                    <a:lnTo>
                      <a:pt x="5705" y="3331"/>
                    </a:lnTo>
                    <a:lnTo>
                      <a:pt x="5935" y="3561"/>
                    </a:lnTo>
                    <a:lnTo>
                      <a:pt x="6164" y="3791"/>
                    </a:lnTo>
                    <a:lnTo>
                      <a:pt x="6317" y="4097"/>
                    </a:lnTo>
                    <a:lnTo>
                      <a:pt x="6432" y="4403"/>
                    </a:lnTo>
                    <a:lnTo>
                      <a:pt x="6432" y="4748"/>
                    </a:lnTo>
                    <a:lnTo>
                      <a:pt x="6432" y="5092"/>
                    </a:lnTo>
                    <a:lnTo>
                      <a:pt x="6317" y="5398"/>
                    </a:lnTo>
                    <a:lnTo>
                      <a:pt x="6164" y="5705"/>
                    </a:lnTo>
                    <a:lnTo>
                      <a:pt x="5935" y="5934"/>
                    </a:lnTo>
                    <a:lnTo>
                      <a:pt x="5705" y="6164"/>
                    </a:lnTo>
                    <a:lnTo>
                      <a:pt x="5399" y="6317"/>
                    </a:lnTo>
                    <a:lnTo>
                      <a:pt x="5092" y="6432"/>
                    </a:lnTo>
                    <a:lnTo>
                      <a:pt x="4403" y="6432"/>
                    </a:lnTo>
                    <a:lnTo>
                      <a:pt x="4097" y="6317"/>
                    </a:lnTo>
                    <a:lnTo>
                      <a:pt x="3791" y="6164"/>
                    </a:lnTo>
                    <a:lnTo>
                      <a:pt x="3561" y="5934"/>
                    </a:lnTo>
                    <a:lnTo>
                      <a:pt x="3331" y="5705"/>
                    </a:lnTo>
                    <a:lnTo>
                      <a:pt x="3178" y="5398"/>
                    </a:lnTo>
                    <a:lnTo>
                      <a:pt x="3063" y="5092"/>
                    </a:lnTo>
                    <a:lnTo>
                      <a:pt x="3063" y="4748"/>
                    </a:lnTo>
                    <a:lnTo>
                      <a:pt x="3063" y="4403"/>
                    </a:lnTo>
                    <a:lnTo>
                      <a:pt x="3178" y="4097"/>
                    </a:lnTo>
                    <a:lnTo>
                      <a:pt x="3331" y="3791"/>
                    </a:lnTo>
                    <a:lnTo>
                      <a:pt x="3561" y="3561"/>
                    </a:lnTo>
                    <a:lnTo>
                      <a:pt x="3791" y="3331"/>
                    </a:lnTo>
                    <a:lnTo>
                      <a:pt x="4097" y="3178"/>
                    </a:lnTo>
                    <a:lnTo>
                      <a:pt x="4403" y="3101"/>
                    </a:lnTo>
                    <a:lnTo>
                      <a:pt x="4748" y="3063"/>
                    </a:lnTo>
                    <a:close/>
                    <a:moveTo>
                      <a:pt x="1609" y="7045"/>
                    </a:moveTo>
                    <a:lnTo>
                      <a:pt x="1800" y="7083"/>
                    </a:lnTo>
                    <a:lnTo>
                      <a:pt x="1915" y="7198"/>
                    </a:lnTo>
                    <a:lnTo>
                      <a:pt x="2030" y="7351"/>
                    </a:lnTo>
                    <a:lnTo>
                      <a:pt x="2068" y="7504"/>
                    </a:lnTo>
                    <a:lnTo>
                      <a:pt x="2030" y="7695"/>
                    </a:lnTo>
                    <a:lnTo>
                      <a:pt x="1915" y="7849"/>
                    </a:lnTo>
                    <a:lnTo>
                      <a:pt x="1800" y="7925"/>
                    </a:lnTo>
                    <a:lnTo>
                      <a:pt x="1609" y="7963"/>
                    </a:lnTo>
                    <a:lnTo>
                      <a:pt x="1417" y="7925"/>
                    </a:lnTo>
                    <a:lnTo>
                      <a:pt x="1302" y="7849"/>
                    </a:lnTo>
                    <a:lnTo>
                      <a:pt x="1187" y="7695"/>
                    </a:lnTo>
                    <a:lnTo>
                      <a:pt x="1149" y="7504"/>
                    </a:lnTo>
                    <a:lnTo>
                      <a:pt x="1187" y="7351"/>
                    </a:lnTo>
                    <a:lnTo>
                      <a:pt x="1302" y="7198"/>
                    </a:lnTo>
                    <a:lnTo>
                      <a:pt x="1417" y="7083"/>
                    </a:lnTo>
                    <a:lnTo>
                      <a:pt x="1609" y="7045"/>
                    </a:lnTo>
                    <a:close/>
                    <a:moveTo>
                      <a:pt x="7887" y="7045"/>
                    </a:moveTo>
                    <a:lnTo>
                      <a:pt x="8079" y="7083"/>
                    </a:lnTo>
                    <a:lnTo>
                      <a:pt x="8232" y="7198"/>
                    </a:lnTo>
                    <a:lnTo>
                      <a:pt x="8308" y="7351"/>
                    </a:lnTo>
                    <a:lnTo>
                      <a:pt x="8347" y="7504"/>
                    </a:lnTo>
                    <a:lnTo>
                      <a:pt x="8308" y="7695"/>
                    </a:lnTo>
                    <a:lnTo>
                      <a:pt x="8232" y="7849"/>
                    </a:lnTo>
                    <a:lnTo>
                      <a:pt x="8079" y="7925"/>
                    </a:lnTo>
                    <a:lnTo>
                      <a:pt x="7887" y="7963"/>
                    </a:lnTo>
                    <a:lnTo>
                      <a:pt x="7734" y="7925"/>
                    </a:lnTo>
                    <a:lnTo>
                      <a:pt x="7581" y="7849"/>
                    </a:lnTo>
                    <a:lnTo>
                      <a:pt x="7466" y="7695"/>
                    </a:lnTo>
                    <a:lnTo>
                      <a:pt x="7466" y="7504"/>
                    </a:lnTo>
                    <a:lnTo>
                      <a:pt x="7466" y="7351"/>
                    </a:lnTo>
                    <a:lnTo>
                      <a:pt x="7581" y="7198"/>
                    </a:lnTo>
                    <a:lnTo>
                      <a:pt x="7734" y="7083"/>
                    </a:lnTo>
                    <a:lnTo>
                      <a:pt x="7887" y="7045"/>
                    </a:lnTo>
                    <a:close/>
                    <a:moveTo>
                      <a:pt x="1609" y="6509"/>
                    </a:moveTo>
                    <a:lnTo>
                      <a:pt x="1877" y="6547"/>
                    </a:lnTo>
                    <a:lnTo>
                      <a:pt x="2145" y="6624"/>
                    </a:lnTo>
                    <a:lnTo>
                      <a:pt x="2374" y="6777"/>
                    </a:lnTo>
                    <a:lnTo>
                      <a:pt x="2566" y="6930"/>
                    </a:lnTo>
                    <a:lnTo>
                      <a:pt x="2757" y="7121"/>
                    </a:lnTo>
                    <a:lnTo>
                      <a:pt x="2872" y="7351"/>
                    </a:lnTo>
                    <a:lnTo>
                      <a:pt x="2948" y="7619"/>
                    </a:lnTo>
                    <a:lnTo>
                      <a:pt x="2987" y="7887"/>
                    </a:lnTo>
                    <a:lnTo>
                      <a:pt x="2948" y="8155"/>
                    </a:lnTo>
                    <a:lnTo>
                      <a:pt x="2872" y="8385"/>
                    </a:lnTo>
                    <a:lnTo>
                      <a:pt x="2795" y="8576"/>
                    </a:lnTo>
                    <a:lnTo>
                      <a:pt x="2642" y="8806"/>
                    </a:lnTo>
                    <a:lnTo>
                      <a:pt x="2566" y="8538"/>
                    </a:lnTo>
                    <a:lnTo>
                      <a:pt x="2413" y="8346"/>
                    </a:lnTo>
                    <a:lnTo>
                      <a:pt x="2259" y="8193"/>
                    </a:lnTo>
                    <a:lnTo>
                      <a:pt x="2030" y="8040"/>
                    </a:lnTo>
                    <a:lnTo>
                      <a:pt x="2145" y="7963"/>
                    </a:lnTo>
                    <a:lnTo>
                      <a:pt x="2221" y="7810"/>
                    </a:lnTo>
                    <a:lnTo>
                      <a:pt x="2298" y="7657"/>
                    </a:lnTo>
                    <a:lnTo>
                      <a:pt x="2298" y="7504"/>
                    </a:lnTo>
                    <a:lnTo>
                      <a:pt x="2298" y="7389"/>
                    </a:lnTo>
                    <a:lnTo>
                      <a:pt x="2259" y="7236"/>
                    </a:lnTo>
                    <a:lnTo>
                      <a:pt x="2183" y="7121"/>
                    </a:lnTo>
                    <a:lnTo>
                      <a:pt x="2106" y="7006"/>
                    </a:lnTo>
                    <a:lnTo>
                      <a:pt x="1991" y="6930"/>
                    </a:lnTo>
                    <a:lnTo>
                      <a:pt x="1877" y="6892"/>
                    </a:lnTo>
                    <a:lnTo>
                      <a:pt x="1762" y="6853"/>
                    </a:lnTo>
                    <a:lnTo>
                      <a:pt x="1609" y="6815"/>
                    </a:lnTo>
                    <a:lnTo>
                      <a:pt x="1455" y="6853"/>
                    </a:lnTo>
                    <a:lnTo>
                      <a:pt x="1341" y="6892"/>
                    </a:lnTo>
                    <a:lnTo>
                      <a:pt x="1226" y="6930"/>
                    </a:lnTo>
                    <a:lnTo>
                      <a:pt x="1111" y="7006"/>
                    </a:lnTo>
                    <a:lnTo>
                      <a:pt x="1034" y="7121"/>
                    </a:lnTo>
                    <a:lnTo>
                      <a:pt x="958" y="7236"/>
                    </a:lnTo>
                    <a:lnTo>
                      <a:pt x="919" y="7389"/>
                    </a:lnTo>
                    <a:lnTo>
                      <a:pt x="919" y="7504"/>
                    </a:lnTo>
                    <a:lnTo>
                      <a:pt x="919" y="7657"/>
                    </a:lnTo>
                    <a:lnTo>
                      <a:pt x="996" y="7810"/>
                    </a:lnTo>
                    <a:lnTo>
                      <a:pt x="1073" y="7963"/>
                    </a:lnTo>
                    <a:lnTo>
                      <a:pt x="1187" y="8040"/>
                    </a:lnTo>
                    <a:lnTo>
                      <a:pt x="958" y="8193"/>
                    </a:lnTo>
                    <a:lnTo>
                      <a:pt x="805" y="8346"/>
                    </a:lnTo>
                    <a:lnTo>
                      <a:pt x="651" y="8576"/>
                    </a:lnTo>
                    <a:lnTo>
                      <a:pt x="575" y="8806"/>
                    </a:lnTo>
                    <a:lnTo>
                      <a:pt x="422" y="8614"/>
                    </a:lnTo>
                    <a:lnTo>
                      <a:pt x="307" y="8385"/>
                    </a:lnTo>
                    <a:lnTo>
                      <a:pt x="269" y="8155"/>
                    </a:lnTo>
                    <a:lnTo>
                      <a:pt x="230" y="7887"/>
                    </a:lnTo>
                    <a:lnTo>
                      <a:pt x="269" y="7619"/>
                    </a:lnTo>
                    <a:lnTo>
                      <a:pt x="345" y="7351"/>
                    </a:lnTo>
                    <a:lnTo>
                      <a:pt x="460" y="7121"/>
                    </a:lnTo>
                    <a:lnTo>
                      <a:pt x="651" y="6930"/>
                    </a:lnTo>
                    <a:lnTo>
                      <a:pt x="843" y="6777"/>
                    </a:lnTo>
                    <a:lnTo>
                      <a:pt x="1073" y="6624"/>
                    </a:lnTo>
                    <a:lnTo>
                      <a:pt x="1341" y="6547"/>
                    </a:lnTo>
                    <a:lnTo>
                      <a:pt x="1609" y="6509"/>
                    </a:lnTo>
                    <a:close/>
                    <a:moveTo>
                      <a:pt x="7887" y="6509"/>
                    </a:moveTo>
                    <a:lnTo>
                      <a:pt x="8155" y="6547"/>
                    </a:lnTo>
                    <a:lnTo>
                      <a:pt x="8423" y="6624"/>
                    </a:lnTo>
                    <a:lnTo>
                      <a:pt x="8653" y="6777"/>
                    </a:lnTo>
                    <a:lnTo>
                      <a:pt x="8844" y="6930"/>
                    </a:lnTo>
                    <a:lnTo>
                      <a:pt x="9036" y="7121"/>
                    </a:lnTo>
                    <a:lnTo>
                      <a:pt x="9150" y="7351"/>
                    </a:lnTo>
                    <a:lnTo>
                      <a:pt x="9227" y="7619"/>
                    </a:lnTo>
                    <a:lnTo>
                      <a:pt x="9265" y="7887"/>
                    </a:lnTo>
                    <a:lnTo>
                      <a:pt x="9227" y="8155"/>
                    </a:lnTo>
                    <a:lnTo>
                      <a:pt x="9189" y="8385"/>
                    </a:lnTo>
                    <a:lnTo>
                      <a:pt x="9074" y="8576"/>
                    </a:lnTo>
                    <a:lnTo>
                      <a:pt x="8921" y="8806"/>
                    </a:lnTo>
                    <a:lnTo>
                      <a:pt x="8844" y="8538"/>
                    </a:lnTo>
                    <a:lnTo>
                      <a:pt x="8729" y="8346"/>
                    </a:lnTo>
                    <a:lnTo>
                      <a:pt x="8538" y="8193"/>
                    </a:lnTo>
                    <a:lnTo>
                      <a:pt x="8308" y="8040"/>
                    </a:lnTo>
                    <a:lnTo>
                      <a:pt x="8423" y="7963"/>
                    </a:lnTo>
                    <a:lnTo>
                      <a:pt x="8500" y="7810"/>
                    </a:lnTo>
                    <a:lnTo>
                      <a:pt x="8576" y="7657"/>
                    </a:lnTo>
                    <a:lnTo>
                      <a:pt x="8576" y="7504"/>
                    </a:lnTo>
                    <a:lnTo>
                      <a:pt x="8576" y="7389"/>
                    </a:lnTo>
                    <a:lnTo>
                      <a:pt x="8538" y="7236"/>
                    </a:lnTo>
                    <a:lnTo>
                      <a:pt x="8461" y="7121"/>
                    </a:lnTo>
                    <a:lnTo>
                      <a:pt x="8385" y="7006"/>
                    </a:lnTo>
                    <a:lnTo>
                      <a:pt x="8270" y="6930"/>
                    </a:lnTo>
                    <a:lnTo>
                      <a:pt x="8155" y="6892"/>
                    </a:lnTo>
                    <a:lnTo>
                      <a:pt x="8040" y="6853"/>
                    </a:lnTo>
                    <a:lnTo>
                      <a:pt x="7887" y="6815"/>
                    </a:lnTo>
                    <a:lnTo>
                      <a:pt x="7772" y="6853"/>
                    </a:lnTo>
                    <a:lnTo>
                      <a:pt x="7619" y="6892"/>
                    </a:lnTo>
                    <a:lnTo>
                      <a:pt x="7504" y="6930"/>
                    </a:lnTo>
                    <a:lnTo>
                      <a:pt x="7428" y="7006"/>
                    </a:lnTo>
                    <a:lnTo>
                      <a:pt x="7313" y="7121"/>
                    </a:lnTo>
                    <a:lnTo>
                      <a:pt x="7275" y="7236"/>
                    </a:lnTo>
                    <a:lnTo>
                      <a:pt x="7236" y="7389"/>
                    </a:lnTo>
                    <a:lnTo>
                      <a:pt x="7198" y="7504"/>
                    </a:lnTo>
                    <a:lnTo>
                      <a:pt x="7236" y="7657"/>
                    </a:lnTo>
                    <a:lnTo>
                      <a:pt x="7275" y="7810"/>
                    </a:lnTo>
                    <a:lnTo>
                      <a:pt x="7351" y="7963"/>
                    </a:lnTo>
                    <a:lnTo>
                      <a:pt x="7466" y="8040"/>
                    </a:lnTo>
                    <a:lnTo>
                      <a:pt x="7275" y="8193"/>
                    </a:lnTo>
                    <a:lnTo>
                      <a:pt x="7083" y="8346"/>
                    </a:lnTo>
                    <a:lnTo>
                      <a:pt x="6930" y="8576"/>
                    </a:lnTo>
                    <a:lnTo>
                      <a:pt x="6853" y="8806"/>
                    </a:lnTo>
                    <a:lnTo>
                      <a:pt x="6739" y="8614"/>
                    </a:lnTo>
                    <a:lnTo>
                      <a:pt x="6624" y="8385"/>
                    </a:lnTo>
                    <a:lnTo>
                      <a:pt x="6547" y="8155"/>
                    </a:lnTo>
                    <a:lnTo>
                      <a:pt x="6509" y="7887"/>
                    </a:lnTo>
                    <a:lnTo>
                      <a:pt x="6547" y="7619"/>
                    </a:lnTo>
                    <a:lnTo>
                      <a:pt x="6624" y="7351"/>
                    </a:lnTo>
                    <a:lnTo>
                      <a:pt x="6739" y="7121"/>
                    </a:lnTo>
                    <a:lnTo>
                      <a:pt x="6930" y="6930"/>
                    </a:lnTo>
                    <a:lnTo>
                      <a:pt x="7121" y="6777"/>
                    </a:lnTo>
                    <a:lnTo>
                      <a:pt x="7351" y="6624"/>
                    </a:lnTo>
                    <a:lnTo>
                      <a:pt x="7619" y="6547"/>
                    </a:lnTo>
                    <a:lnTo>
                      <a:pt x="7887" y="6509"/>
                    </a:lnTo>
                    <a:close/>
                    <a:moveTo>
                      <a:pt x="1609" y="8193"/>
                    </a:moveTo>
                    <a:lnTo>
                      <a:pt x="1762" y="8231"/>
                    </a:lnTo>
                    <a:lnTo>
                      <a:pt x="1915" y="8270"/>
                    </a:lnTo>
                    <a:lnTo>
                      <a:pt x="2068" y="8346"/>
                    </a:lnTo>
                    <a:lnTo>
                      <a:pt x="2183" y="8423"/>
                    </a:lnTo>
                    <a:lnTo>
                      <a:pt x="2259" y="8538"/>
                    </a:lnTo>
                    <a:lnTo>
                      <a:pt x="2336" y="8691"/>
                    </a:lnTo>
                    <a:lnTo>
                      <a:pt x="2413" y="8844"/>
                    </a:lnTo>
                    <a:lnTo>
                      <a:pt x="2413" y="8997"/>
                    </a:lnTo>
                    <a:lnTo>
                      <a:pt x="2259" y="9112"/>
                    </a:lnTo>
                    <a:lnTo>
                      <a:pt x="2030" y="9189"/>
                    </a:lnTo>
                    <a:lnTo>
                      <a:pt x="1838" y="9265"/>
                    </a:lnTo>
                    <a:lnTo>
                      <a:pt x="1379" y="9265"/>
                    </a:lnTo>
                    <a:lnTo>
                      <a:pt x="1149" y="9189"/>
                    </a:lnTo>
                    <a:lnTo>
                      <a:pt x="958" y="9112"/>
                    </a:lnTo>
                    <a:lnTo>
                      <a:pt x="805" y="8997"/>
                    </a:lnTo>
                    <a:lnTo>
                      <a:pt x="805" y="8844"/>
                    </a:lnTo>
                    <a:lnTo>
                      <a:pt x="843" y="8691"/>
                    </a:lnTo>
                    <a:lnTo>
                      <a:pt x="919" y="8538"/>
                    </a:lnTo>
                    <a:lnTo>
                      <a:pt x="1034" y="8423"/>
                    </a:lnTo>
                    <a:lnTo>
                      <a:pt x="1149" y="8346"/>
                    </a:lnTo>
                    <a:lnTo>
                      <a:pt x="1302" y="8270"/>
                    </a:lnTo>
                    <a:lnTo>
                      <a:pt x="1455" y="8231"/>
                    </a:lnTo>
                    <a:lnTo>
                      <a:pt x="1609" y="8193"/>
                    </a:lnTo>
                    <a:close/>
                    <a:moveTo>
                      <a:pt x="7887" y="8193"/>
                    </a:moveTo>
                    <a:lnTo>
                      <a:pt x="8079" y="8231"/>
                    </a:lnTo>
                    <a:lnTo>
                      <a:pt x="8193" y="8270"/>
                    </a:lnTo>
                    <a:lnTo>
                      <a:pt x="8347" y="8346"/>
                    </a:lnTo>
                    <a:lnTo>
                      <a:pt x="8461" y="8423"/>
                    </a:lnTo>
                    <a:lnTo>
                      <a:pt x="8576" y="8538"/>
                    </a:lnTo>
                    <a:lnTo>
                      <a:pt x="8653" y="8691"/>
                    </a:lnTo>
                    <a:lnTo>
                      <a:pt x="8691" y="8844"/>
                    </a:lnTo>
                    <a:lnTo>
                      <a:pt x="8729" y="8997"/>
                    </a:lnTo>
                    <a:lnTo>
                      <a:pt x="8538" y="9112"/>
                    </a:lnTo>
                    <a:lnTo>
                      <a:pt x="8347" y="9189"/>
                    </a:lnTo>
                    <a:lnTo>
                      <a:pt x="8117" y="9265"/>
                    </a:lnTo>
                    <a:lnTo>
                      <a:pt x="7657" y="9265"/>
                    </a:lnTo>
                    <a:lnTo>
                      <a:pt x="7466" y="9189"/>
                    </a:lnTo>
                    <a:lnTo>
                      <a:pt x="7275" y="9112"/>
                    </a:lnTo>
                    <a:lnTo>
                      <a:pt x="7083" y="8997"/>
                    </a:lnTo>
                    <a:lnTo>
                      <a:pt x="7083" y="8844"/>
                    </a:lnTo>
                    <a:lnTo>
                      <a:pt x="7160" y="8691"/>
                    </a:lnTo>
                    <a:lnTo>
                      <a:pt x="7236" y="8538"/>
                    </a:lnTo>
                    <a:lnTo>
                      <a:pt x="7313" y="8423"/>
                    </a:lnTo>
                    <a:lnTo>
                      <a:pt x="7466" y="8346"/>
                    </a:lnTo>
                    <a:lnTo>
                      <a:pt x="7581" y="8270"/>
                    </a:lnTo>
                    <a:lnTo>
                      <a:pt x="7734" y="8231"/>
                    </a:lnTo>
                    <a:lnTo>
                      <a:pt x="7887" y="8193"/>
                    </a:lnTo>
                    <a:close/>
                    <a:moveTo>
                      <a:pt x="1609" y="0"/>
                    </a:moveTo>
                    <a:lnTo>
                      <a:pt x="1264" y="39"/>
                    </a:lnTo>
                    <a:lnTo>
                      <a:pt x="958" y="115"/>
                    </a:lnTo>
                    <a:lnTo>
                      <a:pt x="690" y="268"/>
                    </a:lnTo>
                    <a:lnTo>
                      <a:pt x="460" y="460"/>
                    </a:lnTo>
                    <a:lnTo>
                      <a:pt x="269" y="690"/>
                    </a:lnTo>
                    <a:lnTo>
                      <a:pt x="115" y="996"/>
                    </a:lnTo>
                    <a:lnTo>
                      <a:pt x="39" y="1264"/>
                    </a:lnTo>
                    <a:lnTo>
                      <a:pt x="1" y="1608"/>
                    </a:lnTo>
                    <a:lnTo>
                      <a:pt x="39" y="1915"/>
                    </a:lnTo>
                    <a:lnTo>
                      <a:pt x="115" y="2221"/>
                    </a:lnTo>
                    <a:lnTo>
                      <a:pt x="269" y="2489"/>
                    </a:lnTo>
                    <a:lnTo>
                      <a:pt x="460" y="2757"/>
                    </a:lnTo>
                    <a:lnTo>
                      <a:pt x="690" y="2948"/>
                    </a:lnTo>
                    <a:lnTo>
                      <a:pt x="958" y="3101"/>
                    </a:lnTo>
                    <a:lnTo>
                      <a:pt x="1264" y="3178"/>
                    </a:lnTo>
                    <a:lnTo>
                      <a:pt x="1609" y="3216"/>
                    </a:lnTo>
                    <a:lnTo>
                      <a:pt x="1877" y="3178"/>
                    </a:lnTo>
                    <a:lnTo>
                      <a:pt x="2145" y="3101"/>
                    </a:lnTo>
                    <a:lnTo>
                      <a:pt x="2374" y="3025"/>
                    </a:lnTo>
                    <a:lnTo>
                      <a:pt x="2604" y="2872"/>
                    </a:lnTo>
                    <a:lnTo>
                      <a:pt x="3255" y="3523"/>
                    </a:lnTo>
                    <a:lnTo>
                      <a:pt x="3063" y="3791"/>
                    </a:lnTo>
                    <a:lnTo>
                      <a:pt x="2910" y="4097"/>
                    </a:lnTo>
                    <a:lnTo>
                      <a:pt x="2834" y="4403"/>
                    </a:lnTo>
                    <a:lnTo>
                      <a:pt x="2795" y="4748"/>
                    </a:lnTo>
                    <a:lnTo>
                      <a:pt x="2834" y="5130"/>
                    </a:lnTo>
                    <a:lnTo>
                      <a:pt x="2948" y="5475"/>
                    </a:lnTo>
                    <a:lnTo>
                      <a:pt x="3102" y="5781"/>
                    </a:lnTo>
                    <a:lnTo>
                      <a:pt x="3331" y="6088"/>
                    </a:lnTo>
                    <a:lnTo>
                      <a:pt x="2681" y="6738"/>
                    </a:lnTo>
                    <a:lnTo>
                      <a:pt x="2451" y="6547"/>
                    </a:lnTo>
                    <a:lnTo>
                      <a:pt x="2183" y="6394"/>
                    </a:lnTo>
                    <a:lnTo>
                      <a:pt x="1915" y="6317"/>
                    </a:lnTo>
                    <a:lnTo>
                      <a:pt x="1609" y="6279"/>
                    </a:lnTo>
                    <a:lnTo>
                      <a:pt x="1264" y="6317"/>
                    </a:lnTo>
                    <a:lnTo>
                      <a:pt x="958" y="6432"/>
                    </a:lnTo>
                    <a:lnTo>
                      <a:pt x="690" y="6547"/>
                    </a:lnTo>
                    <a:lnTo>
                      <a:pt x="460" y="6777"/>
                    </a:lnTo>
                    <a:lnTo>
                      <a:pt x="269" y="7006"/>
                    </a:lnTo>
                    <a:lnTo>
                      <a:pt x="115" y="7274"/>
                    </a:lnTo>
                    <a:lnTo>
                      <a:pt x="39" y="7581"/>
                    </a:lnTo>
                    <a:lnTo>
                      <a:pt x="1" y="7887"/>
                    </a:lnTo>
                    <a:lnTo>
                      <a:pt x="39" y="8231"/>
                    </a:lnTo>
                    <a:lnTo>
                      <a:pt x="115" y="8538"/>
                    </a:lnTo>
                    <a:lnTo>
                      <a:pt x="269" y="8806"/>
                    </a:lnTo>
                    <a:lnTo>
                      <a:pt x="460" y="9035"/>
                    </a:lnTo>
                    <a:lnTo>
                      <a:pt x="690" y="9227"/>
                    </a:lnTo>
                    <a:lnTo>
                      <a:pt x="958" y="9380"/>
                    </a:lnTo>
                    <a:lnTo>
                      <a:pt x="1264" y="9457"/>
                    </a:lnTo>
                    <a:lnTo>
                      <a:pt x="1609" y="9495"/>
                    </a:lnTo>
                    <a:lnTo>
                      <a:pt x="1915" y="9457"/>
                    </a:lnTo>
                    <a:lnTo>
                      <a:pt x="2221" y="9380"/>
                    </a:lnTo>
                    <a:lnTo>
                      <a:pt x="2489" y="9227"/>
                    </a:lnTo>
                    <a:lnTo>
                      <a:pt x="2757" y="9035"/>
                    </a:lnTo>
                    <a:lnTo>
                      <a:pt x="2948" y="8806"/>
                    </a:lnTo>
                    <a:lnTo>
                      <a:pt x="3102" y="8538"/>
                    </a:lnTo>
                    <a:lnTo>
                      <a:pt x="3178" y="8231"/>
                    </a:lnTo>
                    <a:lnTo>
                      <a:pt x="3216" y="7887"/>
                    </a:lnTo>
                    <a:lnTo>
                      <a:pt x="3178" y="7619"/>
                    </a:lnTo>
                    <a:lnTo>
                      <a:pt x="3102" y="7351"/>
                    </a:lnTo>
                    <a:lnTo>
                      <a:pt x="3025" y="7121"/>
                    </a:lnTo>
                    <a:lnTo>
                      <a:pt x="2872" y="6892"/>
                    </a:lnTo>
                    <a:lnTo>
                      <a:pt x="3523" y="6241"/>
                    </a:lnTo>
                    <a:lnTo>
                      <a:pt x="3791" y="6432"/>
                    </a:lnTo>
                    <a:lnTo>
                      <a:pt x="4097" y="6585"/>
                    </a:lnTo>
                    <a:lnTo>
                      <a:pt x="4403" y="6662"/>
                    </a:lnTo>
                    <a:lnTo>
                      <a:pt x="4748" y="6700"/>
                    </a:lnTo>
                    <a:lnTo>
                      <a:pt x="5131" y="6662"/>
                    </a:lnTo>
                    <a:lnTo>
                      <a:pt x="5475" y="6547"/>
                    </a:lnTo>
                    <a:lnTo>
                      <a:pt x="5781" y="6394"/>
                    </a:lnTo>
                    <a:lnTo>
                      <a:pt x="6088" y="6164"/>
                    </a:lnTo>
                    <a:lnTo>
                      <a:pt x="6700" y="6815"/>
                    </a:lnTo>
                    <a:lnTo>
                      <a:pt x="6547" y="7045"/>
                    </a:lnTo>
                    <a:lnTo>
                      <a:pt x="6394" y="7313"/>
                    </a:lnTo>
                    <a:lnTo>
                      <a:pt x="6317" y="7581"/>
                    </a:lnTo>
                    <a:lnTo>
                      <a:pt x="6279" y="7887"/>
                    </a:lnTo>
                    <a:lnTo>
                      <a:pt x="6317" y="8231"/>
                    </a:lnTo>
                    <a:lnTo>
                      <a:pt x="6394" y="8538"/>
                    </a:lnTo>
                    <a:lnTo>
                      <a:pt x="6547" y="8806"/>
                    </a:lnTo>
                    <a:lnTo>
                      <a:pt x="6739" y="9035"/>
                    </a:lnTo>
                    <a:lnTo>
                      <a:pt x="7007" y="9227"/>
                    </a:lnTo>
                    <a:lnTo>
                      <a:pt x="7275" y="9380"/>
                    </a:lnTo>
                    <a:lnTo>
                      <a:pt x="7581" y="9457"/>
                    </a:lnTo>
                    <a:lnTo>
                      <a:pt x="7887" y="9495"/>
                    </a:lnTo>
                    <a:lnTo>
                      <a:pt x="8232" y="9457"/>
                    </a:lnTo>
                    <a:lnTo>
                      <a:pt x="8538" y="9380"/>
                    </a:lnTo>
                    <a:lnTo>
                      <a:pt x="8806" y="9227"/>
                    </a:lnTo>
                    <a:lnTo>
                      <a:pt x="9036" y="9035"/>
                    </a:lnTo>
                    <a:lnTo>
                      <a:pt x="9227" y="8806"/>
                    </a:lnTo>
                    <a:lnTo>
                      <a:pt x="9380" y="8538"/>
                    </a:lnTo>
                    <a:lnTo>
                      <a:pt x="9457" y="8231"/>
                    </a:lnTo>
                    <a:lnTo>
                      <a:pt x="9495" y="7887"/>
                    </a:lnTo>
                    <a:lnTo>
                      <a:pt x="9457" y="7581"/>
                    </a:lnTo>
                    <a:lnTo>
                      <a:pt x="9380" y="7274"/>
                    </a:lnTo>
                    <a:lnTo>
                      <a:pt x="9227" y="7006"/>
                    </a:lnTo>
                    <a:lnTo>
                      <a:pt x="9036" y="6777"/>
                    </a:lnTo>
                    <a:lnTo>
                      <a:pt x="8806" y="6547"/>
                    </a:lnTo>
                    <a:lnTo>
                      <a:pt x="8538" y="6432"/>
                    </a:lnTo>
                    <a:lnTo>
                      <a:pt x="8232" y="6317"/>
                    </a:lnTo>
                    <a:lnTo>
                      <a:pt x="7887" y="6279"/>
                    </a:lnTo>
                    <a:lnTo>
                      <a:pt x="7619" y="6317"/>
                    </a:lnTo>
                    <a:lnTo>
                      <a:pt x="7351" y="6394"/>
                    </a:lnTo>
                    <a:lnTo>
                      <a:pt x="7121" y="6509"/>
                    </a:lnTo>
                    <a:lnTo>
                      <a:pt x="6892" y="6624"/>
                    </a:lnTo>
                    <a:lnTo>
                      <a:pt x="6241" y="5973"/>
                    </a:lnTo>
                    <a:lnTo>
                      <a:pt x="6432" y="5705"/>
                    </a:lnTo>
                    <a:lnTo>
                      <a:pt x="6585" y="5437"/>
                    </a:lnTo>
                    <a:lnTo>
                      <a:pt x="6662" y="5092"/>
                    </a:lnTo>
                    <a:lnTo>
                      <a:pt x="6700" y="4748"/>
                    </a:lnTo>
                    <a:lnTo>
                      <a:pt x="6662" y="4365"/>
                    </a:lnTo>
                    <a:lnTo>
                      <a:pt x="6547" y="4020"/>
                    </a:lnTo>
                    <a:lnTo>
                      <a:pt x="6394" y="3714"/>
                    </a:lnTo>
                    <a:lnTo>
                      <a:pt x="6164" y="3408"/>
                    </a:lnTo>
                    <a:lnTo>
                      <a:pt x="6815" y="2795"/>
                    </a:lnTo>
                    <a:lnTo>
                      <a:pt x="7045" y="2948"/>
                    </a:lnTo>
                    <a:lnTo>
                      <a:pt x="7313" y="3101"/>
                    </a:lnTo>
                    <a:lnTo>
                      <a:pt x="7581" y="3178"/>
                    </a:lnTo>
                    <a:lnTo>
                      <a:pt x="7887" y="3216"/>
                    </a:lnTo>
                    <a:lnTo>
                      <a:pt x="8232" y="3178"/>
                    </a:lnTo>
                    <a:lnTo>
                      <a:pt x="8538" y="3101"/>
                    </a:lnTo>
                    <a:lnTo>
                      <a:pt x="8806" y="2948"/>
                    </a:lnTo>
                    <a:lnTo>
                      <a:pt x="9036" y="2757"/>
                    </a:lnTo>
                    <a:lnTo>
                      <a:pt x="9227" y="2489"/>
                    </a:lnTo>
                    <a:lnTo>
                      <a:pt x="9380" y="2221"/>
                    </a:lnTo>
                    <a:lnTo>
                      <a:pt x="9457" y="1915"/>
                    </a:lnTo>
                    <a:lnTo>
                      <a:pt x="9495" y="1608"/>
                    </a:lnTo>
                    <a:lnTo>
                      <a:pt x="9457" y="1264"/>
                    </a:lnTo>
                    <a:lnTo>
                      <a:pt x="9380" y="996"/>
                    </a:lnTo>
                    <a:lnTo>
                      <a:pt x="9227" y="690"/>
                    </a:lnTo>
                    <a:lnTo>
                      <a:pt x="9036" y="460"/>
                    </a:lnTo>
                    <a:lnTo>
                      <a:pt x="8806" y="268"/>
                    </a:lnTo>
                    <a:lnTo>
                      <a:pt x="8538" y="115"/>
                    </a:lnTo>
                    <a:lnTo>
                      <a:pt x="8232" y="39"/>
                    </a:lnTo>
                    <a:lnTo>
                      <a:pt x="7887" y="0"/>
                    </a:lnTo>
                    <a:lnTo>
                      <a:pt x="7581" y="39"/>
                    </a:lnTo>
                    <a:lnTo>
                      <a:pt x="7275" y="115"/>
                    </a:lnTo>
                    <a:lnTo>
                      <a:pt x="7007" y="268"/>
                    </a:lnTo>
                    <a:lnTo>
                      <a:pt x="6739" y="460"/>
                    </a:lnTo>
                    <a:lnTo>
                      <a:pt x="6547" y="690"/>
                    </a:lnTo>
                    <a:lnTo>
                      <a:pt x="6394" y="996"/>
                    </a:lnTo>
                    <a:lnTo>
                      <a:pt x="6317" y="1264"/>
                    </a:lnTo>
                    <a:lnTo>
                      <a:pt x="6279" y="1608"/>
                    </a:lnTo>
                    <a:lnTo>
                      <a:pt x="6317" y="1876"/>
                    </a:lnTo>
                    <a:lnTo>
                      <a:pt x="6394" y="2144"/>
                    </a:lnTo>
                    <a:lnTo>
                      <a:pt x="6471" y="2374"/>
                    </a:lnTo>
                    <a:lnTo>
                      <a:pt x="6624" y="2604"/>
                    </a:lnTo>
                    <a:lnTo>
                      <a:pt x="5973" y="3255"/>
                    </a:lnTo>
                    <a:lnTo>
                      <a:pt x="5705" y="3063"/>
                    </a:lnTo>
                    <a:lnTo>
                      <a:pt x="5399" y="2910"/>
                    </a:lnTo>
                    <a:lnTo>
                      <a:pt x="5092" y="2833"/>
                    </a:lnTo>
                    <a:lnTo>
                      <a:pt x="4748" y="2795"/>
                    </a:lnTo>
                    <a:lnTo>
                      <a:pt x="4365" y="2833"/>
                    </a:lnTo>
                    <a:lnTo>
                      <a:pt x="4020" y="2948"/>
                    </a:lnTo>
                    <a:lnTo>
                      <a:pt x="3714" y="3101"/>
                    </a:lnTo>
                    <a:lnTo>
                      <a:pt x="3408" y="3331"/>
                    </a:lnTo>
                    <a:lnTo>
                      <a:pt x="2795" y="2680"/>
                    </a:lnTo>
                    <a:lnTo>
                      <a:pt x="2948" y="2451"/>
                    </a:lnTo>
                    <a:lnTo>
                      <a:pt x="3102" y="2221"/>
                    </a:lnTo>
                    <a:lnTo>
                      <a:pt x="3178" y="1915"/>
                    </a:lnTo>
                    <a:lnTo>
                      <a:pt x="3216" y="1608"/>
                    </a:lnTo>
                    <a:lnTo>
                      <a:pt x="3178" y="1264"/>
                    </a:lnTo>
                    <a:lnTo>
                      <a:pt x="3102" y="996"/>
                    </a:lnTo>
                    <a:lnTo>
                      <a:pt x="2948" y="690"/>
                    </a:lnTo>
                    <a:lnTo>
                      <a:pt x="2757" y="460"/>
                    </a:lnTo>
                    <a:lnTo>
                      <a:pt x="2489" y="268"/>
                    </a:lnTo>
                    <a:lnTo>
                      <a:pt x="2221" y="115"/>
                    </a:lnTo>
                    <a:lnTo>
                      <a:pt x="1915" y="39"/>
                    </a:lnTo>
                    <a:lnTo>
                      <a:pt x="1609"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34" name="Google Shape;2034;p83"/>
              <p:cNvSpPr/>
              <p:nvPr/>
            </p:nvSpPr>
            <p:spPr>
              <a:xfrm>
                <a:off x="2306246" y="1459955"/>
                <a:ext cx="63857" cy="62725"/>
              </a:xfrm>
              <a:custGeom>
                <a:rect b="b" l="l" r="r" t="t"/>
                <a:pathLst>
                  <a:path extrusionOk="0" h="2107" w="2145">
                    <a:moveTo>
                      <a:pt x="1073" y="383"/>
                    </a:moveTo>
                    <a:lnTo>
                      <a:pt x="1264" y="766"/>
                    </a:lnTo>
                    <a:lnTo>
                      <a:pt x="1303" y="843"/>
                    </a:lnTo>
                    <a:lnTo>
                      <a:pt x="1341" y="843"/>
                    </a:lnTo>
                    <a:lnTo>
                      <a:pt x="1800" y="919"/>
                    </a:lnTo>
                    <a:lnTo>
                      <a:pt x="1494" y="1225"/>
                    </a:lnTo>
                    <a:lnTo>
                      <a:pt x="1456" y="1264"/>
                    </a:lnTo>
                    <a:lnTo>
                      <a:pt x="1456" y="1340"/>
                    </a:lnTo>
                    <a:lnTo>
                      <a:pt x="1532" y="1761"/>
                    </a:lnTo>
                    <a:lnTo>
                      <a:pt x="1111" y="1532"/>
                    </a:lnTo>
                    <a:lnTo>
                      <a:pt x="1035" y="1532"/>
                    </a:lnTo>
                    <a:lnTo>
                      <a:pt x="613" y="1761"/>
                    </a:lnTo>
                    <a:lnTo>
                      <a:pt x="690" y="1340"/>
                    </a:lnTo>
                    <a:lnTo>
                      <a:pt x="690" y="1264"/>
                    </a:lnTo>
                    <a:lnTo>
                      <a:pt x="652" y="1225"/>
                    </a:lnTo>
                    <a:lnTo>
                      <a:pt x="345" y="919"/>
                    </a:lnTo>
                    <a:lnTo>
                      <a:pt x="805" y="843"/>
                    </a:lnTo>
                    <a:lnTo>
                      <a:pt x="843" y="843"/>
                    </a:lnTo>
                    <a:lnTo>
                      <a:pt x="881" y="766"/>
                    </a:lnTo>
                    <a:lnTo>
                      <a:pt x="1073" y="383"/>
                    </a:lnTo>
                    <a:close/>
                    <a:moveTo>
                      <a:pt x="1073" y="0"/>
                    </a:moveTo>
                    <a:lnTo>
                      <a:pt x="996" y="39"/>
                    </a:lnTo>
                    <a:lnTo>
                      <a:pt x="958" y="77"/>
                    </a:lnTo>
                    <a:lnTo>
                      <a:pt x="690" y="613"/>
                    </a:lnTo>
                    <a:lnTo>
                      <a:pt x="77" y="728"/>
                    </a:lnTo>
                    <a:lnTo>
                      <a:pt x="39" y="728"/>
                    </a:lnTo>
                    <a:lnTo>
                      <a:pt x="1" y="804"/>
                    </a:lnTo>
                    <a:lnTo>
                      <a:pt x="1" y="843"/>
                    </a:lnTo>
                    <a:lnTo>
                      <a:pt x="1" y="919"/>
                    </a:lnTo>
                    <a:lnTo>
                      <a:pt x="460" y="1340"/>
                    </a:lnTo>
                    <a:lnTo>
                      <a:pt x="345" y="1953"/>
                    </a:lnTo>
                    <a:lnTo>
                      <a:pt x="345" y="2029"/>
                    </a:lnTo>
                    <a:lnTo>
                      <a:pt x="384" y="2068"/>
                    </a:lnTo>
                    <a:lnTo>
                      <a:pt x="460" y="2106"/>
                    </a:lnTo>
                    <a:lnTo>
                      <a:pt x="537" y="2068"/>
                    </a:lnTo>
                    <a:lnTo>
                      <a:pt x="1073" y="1800"/>
                    </a:lnTo>
                    <a:lnTo>
                      <a:pt x="1609" y="2068"/>
                    </a:lnTo>
                    <a:lnTo>
                      <a:pt x="1685" y="2106"/>
                    </a:lnTo>
                    <a:lnTo>
                      <a:pt x="1762" y="2068"/>
                    </a:lnTo>
                    <a:lnTo>
                      <a:pt x="1800" y="2029"/>
                    </a:lnTo>
                    <a:lnTo>
                      <a:pt x="1800" y="1953"/>
                    </a:lnTo>
                    <a:lnTo>
                      <a:pt x="1685" y="1340"/>
                    </a:lnTo>
                    <a:lnTo>
                      <a:pt x="2145" y="919"/>
                    </a:lnTo>
                    <a:lnTo>
                      <a:pt x="2145" y="843"/>
                    </a:lnTo>
                    <a:lnTo>
                      <a:pt x="2145" y="804"/>
                    </a:lnTo>
                    <a:lnTo>
                      <a:pt x="2106" y="728"/>
                    </a:lnTo>
                    <a:lnTo>
                      <a:pt x="2068" y="728"/>
                    </a:lnTo>
                    <a:lnTo>
                      <a:pt x="1456" y="613"/>
                    </a:lnTo>
                    <a:lnTo>
                      <a:pt x="1188" y="77"/>
                    </a:lnTo>
                    <a:lnTo>
                      <a:pt x="1149" y="39"/>
                    </a:lnTo>
                    <a:lnTo>
                      <a:pt x="107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Bar/URL/Navy">
  <p:cSld name="Team 4">
    <p:bg>
      <p:bgPr>
        <a:solidFill>
          <a:schemeClr val="dk2"/>
        </a:solidFill>
      </p:bgPr>
    </p:bg>
    <p:spTree>
      <p:nvGrpSpPr>
        <p:cNvPr id="2035" name="Shape 2035"/>
        <p:cNvGrpSpPr/>
        <p:nvPr/>
      </p:nvGrpSpPr>
      <p:grpSpPr>
        <a:xfrm>
          <a:off x="0" y="0"/>
          <a:ext cx="0" cy="0"/>
          <a:chOff x="0" y="0"/>
          <a:chExt cx="0" cy="0"/>
        </a:xfrm>
      </p:grpSpPr>
      <p:sp>
        <p:nvSpPr>
          <p:cNvPr id="2036" name="Google Shape;2036;p84"/>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37" name="Google Shape;2037;p84"/>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Navy/URL">
  <p:cSld name="Team 4_1">
    <p:bg>
      <p:bgPr>
        <a:solidFill>
          <a:schemeClr val="dk2"/>
        </a:solidFill>
      </p:bgPr>
    </p:bg>
    <p:spTree>
      <p:nvGrpSpPr>
        <p:cNvPr id="2038" name="Shape 2038"/>
        <p:cNvGrpSpPr/>
        <p:nvPr/>
      </p:nvGrpSpPr>
      <p:grpSpPr>
        <a:xfrm>
          <a:off x="0" y="0"/>
          <a:ext cx="0" cy="0"/>
          <a:chOff x="0" y="0"/>
          <a:chExt cx="0" cy="0"/>
        </a:xfrm>
      </p:grpSpPr>
      <p:sp>
        <p:nvSpPr>
          <p:cNvPr id="2039" name="Google Shape;2039;p85"/>
          <p:cNvSpPr/>
          <p:nvPr/>
        </p:nvSpPr>
        <p:spPr>
          <a:xfrm>
            <a:off x="355589" y="355500"/>
            <a:ext cx="8430900" cy="4427400"/>
          </a:xfrm>
          <a:prstGeom prst="rect">
            <a:avLst/>
          </a:prstGeom>
          <a:noFill/>
          <a:ln cap="flat" cmpd="sng" w="381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40" name="Google Shape;2040;p85"/>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Frame/Navy/URL Tagline">
  <p:cSld name="Team 4_1_2">
    <p:bg>
      <p:bgPr>
        <a:solidFill>
          <a:schemeClr val="dk2"/>
        </a:solidFill>
      </p:bgPr>
    </p:bg>
    <p:spTree>
      <p:nvGrpSpPr>
        <p:cNvPr id="2041" name="Shape 2041"/>
        <p:cNvGrpSpPr/>
        <p:nvPr/>
      </p:nvGrpSpPr>
      <p:grpSpPr>
        <a:xfrm>
          <a:off x="0" y="0"/>
          <a:ext cx="0" cy="0"/>
          <a:chOff x="0" y="0"/>
          <a:chExt cx="0" cy="0"/>
        </a:xfrm>
      </p:grpSpPr>
      <p:sp>
        <p:nvSpPr>
          <p:cNvPr id="2042" name="Google Shape;2042;p86"/>
          <p:cNvSpPr/>
          <p:nvPr/>
        </p:nvSpPr>
        <p:spPr>
          <a:xfrm>
            <a:off x="355589" y="355500"/>
            <a:ext cx="8430900" cy="4427400"/>
          </a:xfrm>
          <a:prstGeom prst="rect">
            <a:avLst/>
          </a:prstGeom>
          <a:noFill/>
          <a:ln cap="flat" cmpd="sng" w="38100">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43" name="Google Shape;2043;p86"/>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
        <p:nvSpPr>
          <p:cNvPr id="2044" name="Google Shape;2044;p86"/>
          <p:cNvSpPr txBox="1"/>
          <p:nvPr/>
        </p:nvSpPr>
        <p:spPr>
          <a:xfrm>
            <a:off x="635315" y="630000"/>
            <a:ext cx="4345200" cy="38619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400">
                <a:solidFill>
                  <a:schemeClr val="lt1"/>
                </a:solidFill>
                <a:latin typeface="Open Sans Light"/>
                <a:ea typeface="Open Sans Light"/>
                <a:cs typeface="Open Sans Light"/>
                <a:sym typeface="Open Sans Light"/>
              </a:rPr>
              <a:t>Changing the </a:t>
            </a:r>
            <a:br>
              <a:rPr lang="en" sz="4400">
                <a:solidFill>
                  <a:schemeClr val="lt1"/>
                </a:solidFill>
                <a:latin typeface="Open Sans Light"/>
                <a:ea typeface="Open Sans Light"/>
                <a:cs typeface="Open Sans Light"/>
                <a:sym typeface="Open Sans Light"/>
              </a:rPr>
            </a:br>
            <a:r>
              <a:rPr lang="en" sz="4400">
                <a:solidFill>
                  <a:schemeClr val="lt1"/>
                </a:solidFill>
                <a:latin typeface="Open Sans Light"/>
                <a:ea typeface="Open Sans Light"/>
                <a:cs typeface="Open Sans Light"/>
                <a:sym typeface="Open Sans Light"/>
              </a:rPr>
              <a:t>Path to Power and Influence in a Tech-Enabled World</a:t>
            </a:r>
            <a:endParaRPr sz="44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avy">
  <p:cSld name="Team 4_1_1">
    <p:bg>
      <p:bgPr>
        <a:solidFill>
          <a:schemeClr val="dk2"/>
        </a:solidFill>
      </p:bgPr>
    </p:bg>
    <p:spTree>
      <p:nvGrpSpPr>
        <p:cNvPr id="2045" name="Shape 2045"/>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mpact">
  <p:cSld name="Team 4_1_1_2">
    <p:bg>
      <p:bgPr>
        <a:solidFill>
          <a:schemeClr val="dk2"/>
        </a:solidFill>
      </p:bgPr>
    </p:bg>
    <p:spTree>
      <p:nvGrpSpPr>
        <p:cNvPr id="2046" name="Shape 2046"/>
        <p:cNvGrpSpPr/>
        <p:nvPr/>
      </p:nvGrpSpPr>
      <p:grpSpPr>
        <a:xfrm>
          <a:off x="0" y="0"/>
          <a:ext cx="0" cy="0"/>
          <a:chOff x="0" y="0"/>
          <a:chExt cx="0" cy="0"/>
        </a:xfrm>
      </p:grpSpPr>
      <p:sp>
        <p:nvSpPr>
          <p:cNvPr id="2047" name="Google Shape;2047;p88"/>
          <p:cNvSpPr/>
          <p:nvPr/>
        </p:nvSpPr>
        <p:spPr>
          <a:xfrm>
            <a:off x="0" y="1389909"/>
            <a:ext cx="8315700" cy="3753600"/>
          </a:xfrm>
          <a:prstGeom prst="parallelogram">
            <a:avLst>
              <a:gd fmla="val 22306" name="adj"/>
            </a:avLst>
          </a:prstGeom>
          <a:solidFill>
            <a:schemeClr val="accent2"/>
          </a:solidFill>
          <a:ln cap="flat"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48" name="Google Shape;2048;p88"/>
          <p:cNvSpPr txBox="1"/>
          <p:nvPr/>
        </p:nvSpPr>
        <p:spPr>
          <a:xfrm>
            <a:off x="4502120" y="1389909"/>
            <a:ext cx="2539200" cy="1637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15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250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universities represented in our community</a:t>
            </a:r>
            <a:endParaRPr sz="1400">
              <a:solidFill>
                <a:schemeClr val="dk2"/>
              </a:solidFill>
              <a:latin typeface="Open Sans"/>
              <a:ea typeface="Open Sans"/>
              <a:cs typeface="Open Sans"/>
              <a:sym typeface="Open Sans"/>
            </a:endParaRPr>
          </a:p>
        </p:txBody>
      </p:sp>
      <p:sp>
        <p:nvSpPr>
          <p:cNvPr id="2049" name="Google Shape;2049;p88"/>
          <p:cNvSpPr txBox="1"/>
          <p:nvPr/>
        </p:nvSpPr>
        <p:spPr>
          <a:xfrm>
            <a:off x="1219964" y="1389909"/>
            <a:ext cx="2539200" cy="1637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80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of fellows who complete our AI Program secure </a:t>
            </a:r>
            <a:br>
              <a:rPr lang="en" sz="1400">
                <a:solidFill>
                  <a:schemeClr val="dk2"/>
                </a:solidFill>
                <a:latin typeface="Open Sans"/>
                <a:ea typeface="Open Sans"/>
                <a:cs typeface="Open Sans"/>
                <a:sym typeface="Open Sans"/>
              </a:rPr>
            </a:br>
            <a:r>
              <a:rPr lang="en" sz="1400">
                <a:solidFill>
                  <a:schemeClr val="dk2"/>
                </a:solidFill>
                <a:latin typeface="Open Sans"/>
                <a:ea typeface="Open Sans"/>
                <a:cs typeface="Open Sans"/>
                <a:sym typeface="Open Sans"/>
              </a:rPr>
              <a:t>a summer internship or </a:t>
            </a:r>
            <a:br>
              <a:rPr lang="en" sz="1400">
                <a:solidFill>
                  <a:schemeClr val="dk2"/>
                </a:solidFill>
                <a:latin typeface="Open Sans"/>
                <a:ea typeface="Open Sans"/>
                <a:cs typeface="Open Sans"/>
                <a:sym typeface="Open Sans"/>
              </a:rPr>
            </a:br>
            <a:r>
              <a:rPr lang="en" sz="1400">
                <a:solidFill>
                  <a:schemeClr val="dk2"/>
                </a:solidFill>
                <a:latin typeface="Open Sans"/>
                <a:ea typeface="Open Sans"/>
                <a:cs typeface="Open Sans"/>
                <a:sym typeface="Open Sans"/>
              </a:rPr>
              <a:t>full time role</a:t>
            </a:r>
            <a:endParaRPr sz="1400">
              <a:solidFill>
                <a:schemeClr val="dk2"/>
              </a:solidFill>
              <a:latin typeface="Open Sans"/>
              <a:ea typeface="Open Sans"/>
              <a:cs typeface="Open Sans"/>
              <a:sym typeface="Open Sans"/>
            </a:endParaRPr>
          </a:p>
        </p:txBody>
      </p:sp>
      <p:sp>
        <p:nvSpPr>
          <p:cNvPr id="2050" name="Google Shape;2050;p88"/>
          <p:cNvSpPr txBox="1"/>
          <p:nvPr/>
        </p:nvSpPr>
        <p:spPr>
          <a:xfrm>
            <a:off x="1219965" y="3359925"/>
            <a:ext cx="2539200" cy="1596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15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8,000</a:t>
            </a:r>
            <a:r>
              <a:rPr lang="en" sz="3400">
                <a:solidFill>
                  <a:schemeClr val="dk2"/>
                </a:solidFill>
                <a:latin typeface="Open Sans Light"/>
                <a:ea typeface="Open Sans Light"/>
                <a:cs typeface="Open Sans Light"/>
                <a:sym typeface="Open Sans Light"/>
              </a:rPr>
              <a:t>+</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students served from around the country </a:t>
            </a:r>
            <a:endParaRPr sz="1400">
              <a:solidFill>
                <a:schemeClr val="dk2"/>
              </a:solidFill>
              <a:latin typeface="Open Sans"/>
              <a:ea typeface="Open Sans"/>
              <a:cs typeface="Open Sans"/>
              <a:sym typeface="Open Sans"/>
            </a:endParaRPr>
          </a:p>
        </p:txBody>
      </p:sp>
      <p:sp>
        <p:nvSpPr>
          <p:cNvPr id="2051" name="Google Shape;2051;p88"/>
          <p:cNvSpPr txBox="1"/>
          <p:nvPr/>
        </p:nvSpPr>
        <p:spPr>
          <a:xfrm>
            <a:off x="4502120" y="3359925"/>
            <a:ext cx="2539200" cy="1596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rPr lang="en" sz="3400">
                <a:solidFill>
                  <a:schemeClr val="dk2"/>
                </a:solidFill>
                <a:latin typeface="Open Sans ExtraBold"/>
                <a:ea typeface="Open Sans ExtraBold"/>
                <a:cs typeface="Open Sans ExtraBold"/>
                <a:sym typeface="Open Sans ExtraBold"/>
              </a:rPr>
              <a:t>10</a:t>
            </a:r>
            <a:r>
              <a:rPr lang="en" sz="3400">
                <a:solidFill>
                  <a:schemeClr val="dk2"/>
                </a:solidFill>
                <a:latin typeface="Open Sans Light"/>
                <a:ea typeface="Open Sans Light"/>
                <a:cs typeface="Open Sans Light"/>
                <a:sym typeface="Open Sans Light"/>
              </a:rPr>
              <a:t>x</a:t>
            </a:r>
            <a:r>
              <a:rPr lang="en" sz="3400">
                <a:solidFill>
                  <a:schemeClr val="dk2"/>
                </a:solidFill>
                <a:latin typeface="Open Sans ExtraBold"/>
                <a:ea typeface="Open Sans ExtraBold"/>
                <a:cs typeface="Open Sans ExtraBold"/>
                <a:sym typeface="Open Sans ExtraBold"/>
              </a:rPr>
              <a:t> </a:t>
            </a:r>
            <a:endParaRPr sz="3400">
              <a:solidFill>
                <a:schemeClr val="dk2"/>
              </a:solidFill>
              <a:latin typeface="Open Sans ExtraBold"/>
              <a:ea typeface="Open Sans ExtraBold"/>
              <a:cs typeface="Open Sans ExtraBold"/>
              <a:sym typeface="Open Sans ExtraBold"/>
            </a:endParaRPr>
          </a:p>
          <a:p>
            <a:pPr indent="0" lvl="0" marL="0" rtl="0" algn="ctr">
              <a:lnSpc>
                <a:spcPct val="100000"/>
              </a:lnSpc>
              <a:spcBef>
                <a:spcPts val="0"/>
              </a:spcBef>
              <a:spcAft>
                <a:spcPts val="0"/>
              </a:spcAft>
              <a:buNone/>
            </a:pPr>
            <a:r>
              <a:rPr lang="en" sz="1400">
                <a:solidFill>
                  <a:schemeClr val="dk2"/>
                </a:solidFill>
                <a:latin typeface="Open Sans"/>
                <a:ea typeface="Open Sans"/>
                <a:cs typeface="Open Sans"/>
                <a:sym typeface="Open Sans"/>
              </a:rPr>
              <a:t>higher rate of placement for fellows who complete a Sprinternship™, compared with peers</a:t>
            </a:r>
            <a:endParaRPr sz="1400">
              <a:solidFill>
                <a:schemeClr val="dk2"/>
              </a:solidFill>
              <a:latin typeface="Open Sans"/>
              <a:ea typeface="Open Sans"/>
              <a:cs typeface="Open Sans"/>
              <a:sym typeface="Open Sans"/>
            </a:endParaRPr>
          </a:p>
        </p:txBody>
      </p:sp>
      <p:sp>
        <p:nvSpPr>
          <p:cNvPr id="2052" name="Google Shape;2052;p88"/>
          <p:cNvSpPr txBox="1"/>
          <p:nvPr/>
        </p:nvSpPr>
        <p:spPr>
          <a:xfrm>
            <a:off x="950675" y="266119"/>
            <a:ext cx="72426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lt1"/>
                </a:solidFill>
                <a:latin typeface="Open Sans Light"/>
                <a:ea typeface="Open Sans Light"/>
                <a:cs typeface="Open Sans Light"/>
                <a:sym typeface="Open Sans Light"/>
              </a:rPr>
              <a:t>Our Impact</a:t>
            </a:r>
            <a:endParaRPr sz="4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mpact 1">
  <p:cSld name="Team 4_1_1_2_1">
    <p:bg>
      <p:bgPr>
        <a:solidFill>
          <a:schemeClr val="dk2"/>
        </a:solidFill>
      </p:bgPr>
    </p:bg>
    <p:spTree>
      <p:nvGrpSpPr>
        <p:cNvPr id="2053" name="Shape 2053"/>
        <p:cNvGrpSpPr/>
        <p:nvPr/>
      </p:nvGrpSpPr>
      <p:grpSpPr>
        <a:xfrm>
          <a:off x="0" y="0"/>
          <a:ext cx="0" cy="0"/>
          <a:chOff x="0" y="0"/>
          <a:chExt cx="0" cy="0"/>
        </a:xfrm>
      </p:grpSpPr>
      <p:sp>
        <p:nvSpPr>
          <p:cNvPr id="2054" name="Google Shape;2054;p89"/>
          <p:cNvSpPr/>
          <p:nvPr/>
        </p:nvSpPr>
        <p:spPr>
          <a:xfrm>
            <a:off x="0" y="1389909"/>
            <a:ext cx="8315700" cy="3753600"/>
          </a:xfrm>
          <a:prstGeom prst="parallelogram">
            <a:avLst>
              <a:gd fmla="val 22306" name="adj"/>
            </a:avLst>
          </a:prstGeom>
          <a:solidFill>
            <a:schemeClr val="accent2"/>
          </a:solidFill>
          <a:ln cap="flat"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rPr lang="en" sz="500">
                <a:latin typeface="Open Sans"/>
                <a:ea typeface="Open Sans"/>
                <a:cs typeface="Open Sans"/>
                <a:sym typeface="Open Sans"/>
              </a:rPr>
              <a:t>a</a:t>
            </a:r>
            <a:endParaRPr sz="500">
              <a:latin typeface="Open Sans"/>
              <a:ea typeface="Open Sans"/>
              <a:cs typeface="Open Sans"/>
              <a:sym typeface="Open Sans"/>
            </a:endParaRPr>
          </a:p>
        </p:txBody>
      </p:sp>
      <p:grpSp>
        <p:nvGrpSpPr>
          <p:cNvPr id="2055" name="Google Shape;2055;p89"/>
          <p:cNvGrpSpPr/>
          <p:nvPr/>
        </p:nvGrpSpPr>
        <p:grpSpPr>
          <a:xfrm>
            <a:off x="828305" y="1389909"/>
            <a:ext cx="7487540" cy="3401063"/>
            <a:chOff x="2208225" y="3661625"/>
            <a:chExt cx="19961450" cy="9069500"/>
          </a:xfrm>
        </p:grpSpPr>
        <p:sp>
          <p:nvSpPr>
            <p:cNvPr id="2056" name="Google Shape;2056;p89"/>
            <p:cNvSpPr txBox="1"/>
            <p:nvPr/>
          </p:nvSpPr>
          <p:spPr>
            <a:xfrm>
              <a:off x="9444167" y="3661625"/>
              <a:ext cx="60798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057" name="Google Shape;2057;p89"/>
            <p:cNvSpPr txBox="1"/>
            <p:nvPr/>
          </p:nvSpPr>
          <p:spPr>
            <a:xfrm>
              <a:off x="15989975" y="3661625"/>
              <a:ext cx="61797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058" name="Google Shape;2058;p89"/>
            <p:cNvSpPr txBox="1"/>
            <p:nvPr/>
          </p:nvSpPr>
          <p:spPr>
            <a:xfrm>
              <a:off x="2208225" y="8475025"/>
              <a:ext cx="67698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059" name="Google Shape;2059;p89"/>
            <p:cNvSpPr txBox="1"/>
            <p:nvPr/>
          </p:nvSpPr>
          <p:spPr>
            <a:xfrm>
              <a:off x="2208225" y="3661625"/>
              <a:ext cx="6769800" cy="4365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060" name="Google Shape;2060;p89"/>
            <p:cNvSpPr txBox="1"/>
            <p:nvPr/>
          </p:nvSpPr>
          <p:spPr>
            <a:xfrm>
              <a:off x="9444144" y="8475024"/>
              <a:ext cx="60798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sp>
          <p:nvSpPr>
            <p:cNvPr id="2061" name="Google Shape;2061;p89"/>
            <p:cNvSpPr txBox="1"/>
            <p:nvPr/>
          </p:nvSpPr>
          <p:spPr>
            <a:xfrm>
              <a:off x="15989928" y="8475024"/>
              <a:ext cx="6179700" cy="42561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ctr">
                <a:lnSpc>
                  <a:spcPct val="100000"/>
                </a:lnSpc>
                <a:spcBef>
                  <a:spcPts val="0"/>
                </a:spcBef>
                <a:spcAft>
                  <a:spcPts val="0"/>
                </a:spcAft>
                <a:buNone/>
              </a:pPr>
              <a:r>
                <a:t/>
              </a:r>
              <a:endParaRPr sz="1400">
                <a:solidFill>
                  <a:schemeClr val="dk2"/>
                </a:solidFill>
                <a:latin typeface="Open Sans"/>
                <a:ea typeface="Open Sans"/>
                <a:cs typeface="Open Sans"/>
                <a:sym typeface="Open Sans"/>
              </a:endParaRPr>
            </a:p>
          </p:txBody>
        </p:sp>
      </p:grpSp>
      <p:sp>
        <p:nvSpPr>
          <p:cNvPr id="2062" name="Google Shape;2062;p89"/>
          <p:cNvSpPr txBox="1"/>
          <p:nvPr/>
        </p:nvSpPr>
        <p:spPr>
          <a:xfrm>
            <a:off x="950675" y="266119"/>
            <a:ext cx="72426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4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URL">
  <p:cSld name="Team 4_1_1_1">
    <p:bg>
      <p:bgPr>
        <a:solidFill>
          <a:schemeClr val="dk2"/>
        </a:solidFill>
      </p:bgPr>
    </p:bg>
    <p:spTree>
      <p:nvGrpSpPr>
        <p:cNvPr id="2063" name="Shape 2063"/>
        <p:cNvGrpSpPr/>
        <p:nvPr/>
      </p:nvGrpSpPr>
      <p:grpSpPr>
        <a:xfrm>
          <a:off x="0" y="0"/>
          <a:ext cx="0" cy="0"/>
          <a:chOff x="0" y="0"/>
          <a:chExt cx="0" cy="0"/>
        </a:xfrm>
      </p:grpSpPr>
      <p:sp>
        <p:nvSpPr>
          <p:cNvPr id="2064" name="Google Shape;2064;p90"/>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 Our Approach">
  <p:cSld name="Team 4_1_1_1_1">
    <p:bg>
      <p:bgPr>
        <a:solidFill>
          <a:schemeClr val="dk2"/>
        </a:solidFill>
      </p:bgPr>
    </p:bg>
    <p:spTree>
      <p:nvGrpSpPr>
        <p:cNvPr id="2065" name="Shape 2065"/>
        <p:cNvGrpSpPr/>
        <p:nvPr/>
      </p:nvGrpSpPr>
      <p:grpSpPr>
        <a:xfrm>
          <a:off x="0" y="0"/>
          <a:ext cx="0" cy="0"/>
          <a:chOff x="0" y="0"/>
          <a:chExt cx="0" cy="0"/>
        </a:xfrm>
      </p:grpSpPr>
      <p:sp>
        <p:nvSpPr>
          <p:cNvPr id="2066" name="Google Shape;2066;p91"/>
          <p:cNvSpPr txBox="1"/>
          <p:nvPr/>
        </p:nvSpPr>
        <p:spPr>
          <a:xfrm>
            <a:off x="7325086" y="4868156"/>
            <a:ext cx="15186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sp>
        <p:nvSpPr>
          <p:cNvPr id="2067" name="Google Shape;2067;p91"/>
          <p:cNvSpPr txBox="1"/>
          <p:nvPr/>
        </p:nvSpPr>
        <p:spPr>
          <a:xfrm>
            <a:off x="764216" y="264609"/>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lt1"/>
                </a:solidFill>
                <a:latin typeface="Open Sans Light"/>
                <a:ea typeface="Open Sans Light"/>
                <a:cs typeface="Open Sans Light"/>
                <a:sym typeface="Open Sans Light"/>
              </a:rPr>
              <a:t>Our Approach</a:t>
            </a:r>
            <a:endParaRPr sz="4700">
              <a:solidFill>
                <a:schemeClr val="lt1"/>
              </a:solidFill>
              <a:latin typeface="Open Sans Light"/>
              <a:ea typeface="Open Sans Light"/>
              <a:cs typeface="Open Sans Light"/>
              <a:sym typeface="Open Sans Light"/>
            </a:endParaRPr>
          </a:p>
        </p:txBody>
      </p:sp>
      <p:sp>
        <p:nvSpPr>
          <p:cNvPr id="2068" name="Google Shape;2068;p91"/>
          <p:cNvSpPr txBox="1"/>
          <p:nvPr/>
        </p:nvSpPr>
        <p:spPr>
          <a:xfrm>
            <a:off x="588550"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Technical </a:t>
            </a:r>
            <a:endParaRPr sz="900">
              <a:solidFill>
                <a:schemeClr val="dk2"/>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Skills</a:t>
            </a:r>
            <a:endParaRPr sz="900">
              <a:solidFill>
                <a:schemeClr val="dk2"/>
              </a:solidFill>
              <a:latin typeface="Montserrat SemiBold"/>
              <a:ea typeface="Montserrat SemiBold"/>
              <a:cs typeface="Montserrat SemiBold"/>
              <a:sym typeface="Montserrat SemiBold"/>
            </a:endParaRPr>
          </a:p>
        </p:txBody>
      </p:sp>
      <p:sp>
        <p:nvSpPr>
          <p:cNvPr id="2069" name="Google Shape;2069;p91"/>
          <p:cNvSpPr txBox="1"/>
          <p:nvPr/>
        </p:nvSpPr>
        <p:spPr>
          <a:xfrm>
            <a:off x="1936731"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Real-world Experience</a:t>
            </a:r>
            <a:endParaRPr sz="900">
              <a:solidFill>
                <a:schemeClr val="dk2"/>
              </a:solidFill>
              <a:latin typeface="Montserrat SemiBold"/>
              <a:ea typeface="Montserrat SemiBold"/>
              <a:cs typeface="Montserrat SemiBold"/>
              <a:sym typeface="Montserrat SemiBold"/>
            </a:endParaRPr>
          </a:p>
        </p:txBody>
      </p:sp>
      <p:sp>
        <p:nvSpPr>
          <p:cNvPr id="2070" name="Google Shape;2070;p91"/>
          <p:cNvSpPr txBox="1"/>
          <p:nvPr/>
        </p:nvSpPr>
        <p:spPr>
          <a:xfrm>
            <a:off x="3284912"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Career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Readiness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Support</a:t>
            </a:r>
            <a:endParaRPr sz="900">
              <a:solidFill>
                <a:schemeClr val="dk2"/>
              </a:solidFill>
              <a:latin typeface="Montserrat SemiBold"/>
              <a:ea typeface="Montserrat SemiBold"/>
              <a:cs typeface="Montserrat SemiBold"/>
              <a:sym typeface="Montserrat SemiBold"/>
            </a:endParaRPr>
          </a:p>
        </p:txBody>
      </p:sp>
      <p:sp>
        <p:nvSpPr>
          <p:cNvPr id="2071" name="Google Shape;2071;p91"/>
          <p:cNvSpPr txBox="1"/>
          <p:nvPr/>
        </p:nvSpPr>
        <p:spPr>
          <a:xfrm>
            <a:off x="4633093"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Professional Networks </a:t>
            </a:r>
            <a:endParaRPr sz="900">
              <a:solidFill>
                <a:schemeClr val="dk2"/>
              </a:solidFill>
              <a:latin typeface="Montserrat SemiBold"/>
              <a:ea typeface="Montserrat SemiBold"/>
              <a:cs typeface="Montserrat SemiBold"/>
              <a:sym typeface="Montserrat SemiBold"/>
            </a:endParaRPr>
          </a:p>
        </p:txBody>
      </p:sp>
      <p:sp>
        <p:nvSpPr>
          <p:cNvPr id="2072" name="Google Shape;2072;p91"/>
          <p:cNvSpPr txBox="1"/>
          <p:nvPr/>
        </p:nvSpPr>
        <p:spPr>
          <a:xfrm>
            <a:off x="5981274"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Peer and Alumni Communities</a:t>
            </a:r>
            <a:endParaRPr sz="900">
              <a:solidFill>
                <a:schemeClr val="dk2"/>
              </a:solidFill>
              <a:latin typeface="Montserrat SemiBold"/>
              <a:ea typeface="Montserrat SemiBold"/>
              <a:cs typeface="Montserrat SemiBold"/>
              <a:sym typeface="Montserrat SemiBold"/>
            </a:endParaRPr>
          </a:p>
        </p:txBody>
      </p:sp>
      <p:sp>
        <p:nvSpPr>
          <p:cNvPr id="2073" name="Google Shape;2073;p91"/>
          <p:cNvSpPr txBox="1"/>
          <p:nvPr/>
        </p:nvSpPr>
        <p:spPr>
          <a:xfrm>
            <a:off x="7329455" y="1356394"/>
            <a:ext cx="1226100" cy="582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 Careers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&amp; Leadership Opportunities</a:t>
            </a:r>
            <a:endParaRPr sz="900">
              <a:solidFill>
                <a:schemeClr val="dk2"/>
              </a:solidFill>
              <a:latin typeface="Montserrat SemiBold"/>
              <a:ea typeface="Montserrat SemiBold"/>
              <a:cs typeface="Montserrat SemiBold"/>
              <a:sym typeface="Montserrat SemiBold"/>
            </a:endParaRPr>
          </a:p>
        </p:txBody>
      </p:sp>
      <p:sp>
        <p:nvSpPr>
          <p:cNvPr id="2074" name="Google Shape;2074;p91"/>
          <p:cNvSpPr/>
          <p:nvPr/>
        </p:nvSpPr>
        <p:spPr>
          <a:xfrm>
            <a:off x="1755233"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75" name="Google Shape;2075;p91"/>
          <p:cNvSpPr/>
          <p:nvPr/>
        </p:nvSpPr>
        <p:spPr>
          <a:xfrm>
            <a:off x="3103414"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76" name="Google Shape;2076;p91"/>
          <p:cNvSpPr/>
          <p:nvPr/>
        </p:nvSpPr>
        <p:spPr>
          <a:xfrm>
            <a:off x="4451595"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77" name="Google Shape;2077;p91"/>
          <p:cNvSpPr/>
          <p:nvPr/>
        </p:nvSpPr>
        <p:spPr>
          <a:xfrm>
            <a:off x="5799776"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78" name="Google Shape;2078;p91"/>
          <p:cNvSpPr/>
          <p:nvPr/>
        </p:nvSpPr>
        <p:spPr>
          <a:xfrm>
            <a:off x="7147957" y="1513162"/>
            <a:ext cx="240900" cy="269100"/>
          </a:xfrm>
          <a:prstGeom prst="mathEqual">
            <a:avLst>
              <a:gd fmla="val 23520" name="adj1"/>
              <a:gd fmla="val 11760"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Navy/Photo">
  <p:cSld name="Pricing Table">
    <p:spTree>
      <p:nvGrpSpPr>
        <p:cNvPr id="2079" name="Shape 2079"/>
        <p:cNvGrpSpPr/>
        <p:nvPr/>
      </p:nvGrpSpPr>
      <p:grpSpPr>
        <a:xfrm>
          <a:off x="0" y="0"/>
          <a:ext cx="0" cy="0"/>
          <a:chOff x="0" y="0"/>
          <a:chExt cx="0" cy="0"/>
        </a:xfrm>
      </p:grpSpPr>
      <p:sp>
        <p:nvSpPr>
          <p:cNvPr id="2080" name="Google Shape;2080;p92"/>
          <p:cNvSpPr/>
          <p:nvPr>
            <p:ph idx="2" type="pic"/>
          </p:nvPr>
        </p:nvSpPr>
        <p:spPr>
          <a:xfrm>
            <a:off x="0" y="0"/>
            <a:ext cx="9158700" cy="3146100"/>
          </a:xfrm>
          <a:prstGeom prst="rect">
            <a:avLst/>
          </a:prstGeom>
          <a:noFill/>
          <a:ln>
            <a:noFill/>
          </a:ln>
        </p:spPr>
      </p:sp>
      <p:sp>
        <p:nvSpPr>
          <p:cNvPr id="2081" name="Google Shape;2081;p92"/>
          <p:cNvSpPr/>
          <p:nvPr/>
        </p:nvSpPr>
        <p:spPr>
          <a:xfrm>
            <a:off x="-19" y="3145997"/>
            <a:ext cx="9144000" cy="1997700"/>
          </a:xfrm>
          <a:prstGeom prst="rect">
            <a:avLst/>
          </a:prstGeom>
          <a:solidFill>
            <a:srgbClr val="002D4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ntact Us">
    <p:spTree>
      <p:nvGrpSpPr>
        <p:cNvPr id="2082" name="Shape 208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Industry Partners">
  <p:cSld name="Contact Us_6">
    <p:spTree>
      <p:nvGrpSpPr>
        <p:cNvPr id="2083" name="Shape 2083"/>
        <p:cNvGrpSpPr/>
        <p:nvPr/>
      </p:nvGrpSpPr>
      <p:grpSpPr>
        <a:xfrm>
          <a:off x="0" y="0"/>
          <a:ext cx="0" cy="0"/>
          <a:chOff x="0" y="0"/>
          <a:chExt cx="0" cy="0"/>
        </a:xfrm>
      </p:grpSpPr>
      <p:sp>
        <p:nvSpPr>
          <p:cNvPr id="2084" name="Google Shape;2084;p94"/>
          <p:cNvSpPr/>
          <p:nvPr/>
        </p:nvSpPr>
        <p:spPr>
          <a:xfrm>
            <a:off x="6766008" y="0"/>
            <a:ext cx="2377800" cy="5143500"/>
          </a:xfrm>
          <a:prstGeom prst="rect">
            <a:avLst/>
          </a:prstGeom>
          <a:solidFill>
            <a:schemeClr val="dk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085" name="Google Shape;2085;p94"/>
          <p:cNvSpPr txBox="1"/>
          <p:nvPr/>
        </p:nvSpPr>
        <p:spPr>
          <a:xfrm>
            <a:off x="508693" y="302756"/>
            <a:ext cx="6204900" cy="7926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lang="en" sz="4700">
                <a:solidFill>
                  <a:schemeClr val="dk2"/>
                </a:solidFill>
                <a:latin typeface="Open Sans Light"/>
                <a:ea typeface="Open Sans Light"/>
                <a:cs typeface="Open Sans Light"/>
                <a:sym typeface="Open Sans Light"/>
              </a:rPr>
              <a:t>Our Industry Partners</a:t>
            </a:r>
            <a:endParaRPr sz="4700">
              <a:solidFill>
                <a:schemeClr val="dk2"/>
              </a:solidFill>
              <a:latin typeface="Open Sans Light"/>
              <a:ea typeface="Open Sans Light"/>
              <a:cs typeface="Open Sans Light"/>
              <a:sym typeface="Open Sans Light"/>
            </a:endParaRPr>
          </a:p>
        </p:txBody>
      </p:sp>
      <p:sp>
        <p:nvSpPr>
          <p:cNvPr id="2086" name="Google Shape;2086;p94"/>
          <p:cNvSpPr txBox="1"/>
          <p:nvPr/>
        </p:nvSpPr>
        <p:spPr>
          <a:xfrm>
            <a:off x="508693" y="1166869"/>
            <a:ext cx="5934900" cy="4995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b="1" lang="en" sz="1300">
                <a:solidFill>
                  <a:schemeClr val="dk2"/>
                </a:solidFill>
                <a:latin typeface="Open Sans"/>
                <a:ea typeface="Open Sans"/>
                <a:cs typeface="Open Sans"/>
                <a:sym typeface="Open Sans"/>
              </a:rPr>
              <a:t>Break Through Tech's network includes a diverse range of organizations, </a:t>
            </a:r>
            <a:r>
              <a:rPr b="1" lang="en" sz="1300">
                <a:solidFill>
                  <a:schemeClr val="dk2"/>
                </a:solidFill>
                <a:latin typeface="Open Sans"/>
                <a:ea typeface="Open Sans"/>
                <a:cs typeface="Open Sans"/>
                <a:sym typeface="Open Sans"/>
              </a:rPr>
              <a:t>spanning sectors like: </a:t>
            </a:r>
            <a:endParaRPr b="1" sz="1300">
              <a:solidFill>
                <a:schemeClr val="dk2"/>
              </a:solidFill>
              <a:latin typeface="Open Sans"/>
              <a:ea typeface="Open Sans"/>
              <a:cs typeface="Open Sans"/>
              <a:sym typeface="Open Sans"/>
            </a:endParaRPr>
          </a:p>
        </p:txBody>
      </p:sp>
      <p:sp>
        <p:nvSpPr>
          <p:cNvPr id="2087" name="Google Shape;2087;p94"/>
          <p:cNvSpPr txBox="1"/>
          <p:nvPr/>
        </p:nvSpPr>
        <p:spPr>
          <a:xfrm>
            <a:off x="7291909" y="670275"/>
            <a:ext cx="13260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lang="en" sz="3600">
                <a:solidFill>
                  <a:schemeClr val="lt1"/>
                </a:solidFill>
                <a:latin typeface="Montserrat ExtraBold"/>
                <a:ea typeface="Montserrat ExtraBold"/>
                <a:cs typeface="Montserrat ExtraBold"/>
                <a:sym typeface="Montserrat ExtraBold"/>
              </a:rPr>
              <a:t>275</a:t>
            </a:r>
            <a:r>
              <a:rPr lang="en" sz="3600">
                <a:solidFill>
                  <a:srgbClr val="C1F400"/>
                </a:solidFill>
                <a:latin typeface="Montserrat Light"/>
                <a:ea typeface="Montserrat Light"/>
                <a:cs typeface="Montserrat Light"/>
                <a:sym typeface="Montserrat Light"/>
              </a:rPr>
              <a:t>+</a:t>
            </a:r>
            <a:endParaRPr i="0" sz="3600" u="none" cap="none" strike="noStrike">
              <a:solidFill>
                <a:srgbClr val="C1F400"/>
              </a:solidFill>
              <a:latin typeface="Montserrat Light"/>
              <a:ea typeface="Montserrat Light"/>
              <a:cs typeface="Montserrat Light"/>
              <a:sym typeface="Montserrat Light"/>
            </a:endParaRPr>
          </a:p>
        </p:txBody>
      </p:sp>
      <p:sp>
        <p:nvSpPr>
          <p:cNvPr id="2088" name="Google Shape;2088;p94"/>
          <p:cNvSpPr txBox="1"/>
          <p:nvPr/>
        </p:nvSpPr>
        <p:spPr>
          <a:xfrm>
            <a:off x="7096503" y="1359822"/>
            <a:ext cx="1716900" cy="6279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Clr>
                <a:srgbClr val="000000"/>
              </a:buClr>
              <a:buSzPts val="800"/>
              <a:buFont typeface="Arial"/>
              <a:buNone/>
            </a:pPr>
            <a:r>
              <a:rPr b="1" lang="en" sz="1100">
                <a:solidFill>
                  <a:schemeClr val="lt1"/>
                </a:solidFill>
                <a:latin typeface="Montserrat"/>
                <a:ea typeface="Montserrat"/>
                <a:cs typeface="Montserrat"/>
                <a:sym typeface="Montserrat"/>
              </a:rPr>
              <a:t>INDUSTRY PARTNERS</a:t>
            </a:r>
            <a:br>
              <a:rPr b="1" lang="en" sz="1100">
                <a:solidFill>
                  <a:schemeClr val="lt1"/>
                </a:solidFill>
                <a:latin typeface="Montserrat"/>
                <a:ea typeface="Montserrat"/>
                <a:cs typeface="Montserrat"/>
                <a:sym typeface="Montserrat"/>
              </a:rPr>
            </a:br>
            <a:r>
              <a:rPr b="1" lang="en" sz="1100">
                <a:solidFill>
                  <a:schemeClr val="lt1"/>
                </a:solidFill>
                <a:latin typeface="Montserrat"/>
                <a:ea typeface="Montserrat"/>
                <a:cs typeface="Montserrat"/>
                <a:sym typeface="Montserrat"/>
              </a:rPr>
              <a:t>ACROSS SECTORS </a:t>
            </a:r>
            <a:endParaRPr b="1" i="0" sz="1100" u="none" cap="none" strike="noStrike">
              <a:solidFill>
                <a:schemeClr val="lt1"/>
              </a:solidFill>
              <a:latin typeface="Montserrat"/>
              <a:ea typeface="Montserrat"/>
              <a:cs typeface="Montserrat"/>
              <a:sym typeface="Montserrat"/>
            </a:endParaRPr>
          </a:p>
        </p:txBody>
      </p:sp>
      <p:grpSp>
        <p:nvGrpSpPr>
          <p:cNvPr id="2089" name="Google Shape;2089;p94"/>
          <p:cNvGrpSpPr/>
          <p:nvPr/>
        </p:nvGrpSpPr>
        <p:grpSpPr>
          <a:xfrm>
            <a:off x="3421897" y="2149859"/>
            <a:ext cx="1056319" cy="1071419"/>
            <a:chOff x="9007267" y="5987082"/>
            <a:chExt cx="2816100" cy="2857118"/>
          </a:xfrm>
        </p:grpSpPr>
        <p:sp>
          <p:nvSpPr>
            <p:cNvPr id="2090" name="Google Shape;2090;p94"/>
            <p:cNvSpPr txBox="1"/>
            <p:nvPr/>
          </p:nvSpPr>
          <p:spPr>
            <a:xfrm>
              <a:off x="9007267"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HEALTHCARE</a:t>
              </a:r>
              <a:endParaRPr b="1" sz="1100">
                <a:solidFill>
                  <a:schemeClr val="dk2"/>
                </a:solidFill>
                <a:latin typeface="Montserrat"/>
                <a:ea typeface="Montserrat"/>
                <a:cs typeface="Montserrat"/>
                <a:sym typeface="Montserrat"/>
              </a:endParaRPr>
            </a:p>
          </p:txBody>
        </p:sp>
        <p:grpSp>
          <p:nvGrpSpPr>
            <p:cNvPr id="2091" name="Google Shape;2091;p94"/>
            <p:cNvGrpSpPr/>
            <p:nvPr/>
          </p:nvGrpSpPr>
          <p:grpSpPr>
            <a:xfrm>
              <a:off x="9575865" y="5987082"/>
              <a:ext cx="1678903" cy="1678802"/>
              <a:chOff x="2724342" y="5260963"/>
              <a:chExt cx="1458901" cy="1458813"/>
            </a:xfrm>
          </p:grpSpPr>
          <p:grpSp>
            <p:nvGrpSpPr>
              <p:cNvPr id="2092" name="Google Shape;2092;p94"/>
              <p:cNvGrpSpPr/>
              <p:nvPr/>
            </p:nvGrpSpPr>
            <p:grpSpPr>
              <a:xfrm>
                <a:off x="2724342" y="5260963"/>
                <a:ext cx="1458901" cy="1458813"/>
                <a:chOff x="397244" y="354446"/>
                <a:chExt cx="294068" cy="294068"/>
              </a:xfrm>
            </p:grpSpPr>
            <p:sp>
              <p:nvSpPr>
                <p:cNvPr id="2093" name="Google Shape;2093;p94"/>
                <p:cNvSpPr/>
                <p:nvPr/>
              </p:nvSpPr>
              <p:spPr>
                <a:xfrm>
                  <a:off x="589856" y="382936"/>
                  <a:ext cx="51323" cy="8008"/>
                </a:xfrm>
                <a:custGeom>
                  <a:rect b="b" l="l" r="r" t="t"/>
                  <a:pathLst>
                    <a:path extrusionOk="0" h="269" w="1724">
                      <a:moveTo>
                        <a:pt x="115" y="0"/>
                      </a:moveTo>
                      <a:lnTo>
                        <a:pt x="39" y="39"/>
                      </a:lnTo>
                      <a:lnTo>
                        <a:pt x="1" y="115"/>
                      </a:lnTo>
                      <a:lnTo>
                        <a:pt x="39" y="230"/>
                      </a:lnTo>
                      <a:lnTo>
                        <a:pt x="115" y="268"/>
                      </a:lnTo>
                      <a:lnTo>
                        <a:pt x="1608" y="268"/>
                      </a:lnTo>
                      <a:lnTo>
                        <a:pt x="1685" y="230"/>
                      </a:lnTo>
                      <a:lnTo>
                        <a:pt x="1723" y="115"/>
                      </a:lnTo>
                      <a:lnTo>
                        <a:pt x="1685" y="39"/>
                      </a:lnTo>
                      <a:lnTo>
                        <a:pt x="1608" y="0"/>
                      </a:lnTo>
                      <a:close/>
                    </a:path>
                  </a:pathLst>
                </a:custGeom>
                <a:solidFill>
                  <a:srgbClr val="434343"/>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94" name="Google Shape;2094;p94"/>
                <p:cNvSpPr/>
                <p:nvPr/>
              </p:nvSpPr>
              <p:spPr>
                <a:xfrm>
                  <a:off x="589856" y="410295"/>
                  <a:ext cx="51323" cy="6847"/>
                </a:xfrm>
                <a:custGeom>
                  <a:rect b="b" l="l" r="r" t="t"/>
                  <a:pathLst>
                    <a:path extrusionOk="0" h="230" w="1724">
                      <a:moveTo>
                        <a:pt x="115" y="0"/>
                      </a:moveTo>
                      <a:lnTo>
                        <a:pt x="39" y="39"/>
                      </a:lnTo>
                      <a:lnTo>
                        <a:pt x="1" y="115"/>
                      </a:lnTo>
                      <a:lnTo>
                        <a:pt x="39" y="230"/>
                      </a:lnTo>
                      <a:lnTo>
                        <a:pt x="1685" y="230"/>
                      </a:lnTo>
                      <a:lnTo>
                        <a:pt x="1723" y="115"/>
                      </a:lnTo>
                      <a:lnTo>
                        <a:pt x="1685" y="39"/>
                      </a:lnTo>
                      <a:lnTo>
                        <a:pt x="1608" y="0"/>
                      </a:lnTo>
                      <a:close/>
                    </a:path>
                  </a:pathLst>
                </a:custGeom>
                <a:solidFill>
                  <a:srgbClr val="434343"/>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095" name="Google Shape;2095;p94"/>
                <p:cNvSpPr/>
                <p:nvPr/>
              </p:nvSpPr>
              <p:spPr>
                <a:xfrm>
                  <a:off x="397244" y="354446"/>
                  <a:ext cx="294068" cy="294068"/>
                </a:xfrm>
                <a:custGeom>
                  <a:rect b="b" l="l" r="r" t="t"/>
                  <a:pathLst>
                    <a:path extrusionOk="0" h="9878" w="9878">
                      <a:moveTo>
                        <a:pt x="4595" y="1800"/>
                      </a:moveTo>
                      <a:lnTo>
                        <a:pt x="4786" y="1838"/>
                      </a:lnTo>
                      <a:lnTo>
                        <a:pt x="4939" y="1953"/>
                      </a:lnTo>
                      <a:lnTo>
                        <a:pt x="5016" y="2106"/>
                      </a:lnTo>
                      <a:lnTo>
                        <a:pt x="5054" y="2297"/>
                      </a:lnTo>
                      <a:lnTo>
                        <a:pt x="5054" y="2833"/>
                      </a:lnTo>
                      <a:lnTo>
                        <a:pt x="2795" y="2833"/>
                      </a:lnTo>
                      <a:lnTo>
                        <a:pt x="2795" y="2297"/>
                      </a:lnTo>
                      <a:lnTo>
                        <a:pt x="2834" y="2106"/>
                      </a:lnTo>
                      <a:lnTo>
                        <a:pt x="2910" y="1953"/>
                      </a:lnTo>
                      <a:lnTo>
                        <a:pt x="3063" y="1838"/>
                      </a:lnTo>
                      <a:lnTo>
                        <a:pt x="3255" y="1800"/>
                      </a:lnTo>
                      <a:close/>
                      <a:moveTo>
                        <a:pt x="8921" y="268"/>
                      </a:moveTo>
                      <a:lnTo>
                        <a:pt x="8921" y="2833"/>
                      </a:lnTo>
                      <a:lnTo>
                        <a:pt x="5322" y="2833"/>
                      </a:lnTo>
                      <a:lnTo>
                        <a:pt x="5322" y="2297"/>
                      </a:lnTo>
                      <a:lnTo>
                        <a:pt x="5284" y="2144"/>
                      </a:lnTo>
                      <a:lnTo>
                        <a:pt x="5245" y="1991"/>
                      </a:lnTo>
                      <a:lnTo>
                        <a:pt x="5207" y="1876"/>
                      </a:lnTo>
                      <a:lnTo>
                        <a:pt x="5092" y="1761"/>
                      </a:lnTo>
                      <a:lnTo>
                        <a:pt x="4977" y="1685"/>
                      </a:lnTo>
                      <a:lnTo>
                        <a:pt x="4863" y="1608"/>
                      </a:lnTo>
                      <a:lnTo>
                        <a:pt x="4709" y="1570"/>
                      </a:lnTo>
                      <a:lnTo>
                        <a:pt x="3102" y="1570"/>
                      </a:lnTo>
                      <a:lnTo>
                        <a:pt x="2910" y="1647"/>
                      </a:lnTo>
                      <a:lnTo>
                        <a:pt x="2757" y="1761"/>
                      </a:lnTo>
                      <a:lnTo>
                        <a:pt x="2642" y="1876"/>
                      </a:lnTo>
                      <a:lnTo>
                        <a:pt x="2527" y="1761"/>
                      </a:lnTo>
                      <a:lnTo>
                        <a:pt x="2412" y="1647"/>
                      </a:lnTo>
                      <a:lnTo>
                        <a:pt x="2221" y="1570"/>
                      </a:lnTo>
                      <a:lnTo>
                        <a:pt x="728" y="1570"/>
                      </a:lnTo>
                      <a:lnTo>
                        <a:pt x="728" y="268"/>
                      </a:lnTo>
                      <a:close/>
                      <a:moveTo>
                        <a:pt x="2030" y="1800"/>
                      </a:moveTo>
                      <a:lnTo>
                        <a:pt x="2221" y="1838"/>
                      </a:lnTo>
                      <a:lnTo>
                        <a:pt x="2374" y="1953"/>
                      </a:lnTo>
                      <a:lnTo>
                        <a:pt x="2489" y="2106"/>
                      </a:lnTo>
                      <a:lnTo>
                        <a:pt x="2527" y="2297"/>
                      </a:lnTo>
                      <a:lnTo>
                        <a:pt x="2527" y="2948"/>
                      </a:lnTo>
                      <a:lnTo>
                        <a:pt x="2566" y="3025"/>
                      </a:lnTo>
                      <a:lnTo>
                        <a:pt x="2642" y="3063"/>
                      </a:lnTo>
                      <a:lnTo>
                        <a:pt x="9036" y="3063"/>
                      </a:lnTo>
                      <a:lnTo>
                        <a:pt x="9150" y="3101"/>
                      </a:lnTo>
                      <a:lnTo>
                        <a:pt x="9265" y="3140"/>
                      </a:lnTo>
                      <a:lnTo>
                        <a:pt x="9457" y="3254"/>
                      </a:lnTo>
                      <a:lnTo>
                        <a:pt x="9572" y="3446"/>
                      </a:lnTo>
                      <a:lnTo>
                        <a:pt x="9610" y="3561"/>
                      </a:lnTo>
                      <a:lnTo>
                        <a:pt x="9610" y="3676"/>
                      </a:lnTo>
                      <a:lnTo>
                        <a:pt x="9610" y="9188"/>
                      </a:lnTo>
                      <a:lnTo>
                        <a:pt x="9572" y="9380"/>
                      </a:lnTo>
                      <a:lnTo>
                        <a:pt x="9495" y="9495"/>
                      </a:lnTo>
                      <a:lnTo>
                        <a:pt x="9342" y="9610"/>
                      </a:lnTo>
                      <a:lnTo>
                        <a:pt x="9150" y="9648"/>
                      </a:lnTo>
                      <a:lnTo>
                        <a:pt x="690" y="9648"/>
                      </a:lnTo>
                      <a:lnTo>
                        <a:pt x="537" y="9610"/>
                      </a:lnTo>
                      <a:lnTo>
                        <a:pt x="383" y="9495"/>
                      </a:lnTo>
                      <a:lnTo>
                        <a:pt x="269" y="9380"/>
                      </a:lnTo>
                      <a:lnTo>
                        <a:pt x="230" y="9188"/>
                      </a:lnTo>
                      <a:lnTo>
                        <a:pt x="230" y="2297"/>
                      </a:lnTo>
                      <a:lnTo>
                        <a:pt x="269" y="2106"/>
                      </a:lnTo>
                      <a:lnTo>
                        <a:pt x="383" y="1953"/>
                      </a:lnTo>
                      <a:lnTo>
                        <a:pt x="537" y="1838"/>
                      </a:lnTo>
                      <a:lnTo>
                        <a:pt x="728" y="1800"/>
                      </a:lnTo>
                      <a:close/>
                      <a:moveTo>
                        <a:pt x="613" y="0"/>
                      </a:moveTo>
                      <a:lnTo>
                        <a:pt x="537" y="39"/>
                      </a:lnTo>
                      <a:lnTo>
                        <a:pt x="498" y="154"/>
                      </a:lnTo>
                      <a:lnTo>
                        <a:pt x="498" y="1608"/>
                      </a:lnTo>
                      <a:lnTo>
                        <a:pt x="307" y="1723"/>
                      </a:lnTo>
                      <a:lnTo>
                        <a:pt x="115" y="1876"/>
                      </a:lnTo>
                      <a:lnTo>
                        <a:pt x="39" y="2068"/>
                      </a:lnTo>
                      <a:lnTo>
                        <a:pt x="1" y="2297"/>
                      </a:lnTo>
                      <a:lnTo>
                        <a:pt x="1" y="9188"/>
                      </a:lnTo>
                      <a:lnTo>
                        <a:pt x="1" y="9342"/>
                      </a:lnTo>
                      <a:lnTo>
                        <a:pt x="39" y="9456"/>
                      </a:lnTo>
                      <a:lnTo>
                        <a:pt x="115" y="9571"/>
                      </a:lnTo>
                      <a:lnTo>
                        <a:pt x="192" y="9686"/>
                      </a:lnTo>
                      <a:lnTo>
                        <a:pt x="307" y="9763"/>
                      </a:lnTo>
                      <a:lnTo>
                        <a:pt x="422" y="9839"/>
                      </a:lnTo>
                      <a:lnTo>
                        <a:pt x="537" y="9878"/>
                      </a:lnTo>
                      <a:lnTo>
                        <a:pt x="9304" y="9878"/>
                      </a:lnTo>
                      <a:lnTo>
                        <a:pt x="9418" y="9839"/>
                      </a:lnTo>
                      <a:lnTo>
                        <a:pt x="9572" y="9763"/>
                      </a:lnTo>
                      <a:lnTo>
                        <a:pt x="9648" y="9686"/>
                      </a:lnTo>
                      <a:lnTo>
                        <a:pt x="9763" y="9571"/>
                      </a:lnTo>
                      <a:lnTo>
                        <a:pt x="9801" y="9456"/>
                      </a:lnTo>
                      <a:lnTo>
                        <a:pt x="9840" y="9342"/>
                      </a:lnTo>
                      <a:lnTo>
                        <a:pt x="9878" y="9188"/>
                      </a:lnTo>
                      <a:lnTo>
                        <a:pt x="9878" y="3676"/>
                      </a:lnTo>
                      <a:lnTo>
                        <a:pt x="9840" y="3522"/>
                      </a:lnTo>
                      <a:lnTo>
                        <a:pt x="9801" y="3369"/>
                      </a:lnTo>
                      <a:lnTo>
                        <a:pt x="9763" y="3216"/>
                      </a:lnTo>
                      <a:lnTo>
                        <a:pt x="9648" y="3101"/>
                      </a:lnTo>
                      <a:lnTo>
                        <a:pt x="9572" y="3025"/>
                      </a:lnTo>
                      <a:lnTo>
                        <a:pt x="9457" y="2948"/>
                      </a:lnTo>
                      <a:lnTo>
                        <a:pt x="9304" y="2872"/>
                      </a:lnTo>
                      <a:lnTo>
                        <a:pt x="9150" y="2833"/>
                      </a:lnTo>
                      <a:lnTo>
                        <a:pt x="9150" y="154"/>
                      </a:lnTo>
                      <a:lnTo>
                        <a:pt x="9112" y="39"/>
                      </a:lnTo>
                      <a:lnTo>
                        <a:pt x="903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2096" name="Google Shape;2096;p94"/>
              <p:cNvSpPr/>
              <p:nvPr/>
            </p:nvSpPr>
            <p:spPr>
              <a:xfrm>
                <a:off x="3084342" y="5854925"/>
                <a:ext cx="738900" cy="738900"/>
              </a:xfrm>
              <a:prstGeom prst="mathPlus">
                <a:avLst>
                  <a:gd fmla="val 23797" name="adj1"/>
                </a:avLst>
              </a:prstGeom>
              <a:solidFill>
                <a:schemeClr val="accent2"/>
              </a:solidFill>
              <a:ln cap="flat" cmpd="sng" w="19050">
                <a:solidFill>
                  <a:srgbClr val="000000"/>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grpSp>
      <p:sp>
        <p:nvSpPr>
          <p:cNvPr id="2097" name="Google Shape;2097;p94"/>
          <p:cNvSpPr txBox="1"/>
          <p:nvPr/>
        </p:nvSpPr>
        <p:spPr>
          <a:xfrm>
            <a:off x="343131"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NONPROFITS</a:t>
            </a:r>
            <a:endParaRPr b="1" sz="1100">
              <a:solidFill>
                <a:schemeClr val="dk2"/>
              </a:solidFill>
              <a:latin typeface="Montserrat"/>
              <a:ea typeface="Montserrat"/>
              <a:cs typeface="Montserrat"/>
              <a:sym typeface="Montserrat"/>
            </a:endParaRPr>
          </a:p>
        </p:txBody>
      </p:sp>
      <p:grpSp>
        <p:nvGrpSpPr>
          <p:cNvPr id="2098" name="Google Shape;2098;p94"/>
          <p:cNvGrpSpPr/>
          <p:nvPr/>
        </p:nvGrpSpPr>
        <p:grpSpPr>
          <a:xfrm>
            <a:off x="556855" y="3806663"/>
            <a:ext cx="629811" cy="589717"/>
            <a:chOff x="10652626" y="4989478"/>
            <a:chExt cx="1458909" cy="1366350"/>
          </a:xfrm>
        </p:grpSpPr>
        <p:sp>
          <p:nvSpPr>
            <p:cNvPr id="2099" name="Google Shape;2099;p94"/>
            <p:cNvSpPr/>
            <p:nvPr/>
          </p:nvSpPr>
          <p:spPr>
            <a:xfrm>
              <a:off x="11141508" y="5232759"/>
              <a:ext cx="466800" cy="457500"/>
            </a:xfrm>
            <a:prstGeom prst="hear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00" name="Google Shape;2100;p94"/>
            <p:cNvSpPr/>
            <p:nvPr/>
          </p:nvSpPr>
          <p:spPr>
            <a:xfrm>
              <a:off x="10652626" y="4989478"/>
              <a:ext cx="1458909" cy="1366350"/>
            </a:xfrm>
            <a:custGeom>
              <a:rect b="b" l="l" r="r" t="t"/>
              <a:pathLst>
                <a:path extrusionOk="0" h="9610" w="10261">
                  <a:moveTo>
                    <a:pt x="5054" y="0"/>
                  </a:moveTo>
                  <a:lnTo>
                    <a:pt x="5015" y="115"/>
                  </a:lnTo>
                  <a:lnTo>
                    <a:pt x="5015" y="728"/>
                  </a:lnTo>
                  <a:lnTo>
                    <a:pt x="5054" y="804"/>
                  </a:lnTo>
                  <a:lnTo>
                    <a:pt x="5130" y="842"/>
                  </a:lnTo>
                  <a:lnTo>
                    <a:pt x="5207" y="804"/>
                  </a:lnTo>
                  <a:lnTo>
                    <a:pt x="5245" y="728"/>
                  </a:lnTo>
                  <a:lnTo>
                    <a:pt x="5245" y="115"/>
                  </a:lnTo>
                  <a:lnTo>
                    <a:pt x="5207" y="0"/>
                  </a:lnTo>
                  <a:close/>
                  <a:moveTo>
                    <a:pt x="3522" y="421"/>
                  </a:moveTo>
                  <a:lnTo>
                    <a:pt x="3446" y="498"/>
                  </a:lnTo>
                  <a:lnTo>
                    <a:pt x="3446" y="613"/>
                  </a:lnTo>
                  <a:lnTo>
                    <a:pt x="3752" y="1149"/>
                  </a:lnTo>
                  <a:lnTo>
                    <a:pt x="3829" y="1187"/>
                  </a:lnTo>
                  <a:lnTo>
                    <a:pt x="3944" y="1187"/>
                  </a:lnTo>
                  <a:lnTo>
                    <a:pt x="3982" y="1110"/>
                  </a:lnTo>
                  <a:lnTo>
                    <a:pt x="3982" y="1034"/>
                  </a:lnTo>
                  <a:lnTo>
                    <a:pt x="3676" y="498"/>
                  </a:lnTo>
                  <a:lnTo>
                    <a:pt x="3599" y="421"/>
                  </a:lnTo>
                  <a:close/>
                  <a:moveTo>
                    <a:pt x="6662" y="421"/>
                  </a:moveTo>
                  <a:lnTo>
                    <a:pt x="6585" y="498"/>
                  </a:lnTo>
                  <a:lnTo>
                    <a:pt x="6279" y="1034"/>
                  </a:lnTo>
                  <a:lnTo>
                    <a:pt x="6279" y="1110"/>
                  </a:lnTo>
                  <a:lnTo>
                    <a:pt x="6317" y="1187"/>
                  </a:lnTo>
                  <a:lnTo>
                    <a:pt x="6470" y="1187"/>
                  </a:lnTo>
                  <a:lnTo>
                    <a:pt x="6509" y="1149"/>
                  </a:lnTo>
                  <a:lnTo>
                    <a:pt x="6815" y="613"/>
                  </a:lnTo>
                  <a:lnTo>
                    <a:pt x="6815" y="498"/>
                  </a:lnTo>
                  <a:lnTo>
                    <a:pt x="6777" y="421"/>
                  </a:lnTo>
                  <a:close/>
                  <a:moveTo>
                    <a:pt x="2412" y="1570"/>
                  </a:moveTo>
                  <a:lnTo>
                    <a:pt x="2336" y="1646"/>
                  </a:lnTo>
                  <a:lnTo>
                    <a:pt x="2297" y="1723"/>
                  </a:lnTo>
                  <a:lnTo>
                    <a:pt x="2374" y="1800"/>
                  </a:lnTo>
                  <a:lnTo>
                    <a:pt x="2910" y="2106"/>
                  </a:lnTo>
                  <a:lnTo>
                    <a:pt x="2948" y="2144"/>
                  </a:lnTo>
                  <a:lnTo>
                    <a:pt x="3025" y="2106"/>
                  </a:lnTo>
                  <a:lnTo>
                    <a:pt x="3063" y="2068"/>
                  </a:lnTo>
                  <a:lnTo>
                    <a:pt x="3063" y="1991"/>
                  </a:lnTo>
                  <a:lnTo>
                    <a:pt x="3025" y="1914"/>
                  </a:lnTo>
                  <a:lnTo>
                    <a:pt x="2489" y="1608"/>
                  </a:lnTo>
                  <a:lnTo>
                    <a:pt x="2412" y="1570"/>
                  </a:lnTo>
                  <a:close/>
                  <a:moveTo>
                    <a:pt x="7887" y="1570"/>
                  </a:moveTo>
                  <a:lnTo>
                    <a:pt x="7772" y="1608"/>
                  </a:lnTo>
                  <a:lnTo>
                    <a:pt x="7236" y="1914"/>
                  </a:lnTo>
                  <a:lnTo>
                    <a:pt x="7198" y="1991"/>
                  </a:lnTo>
                  <a:lnTo>
                    <a:pt x="7198" y="2068"/>
                  </a:lnTo>
                  <a:lnTo>
                    <a:pt x="7236" y="2106"/>
                  </a:lnTo>
                  <a:lnTo>
                    <a:pt x="7313" y="2144"/>
                  </a:lnTo>
                  <a:lnTo>
                    <a:pt x="7351" y="2106"/>
                  </a:lnTo>
                  <a:lnTo>
                    <a:pt x="7887" y="1800"/>
                  </a:lnTo>
                  <a:lnTo>
                    <a:pt x="7963" y="1723"/>
                  </a:lnTo>
                  <a:lnTo>
                    <a:pt x="7963" y="1646"/>
                  </a:lnTo>
                  <a:lnTo>
                    <a:pt x="7887" y="1570"/>
                  </a:lnTo>
                  <a:close/>
                  <a:moveTo>
                    <a:pt x="2029" y="3178"/>
                  </a:moveTo>
                  <a:lnTo>
                    <a:pt x="1953" y="3216"/>
                  </a:lnTo>
                  <a:lnTo>
                    <a:pt x="1915" y="3293"/>
                  </a:lnTo>
                  <a:lnTo>
                    <a:pt x="1953" y="3369"/>
                  </a:lnTo>
                  <a:lnTo>
                    <a:pt x="2029" y="3407"/>
                  </a:lnTo>
                  <a:lnTo>
                    <a:pt x="2642" y="3407"/>
                  </a:lnTo>
                  <a:lnTo>
                    <a:pt x="2718" y="3369"/>
                  </a:lnTo>
                  <a:lnTo>
                    <a:pt x="2757" y="3293"/>
                  </a:lnTo>
                  <a:lnTo>
                    <a:pt x="2718" y="3216"/>
                  </a:lnTo>
                  <a:lnTo>
                    <a:pt x="2642" y="3178"/>
                  </a:lnTo>
                  <a:close/>
                  <a:moveTo>
                    <a:pt x="7619" y="3178"/>
                  </a:moveTo>
                  <a:lnTo>
                    <a:pt x="7542" y="3216"/>
                  </a:lnTo>
                  <a:lnTo>
                    <a:pt x="7504" y="3293"/>
                  </a:lnTo>
                  <a:lnTo>
                    <a:pt x="7542" y="3369"/>
                  </a:lnTo>
                  <a:lnTo>
                    <a:pt x="7619" y="3407"/>
                  </a:lnTo>
                  <a:lnTo>
                    <a:pt x="8231" y="3407"/>
                  </a:lnTo>
                  <a:lnTo>
                    <a:pt x="8346" y="3369"/>
                  </a:lnTo>
                  <a:lnTo>
                    <a:pt x="8384" y="3293"/>
                  </a:lnTo>
                  <a:lnTo>
                    <a:pt x="8346" y="3216"/>
                  </a:lnTo>
                  <a:lnTo>
                    <a:pt x="8231" y="3178"/>
                  </a:lnTo>
                  <a:close/>
                  <a:moveTo>
                    <a:pt x="6087" y="1876"/>
                  </a:moveTo>
                  <a:lnTo>
                    <a:pt x="6241" y="1914"/>
                  </a:lnTo>
                  <a:lnTo>
                    <a:pt x="6355" y="1991"/>
                  </a:lnTo>
                  <a:lnTo>
                    <a:pt x="6470" y="2068"/>
                  </a:lnTo>
                  <a:lnTo>
                    <a:pt x="6547" y="2182"/>
                  </a:lnTo>
                  <a:lnTo>
                    <a:pt x="6623" y="2297"/>
                  </a:lnTo>
                  <a:lnTo>
                    <a:pt x="6662" y="2412"/>
                  </a:lnTo>
                  <a:lnTo>
                    <a:pt x="6662" y="2565"/>
                  </a:lnTo>
                  <a:lnTo>
                    <a:pt x="6623" y="2871"/>
                  </a:lnTo>
                  <a:lnTo>
                    <a:pt x="6547" y="3139"/>
                  </a:lnTo>
                  <a:lnTo>
                    <a:pt x="6394" y="3407"/>
                  </a:lnTo>
                  <a:lnTo>
                    <a:pt x="6202" y="3714"/>
                  </a:lnTo>
                  <a:lnTo>
                    <a:pt x="5705" y="4288"/>
                  </a:lnTo>
                  <a:lnTo>
                    <a:pt x="5130" y="4862"/>
                  </a:lnTo>
                  <a:lnTo>
                    <a:pt x="4556" y="4288"/>
                  </a:lnTo>
                  <a:lnTo>
                    <a:pt x="4097" y="3714"/>
                  </a:lnTo>
                  <a:lnTo>
                    <a:pt x="3867" y="3407"/>
                  </a:lnTo>
                  <a:lnTo>
                    <a:pt x="3752" y="3139"/>
                  </a:lnTo>
                  <a:lnTo>
                    <a:pt x="3637" y="2871"/>
                  </a:lnTo>
                  <a:lnTo>
                    <a:pt x="3599" y="2565"/>
                  </a:lnTo>
                  <a:lnTo>
                    <a:pt x="3637" y="2412"/>
                  </a:lnTo>
                  <a:lnTo>
                    <a:pt x="3676" y="2297"/>
                  </a:lnTo>
                  <a:lnTo>
                    <a:pt x="3714" y="2182"/>
                  </a:lnTo>
                  <a:lnTo>
                    <a:pt x="3829" y="2068"/>
                  </a:lnTo>
                  <a:lnTo>
                    <a:pt x="3905" y="1991"/>
                  </a:lnTo>
                  <a:lnTo>
                    <a:pt x="4020" y="1914"/>
                  </a:lnTo>
                  <a:lnTo>
                    <a:pt x="4173" y="1876"/>
                  </a:lnTo>
                  <a:lnTo>
                    <a:pt x="4518" y="1876"/>
                  </a:lnTo>
                  <a:lnTo>
                    <a:pt x="4709" y="1991"/>
                  </a:lnTo>
                  <a:lnTo>
                    <a:pt x="4862" y="2144"/>
                  </a:lnTo>
                  <a:lnTo>
                    <a:pt x="5015" y="2412"/>
                  </a:lnTo>
                  <a:lnTo>
                    <a:pt x="5054" y="2450"/>
                  </a:lnTo>
                  <a:lnTo>
                    <a:pt x="5130" y="2489"/>
                  </a:lnTo>
                  <a:lnTo>
                    <a:pt x="5207" y="2450"/>
                  </a:lnTo>
                  <a:lnTo>
                    <a:pt x="5245" y="2412"/>
                  </a:lnTo>
                  <a:lnTo>
                    <a:pt x="5398" y="2144"/>
                  </a:lnTo>
                  <a:lnTo>
                    <a:pt x="5551" y="1991"/>
                  </a:lnTo>
                  <a:lnTo>
                    <a:pt x="5743" y="1876"/>
                  </a:lnTo>
                  <a:close/>
                  <a:moveTo>
                    <a:pt x="2910" y="4441"/>
                  </a:moveTo>
                  <a:lnTo>
                    <a:pt x="2374" y="4747"/>
                  </a:lnTo>
                  <a:lnTo>
                    <a:pt x="2297" y="4824"/>
                  </a:lnTo>
                  <a:lnTo>
                    <a:pt x="2336" y="4939"/>
                  </a:lnTo>
                  <a:lnTo>
                    <a:pt x="2374" y="4977"/>
                  </a:lnTo>
                  <a:lnTo>
                    <a:pt x="2489" y="4977"/>
                  </a:lnTo>
                  <a:lnTo>
                    <a:pt x="3025" y="4671"/>
                  </a:lnTo>
                  <a:lnTo>
                    <a:pt x="3063" y="4594"/>
                  </a:lnTo>
                  <a:lnTo>
                    <a:pt x="3063" y="4479"/>
                  </a:lnTo>
                  <a:lnTo>
                    <a:pt x="2986" y="4441"/>
                  </a:lnTo>
                  <a:close/>
                  <a:moveTo>
                    <a:pt x="7274" y="4441"/>
                  </a:moveTo>
                  <a:lnTo>
                    <a:pt x="7198" y="4479"/>
                  </a:lnTo>
                  <a:lnTo>
                    <a:pt x="7198" y="4594"/>
                  </a:lnTo>
                  <a:lnTo>
                    <a:pt x="7236" y="4671"/>
                  </a:lnTo>
                  <a:lnTo>
                    <a:pt x="7772" y="4977"/>
                  </a:lnTo>
                  <a:lnTo>
                    <a:pt x="7887" y="4977"/>
                  </a:lnTo>
                  <a:lnTo>
                    <a:pt x="7963" y="4939"/>
                  </a:lnTo>
                  <a:lnTo>
                    <a:pt x="7963" y="4824"/>
                  </a:lnTo>
                  <a:lnTo>
                    <a:pt x="7887" y="4747"/>
                  </a:lnTo>
                  <a:lnTo>
                    <a:pt x="7351" y="4441"/>
                  </a:lnTo>
                  <a:close/>
                  <a:moveTo>
                    <a:pt x="4326" y="1608"/>
                  </a:moveTo>
                  <a:lnTo>
                    <a:pt x="4135" y="1646"/>
                  </a:lnTo>
                  <a:lnTo>
                    <a:pt x="3944" y="1685"/>
                  </a:lnTo>
                  <a:lnTo>
                    <a:pt x="3790" y="1800"/>
                  </a:lnTo>
                  <a:lnTo>
                    <a:pt x="3637" y="1914"/>
                  </a:lnTo>
                  <a:lnTo>
                    <a:pt x="3522" y="2029"/>
                  </a:lnTo>
                  <a:lnTo>
                    <a:pt x="3446" y="2182"/>
                  </a:lnTo>
                  <a:lnTo>
                    <a:pt x="3369" y="2374"/>
                  </a:lnTo>
                  <a:lnTo>
                    <a:pt x="3369" y="2565"/>
                  </a:lnTo>
                  <a:lnTo>
                    <a:pt x="3408" y="2910"/>
                  </a:lnTo>
                  <a:lnTo>
                    <a:pt x="3522" y="3216"/>
                  </a:lnTo>
                  <a:lnTo>
                    <a:pt x="3676" y="3561"/>
                  </a:lnTo>
                  <a:lnTo>
                    <a:pt x="3905" y="3867"/>
                  </a:lnTo>
                  <a:lnTo>
                    <a:pt x="4135" y="4173"/>
                  </a:lnTo>
                  <a:lnTo>
                    <a:pt x="4441" y="4518"/>
                  </a:lnTo>
                  <a:lnTo>
                    <a:pt x="5054" y="5130"/>
                  </a:lnTo>
                  <a:lnTo>
                    <a:pt x="5130" y="5168"/>
                  </a:lnTo>
                  <a:lnTo>
                    <a:pt x="5207" y="5130"/>
                  </a:lnTo>
                  <a:lnTo>
                    <a:pt x="5819" y="4518"/>
                  </a:lnTo>
                  <a:lnTo>
                    <a:pt x="6126" y="4173"/>
                  </a:lnTo>
                  <a:lnTo>
                    <a:pt x="6394" y="3867"/>
                  </a:lnTo>
                  <a:lnTo>
                    <a:pt x="6585" y="3561"/>
                  </a:lnTo>
                  <a:lnTo>
                    <a:pt x="6777" y="3216"/>
                  </a:lnTo>
                  <a:lnTo>
                    <a:pt x="6853" y="2910"/>
                  </a:lnTo>
                  <a:lnTo>
                    <a:pt x="6891" y="2565"/>
                  </a:lnTo>
                  <a:lnTo>
                    <a:pt x="6891" y="2374"/>
                  </a:lnTo>
                  <a:lnTo>
                    <a:pt x="6853" y="2182"/>
                  </a:lnTo>
                  <a:lnTo>
                    <a:pt x="6738" y="2029"/>
                  </a:lnTo>
                  <a:lnTo>
                    <a:pt x="6623" y="1914"/>
                  </a:lnTo>
                  <a:lnTo>
                    <a:pt x="6509" y="1800"/>
                  </a:lnTo>
                  <a:lnTo>
                    <a:pt x="6317" y="1685"/>
                  </a:lnTo>
                  <a:lnTo>
                    <a:pt x="6164" y="1646"/>
                  </a:lnTo>
                  <a:lnTo>
                    <a:pt x="5973" y="1608"/>
                  </a:lnTo>
                  <a:lnTo>
                    <a:pt x="5705" y="1646"/>
                  </a:lnTo>
                  <a:lnTo>
                    <a:pt x="5475" y="1761"/>
                  </a:lnTo>
                  <a:lnTo>
                    <a:pt x="5283" y="1914"/>
                  </a:lnTo>
                  <a:lnTo>
                    <a:pt x="5130" y="2106"/>
                  </a:lnTo>
                  <a:lnTo>
                    <a:pt x="4977" y="1914"/>
                  </a:lnTo>
                  <a:lnTo>
                    <a:pt x="4786" y="1761"/>
                  </a:lnTo>
                  <a:lnTo>
                    <a:pt x="4594" y="1646"/>
                  </a:lnTo>
                  <a:lnTo>
                    <a:pt x="4326" y="1608"/>
                  </a:lnTo>
                  <a:close/>
                  <a:moveTo>
                    <a:pt x="3829" y="5360"/>
                  </a:moveTo>
                  <a:lnTo>
                    <a:pt x="3752" y="5436"/>
                  </a:lnTo>
                  <a:lnTo>
                    <a:pt x="3446" y="5972"/>
                  </a:lnTo>
                  <a:lnTo>
                    <a:pt x="3446" y="6049"/>
                  </a:lnTo>
                  <a:lnTo>
                    <a:pt x="3522" y="6126"/>
                  </a:lnTo>
                  <a:lnTo>
                    <a:pt x="3561" y="6164"/>
                  </a:lnTo>
                  <a:lnTo>
                    <a:pt x="3637" y="6126"/>
                  </a:lnTo>
                  <a:lnTo>
                    <a:pt x="3676" y="6087"/>
                  </a:lnTo>
                  <a:lnTo>
                    <a:pt x="3982" y="5551"/>
                  </a:lnTo>
                  <a:lnTo>
                    <a:pt x="3982" y="5475"/>
                  </a:lnTo>
                  <a:lnTo>
                    <a:pt x="3944" y="5398"/>
                  </a:lnTo>
                  <a:lnTo>
                    <a:pt x="3829" y="5360"/>
                  </a:lnTo>
                  <a:close/>
                  <a:moveTo>
                    <a:pt x="6432" y="5360"/>
                  </a:moveTo>
                  <a:lnTo>
                    <a:pt x="6317" y="5398"/>
                  </a:lnTo>
                  <a:lnTo>
                    <a:pt x="6279" y="5475"/>
                  </a:lnTo>
                  <a:lnTo>
                    <a:pt x="6279" y="5551"/>
                  </a:lnTo>
                  <a:lnTo>
                    <a:pt x="6585" y="6087"/>
                  </a:lnTo>
                  <a:lnTo>
                    <a:pt x="6662" y="6126"/>
                  </a:lnTo>
                  <a:lnTo>
                    <a:pt x="6700" y="6164"/>
                  </a:lnTo>
                  <a:lnTo>
                    <a:pt x="6777" y="6126"/>
                  </a:lnTo>
                  <a:lnTo>
                    <a:pt x="6815" y="6049"/>
                  </a:lnTo>
                  <a:lnTo>
                    <a:pt x="6815" y="5972"/>
                  </a:lnTo>
                  <a:lnTo>
                    <a:pt x="6509" y="5436"/>
                  </a:lnTo>
                  <a:lnTo>
                    <a:pt x="6432" y="5360"/>
                  </a:lnTo>
                  <a:close/>
                  <a:moveTo>
                    <a:pt x="5054" y="5743"/>
                  </a:moveTo>
                  <a:lnTo>
                    <a:pt x="5015" y="5858"/>
                  </a:lnTo>
                  <a:lnTo>
                    <a:pt x="5015" y="6470"/>
                  </a:lnTo>
                  <a:lnTo>
                    <a:pt x="5054" y="6547"/>
                  </a:lnTo>
                  <a:lnTo>
                    <a:pt x="5130" y="6585"/>
                  </a:lnTo>
                  <a:lnTo>
                    <a:pt x="5207" y="6547"/>
                  </a:lnTo>
                  <a:lnTo>
                    <a:pt x="5245" y="6470"/>
                  </a:lnTo>
                  <a:lnTo>
                    <a:pt x="5245" y="5858"/>
                  </a:lnTo>
                  <a:lnTo>
                    <a:pt x="5207" y="5743"/>
                  </a:lnTo>
                  <a:close/>
                  <a:moveTo>
                    <a:pt x="613" y="2642"/>
                  </a:moveTo>
                  <a:lnTo>
                    <a:pt x="689" y="2680"/>
                  </a:lnTo>
                  <a:lnTo>
                    <a:pt x="766" y="2718"/>
                  </a:lnTo>
                  <a:lnTo>
                    <a:pt x="804" y="2833"/>
                  </a:lnTo>
                  <a:lnTo>
                    <a:pt x="1340" y="5360"/>
                  </a:lnTo>
                  <a:lnTo>
                    <a:pt x="1187" y="5398"/>
                  </a:lnTo>
                  <a:lnTo>
                    <a:pt x="1072" y="5475"/>
                  </a:lnTo>
                  <a:lnTo>
                    <a:pt x="957" y="5590"/>
                  </a:lnTo>
                  <a:lnTo>
                    <a:pt x="881" y="5704"/>
                  </a:lnTo>
                  <a:lnTo>
                    <a:pt x="804" y="5858"/>
                  </a:lnTo>
                  <a:lnTo>
                    <a:pt x="843" y="6049"/>
                  </a:lnTo>
                  <a:lnTo>
                    <a:pt x="919" y="6202"/>
                  </a:lnTo>
                  <a:lnTo>
                    <a:pt x="1072" y="6317"/>
                  </a:lnTo>
                  <a:lnTo>
                    <a:pt x="2374" y="7006"/>
                  </a:lnTo>
                  <a:lnTo>
                    <a:pt x="2450" y="7006"/>
                  </a:lnTo>
                  <a:lnTo>
                    <a:pt x="2527" y="6968"/>
                  </a:lnTo>
                  <a:lnTo>
                    <a:pt x="2527" y="6853"/>
                  </a:lnTo>
                  <a:lnTo>
                    <a:pt x="2489" y="6815"/>
                  </a:lnTo>
                  <a:lnTo>
                    <a:pt x="1187" y="6087"/>
                  </a:lnTo>
                  <a:lnTo>
                    <a:pt x="1111" y="6049"/>
                  </a:lnTo>
                  <a:lnTo>
                    <a:pt x="1072" y="5972"/>
                  </a:lnTo>
                  <a:lnTo>
                    <a:pt x="1072" y="5896"/>
                  </a:lnTo>
                  <a:lnTo>
                    <a:pt x="1072" y="5819"/>
                  </a:lnTo>
                  <a:lnTo>
                    <a:pt x="1149" y="5743"/>
                  </a:lnTo>
                  <a:lnTo>
                    <a:pt x="1225" y="5666"/>
                  </a:lnTo>
                  <a:lnTo>
                    <a:pt x="1340" y="5628"/>
                  </a:lnTo>
                  <a:lnTo>
                    <a:pt x="1493" y="5590"/>
                  </a:lnTo>
                  <a:lnTo>
                    <a:pt x="1608" y="5590"/>
                  </a:lnTo>
                  <a:lnTo>
                    <a:pt x="1723" y="5666"/>
                  </a:lnTo>
                  <a:lnTo>
                    <a:pt x="3101" y="6355"/>
                  </a:lnTo>
                  <a:lnTo>
                    <a:pt x="3254" y="6470"/>
                  </a:lnTo>
                  <a:lnTo>
                    <a:pt x="3369" y="6585"/>
                  </a:lnTo>
                  <a:lnTo>
                    <a:pt x="3522" y="6700"/>
                  </a:lnTo>
                  <a:lnTo>
                    <a:pt x="3599" y="6853"/>
                  </a:lnTo>
                  <a:lnTo>
                    <a:pt x="3714" y="7044"/>
                  </a:lnTo>
                  <a:lnTo>
                    <a:pt x="1915" y="8078"/>
                  </a:lnTo>
                  <a:lnTo>
                    <a:pt x="1723" y="7810"/>
                  </a:lnTo>
                  <a:lnTo>
                    <a:pt x="1493" y="7580"/>
                  </a:lnTo>
                  <a:lnTo>
                    <a:pt x="1034" y="7198"/>
                  </a:lnTo>
                  <a:lnTo>
                    <a:pt x="804" y="7006"/>
                  </a:lnTo>
                  <a:lnTo>
                    <a:pt x="613" y="6815"/>
                  </a:lnTo>
                  <a:lnTo>
                    <a:pt x="460" y="6585"/>
                  </a:lnTo>
                  <a:lnTo>
                    <a:pt x="421" y="6470"/>
                  </a:lnTo>
                  <a:lnTo>
                    <a:pt x="421" y="6317"/>
                  </a:lnTo>
                  <a:lnTo>
                    <a:pt x="230" y="2910"/>
                  </a:lnTo>
                  <a:lnTo>
                    <a:pt x="268" y="2795"/>
                  </a:lnTo>
                  <a:lnTo>
                    <a:pt x="307" y="2718"/>
                  </a:lnTo>
                  <a:lnTo>
                    <a:pt x="383" y="2642"/>
                  </a:lnTo>
                  <a:close/>
                  <a:moveTo>
                    <a:pt x="9878" y="2642"/>
                  </a:moveTo>
                  <a:lnTo>
                    <a:pt x="9954" y="2718"/>
                  </a:lnTo>
                  <a:lnTo>
                    <a:pt x="10031" y="2795"/>
                  </a:lnTo>
                  <a:lnTo>
                    <a:pt x="10031" y="2910"/>
                  </a:lnTo>
                  <a:lnTo>
                    <a:pt x="9878" y="6317"/>
                  </a:lnTo>
                  <a:lnTo>
                    <a:pt x="9839" y="6470"/>
                  </a:lnTo>
                  <a:lnTo>
                    <a:pt x="9801" y="6585"/>
                  </a:lnTo>
                  <a:lnTo>
                    <a:pt x="9686" y="6815"/>
                  </a:lnTo>
                  <a:lnTo>
                    <a:pt x="9456" y="7006"/>
                  </a:lnTo>
                  <a:lnTo>
                    <a:pt x="9227" y="7198"/>
                  </a:lnTo>
                  <a:lnTo>
                    <a:pt x="8767" y="7580"/>
                  </a:lnTo>
                  <a:lnTo>
                    <a:pt x="8538" y="7810"/>
                  </a:lnTo>
                  <a:lnTo>
                    <a:pt x="8346" y="8078"/>
                  </a:lnTo>
                  <a:lnTo>
                    <a:pt x="6547" y="7044"/>
                  </a:lnTo>
                  <a:lnTo>
                    <a:pt x="6662" y="6853"/>
                  </a:lnTo>
                  <a:lnTo>
                    <a:pt x="6777" y="6700"/>
                  </a:lnTo>
                  <a:lnTo>
                    <a:pt x="6891" y="6585"/>
                  </a:lnTo>
                  <a:lnTo>
                    <a:pt x="7006" y="6470"/>
                  </a:lnTo>
                  <a:lnTo>
                    <a:pt x="7198" y="6355"/>
                  </a:lnTo>
                  <a:lnTo>
                    <a:pt x="8538" y="5666"/>
                  </a:lnTo>
                  <a:lnTo>
                    <a:pt x="8652" y="5590"/>
                  </a:lnTo>
                  <a:lnTo>
                    <a:pt x="8806" y="5590"/>
                  </a:lnTo>
                  <a:lnTo>
                    <a:pt x="8920" y="5628"/>
                  </a:lnTo>
                  <a:lnTo>
                    <a:pt x="9035" y="5666"/>
                  </a:lnTo>
                  <a:lnTo>
                    <a:pt x="9112" y="5743"/>
                  </a:lnTo>
                  <a:lnTo>
                    <a:pt x="9188" y="5819"/>
                  </a:lnTo>
                  <a:lnTo>
                    <a:pt x="9227" y="5896"/>
                  </a:lnTo>
                  <a:lnTo>
                    <a:pt x="9188" y="5972"/>
                  </a:lnTo>
                  <a:lnTo>
                    <a:pt x="9150" y="6049"/>
                  </a:lnTo>
                  <a:lnTo>
                    <a:pt x="9074" y="6087"/>
                  </a:lnTo>
                  <a:lnTo>
                    <a:pt x="7772" y="6815"/>
                  </a:lnTo>
                  <a:lnTo>
                    <a:pt x="7734" y="6853"/>
                  </a:lnTo>
                  <a:lnTo>
                    <a:pt x="7734" y="6968"/>
                  </a:lnTo>
                  <a:lnTo>
                    <a:pt x="7810" y="7006"/>
                  </a:lnTo>
                  <a:lnTo>
                    <a:pt x="7887" y="7006"/>
                  </a:lnTo>
                  <a:lnTo>
                    <a:pt x="9188" y="6317"/>
                  </a:lnTo>
                  <a:lnTo>
                    <a:pt x="9342" y="6202"/>
                  </a:lnTo>
                  <a:lnTo>
                    <a:pt x="9456" y="6049"/>
                  </a:lnTo>
                  <a:lnTo>
                    <a:pt x="9456" y="5858"/>
                  </a:lnTo>
                  <a:lnTo>
                    <a:pt x="9418" y="5704"/>
                  </a:lnTo>
                  <a:lnTo>
                    <a:pt x="9342" y="5590"/>
                  </a:lnTo>
                  <a:lnTo>
                    <a:pt x="9227" y="5475"/>
                  </a:lnTo>
                  <a:lnTo>
                    <a:pt x="9074" y="5398"/>
                  </a:lnTo>
                  <a:lnTo>
                    <a:pt x="8920" y="5360"/>
                  </a:lnTo>
                  <a:lnTo>
                    <a:pt x="9456" y="2833"/>
                  </a:lnTo>
                  <a:lnTo>
                    <a:pt x="9533" y="2718"/>
                  </a:lnTo>
                  <a:lnTo>
                    <a:pt x="9571" y="2642"/>
                  </a:lnTo>
                  <a:close/>
                  <a:moveTo>
                    <a:pt x="3829" y="7236"/>
                  </a:moveTo>
                  <a:lnTo>
                    <a:pt x="4441" y="8269"/>
                  </a:lnTo>
                  <a:lnTo>
                    <a:pt x="2680" y="9303"/>
                  </a:lnTo>
                  <a:lnTo>
                    <a:pt x="2068" y="8269"/>
                  </a:lnTo>
                  <a:lnTo>
                    <a:pt x="3829" y="7236"/>
                  </a:lnTo>
                  <a:close/>
                  <a:moveTo>
                    <a:pt x="6432" y="7236"/>
                  </a:moveTo>
                  <a:lnTo>
                    <a:pt x="8193" y="8269"/>
                  </a:lnTo>
                  <a:lnTo>
                    <a:pt x="7619" y="9303"/>
                  </a:lnTo>
                  <a:lnTo>
                    <a:pt x="5858" y="8269"/>
                  </a:lnTo>
                  <a:lnTo>
                    <a:pt x="6432" y="7236"/>
                  </a:lnTo>
                  <a:close/>
                  <a:moveTo>
                    <a:pt x="460" y="2374"/>
                  </a:moveTo>
                  <a:lnTo>
                    <a:pt x="307" y="2450"/>
                  </a:lnTo>
                  <a:lnTo>
                    <a:pt x="115" y="2565"/>
                  </a:lnTo>
                  <a:lnTo>
                    <a:pt x="39" y="2718"/>
                  </a:lnTo>
                  <a:lnTo>
                    <a:pt x="0" y="2833"/>
                  </a:lnTo>
                  <a:lnTo>
                    <a:pt x="0" y="2948"/>
                  </a:lnTo>
                  <a:lnTo>
                    <a:pt x="153" y="6355"/>
                  </a:lnTo>
                  <a:lnTo>
                    <a:pt x="192" y="6508"/>
                  </a:lnTo>
                  <a:lnTo>
                    <a:pt x="230" y="6700"/>
                  </a:lnTo>
                  <a:lnTo>
                    <a:pt x="307" y="6815"/>
                  </a:lnTo>
                  <a:lnTo>
                    <a:pt x="383" y="6968"/>
                  </a:lnTo>
                  <a:lnTo>
                    <a:pt x="613" y="7198"/>
                  </a:lnTo>
                  <a:lnTo>
                    <a:pt x="919" y="7389"/>
                  </a:lnTo>
                  <a:lnTo>
                    <a:pt x="1340" y="7772"/>
                  </a:lnTo>
                  <a:lnTo>
                    <a:pt x="1570" y="8001"/>
                  </a:lnTo>
                  <a:lnTo>
                    <a:pt x="1800" y="8308"/>
                  </a:lnTo>
                  <a:lnTo>
                    <a:pt x="2527" y="9533"/>
                  </a:lnTo>
                  <a:lnTo>
                    <a:pt x="2565" y="9571"/>
                  </a:lnTo>
                  <a:lnTo>
                    <a:pt x="2604" y="9609"/>
                  </a:lnTo>
                  <a:lnTo>
                    <a:pt x="2680" y="9571"/>
                  </a:lnTo>
                  <a:lnTo>
                    <a:pt x="4671" y="8423"/>
                  </a:lnTo>
                  <a:lnTo>
                    <a:pt x="4709" y="8346"/>
                  </a:lnTo>
                  <a:lnTo>
                    <a:pt x="4709" y="8269"/>
                  </a:lnTo>
                  <a:lnTo>
                    <a:pt x="3982" y="7006"/>
                  </a:lnTo>
                  <a:lnTo>
                    <a:pt x="3829" y="6738"/>
                  </a:lnTo>
                  <a:lnTo>
                    <a:pt x="3714" y="6547"/>
                  </a:lnTo>
                  <a:lnTo>
                    <a:pt x="3561" y="6394"/>
                  </a:lnTo>
                  <a:lnTo>
                    <a:pt x="3408" y="6279"/>
                  </a:lnTo>
                  <a:lnTo>
                    <a:pt x="3216" y="6164"/>
                  </a:lnTo>
                  <a:lnTo>
                    <a:pt x="1838" y="5436"/>
                  </a:lnTo>
                  <a:lnTo>
                    <a:pt x="1723" y="5398"/>
                  </a:lnTo>
                  <a:lnTo>
                    <a:pt x="1570" y="5360"/>
                  </a:lnTo>
                  <a:lnTo>
                    <a:pt x="1034" y="2795"/>
                  </a:lnTo>
                  <a:lnTo>
                    <a:pt x="957" y="2603"/>
                  </a:lnTo>
                  <a:lnTo>
                    <a:pt x="843" y="2450"/>
                  </a:lnTo>
                  <a:lnTo>
                    <a:pt x="651" y="2412"/>
                  </a:lnTo>
                  <a:lnTo>
                    <a:pt x="460" y="2374"/>
                  </a:lnTo>
                  <a:close/>
                  <a:moveTo>
                    <a:pt x="9801" y="2374"/>
                  </a:moveTo>
                  <a:lnTo>
                    <a:pt x="9610" y="2412"/>
                  </a:lnTo>
                  <a:lnTo>
                    <a:pt x="9418" y="2450"/>
                  </a:lnTo>
                  <a:lnTo>
                    <a:pt x="9303" y="2603"/>
                  </a:lnTo>
                  <a:lnTo>
                    <a:pt x="9227" y="2795"/>
                  </a:lnTo>
                  <a:lnTo>
                    <a:pt x="8691" y="5360"/>
                  </a:lnTo>
                  <a:lnTo>
                    <a:pt x="8538" y="5398"/>
                  </a:lnTo>
                  <a:lnTo>
                    <a:pt x="8423" y="5436"/>
                  </a:lnTo>
                  <a:lnTo>
                    <a:pt x="7083" y="6164"/>
                  </a:lnTo>
                  <a:lnTo>
                    <a:pt x="6891" y="6279"/>
                  </a:lnTo>
                  <a:lnTo>
                    <a:pt x="6700" y="6394"/>
                  </a:lnTo>
                  <a:lnTo>
                    <a:pt x="6585" y="6547"/>
                  </a:lnTo>
                  <a:lnTo>
                    <a:pt x="6432" y="6738"/>
                  </a:lnTo>
                  <a:lnTo>
                    <a:pt x="6279" y="7006"/>
                  </a:lnTo>
                  <a:lnTo>
                    <a:pt x="5551" y="8269"/>
                  </a:lnTo>
                  <a:lnTo>
                    <a:pt x="5551" y="8346"/>
                  </a:lnTo>
                  <a:lnTo>
                    <a:pt x="5628" y="8423"/>
                  </a:lnTo>
                  <a:lnTo>
                    <a:pt x="7580" y="9571"/>
                  </a:lnTo>
                  <a:lnTo>
                    <a:pt x="7657" y="9609"/>
                  </a:lnTo>
                  <a:lnTo>
                    <a:pt x="7695" y="9571"/>
                  </a:lnTo>
                  <a:lnTo>
                    <a:pt x="7772" y="9533"/>
                  </a:lnTo>
                  <a:lnTo>
                    <a:pt x="8461" y="8308"/>
                  </a:lnTo>
                  <a:lnTo>
                    <a:pt x="8691" y="8001"/>
                  </a:lnTo>
                  <a:lnTo>
                    <a:pt x="8920" y="7772"/>
                  </a:lnTo>
                  <a:lnTo>
                    <a:pt x="9380" y="7389"/>
                  </a:lnTo>
                  <a:lnTo>
                    <a:pt x="9648" y="7198"/>
                  </a:lnTo>
                  <a:lnTo>
                    <a:pt x="9878" y="6968"/>
                  </a:lnTo>
                  <a:lnTo>
                    <a:pt x="9954" y="6815"/>
                  </a:lnTo>
                  <a:lnTo>
                    <a:pt x="10031" y="6700"/>
                  </a:lnTo>
                  <a:lnTo>
                    <a:pt x="10069" y="6508"/>
                  </a:lnTo>
                  <a:lnTo>
                    <a:pt x="10107" y="6355"/>
                  </a:lnTo>
                  <a:lnTo>
                    <a:pt x="10260" y="2948"/>
                  </a:lnTo>
                  <a:lnTo>
                    <a:pt x="10260" y="2833"/>
                  </a:lnTo>
                  <a:lnTo>
                    <a:pt x="10260" y="2718"/>
                  </a:lnTo>
                  <a:lnTo>
                    <a:pt x="10146" y="2565"/>
                  </a:lnTo>
                  <a:lnTo>
                    <a:pt x="9992" y="2450"/>
                  </a:lnTo>
                  <a:lnTo>
                    <a:pt x="9801" y="2374"/>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101" name="Google Shape;2101;p94"/>
          <p:cNvGrpSpPr/>
          <p:nvPr/>
        </p:nvGrpSpPr>
        <p:grpSpPr>
          <a:xfrm>
            <a:off x="4961277" y="2148710"/>
            <a:ext cx="1056319" cy="1072568"/>
            <a:chOff x="12905950" y="5984018"/>
            <a:chExt cx="2816100" cy="2860182"/>
          </a:xfrm>
        </p:grpSpPr>
        <p:sp>
          <p:nvSpPr>
            <p:cNvPr id="2102" name="Google Shape;2102;p94"/>
            <p:cNvSpPr txBox="1"/>
            <p:nvPr/>
          </p:nvSpPr>
          <p:spPr>
            <a:xfrm>
              <a:off x="12905950"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CONSULTING</a:t>
              </a:r>
              <a:endParaRPr b="1" sz="1100">
                <a:solidFill>
                  <a:schemeClr val="dk2"/>
                </a:solidFill>
                <a:latin typeface="Montserrat"/>
                <a:ea typeface="Montserrat"/>
                <a:cs typeface="Montserrat"/>
                <a:sym typeface="Montserrat"/>
              </a:endParaRPr>
            </a:p>
          </p:txBody>
        </p:sp>
        <p:grpSp>
          <p:nvGrpSpPr>
            <p:cNvPr id="2103" name="Google Shape;2103;p94"/>
            <p:cNvGrpSpPr/>
            <p:nvPr/>
          </p:nvGrpSpPr>
          <p:grpSpPr>
            <a:xfrm>
              <a:off x="13474555" y="5984018"/>
              <a:ext cx="1678890" cy="1684928"/>
              <a:chOff x="6987964" y="6263143"/>
              <a:chExt cx="1678890" cy="1684928"/>
            </a:xfrm>
          </p:grpSpPr>
          <p:grpSp>
            <p:nvGrpSpPr>
              <p:cNvPr id="2104" name="Google Shape;2104;p94"/>
              <p:cNvGrpSpPr/>
              <p:nvPr/>
            </p:nvGrpSpPr>
            <p:grpSpPr>
              <a:xfrm>
                <a:off x="6987964" y="6263143"/>
                <a:ext cx="1678890" cy="1684928"/>
                <a:chOff x="7891961" y="349891"/>
                <a:chExt cx="303207" cy="304309"/>
              </a:xfrm>
            </p:grpSpPr>
            <p:sp>
              <p:nvSpPr>
                <p:cNvPr id="2105" name="Google Shape;2105;p94"/>
                <p:cNvSpPr/>
                <p:nvPr/>
              </p:nvSpPr>
              <p:spPr>
                <a:xfrm>
                  <a:off x="7891961" y="349891"/>
                  <a:ext cx="303207" cy="304309"/>
                </a:xfrm>
                <a:custGeom>
                  <a:rect b="b" l="l" r="r" t="t"/>
                  <a:pathLst>
                    <a:path extrusionOk="0" h="10222" w="10185">
                      <a:moveTo>
                        <a:pt x="7007" y="268"/>
                      </a:moveTo>
                      <a:lnTo>
                        <a:pt x="7121" y="345"/>
                      </a:lnTo>
                      <a:lnTo>
                        <a:pt x="7198" y="460"/>
                      </a:lnTo>
                      <a:lnTo>
                        <a:pt x="7198" y="613"/>
                      </a:lnTo>
                      <a:lnTo>
                        <a:pt x="7198" y="3561"/>
                      </a:lnTo>
                      <a:lnTo>
                        <a:pt x="3178" y="3561"/>
                      </a:lnTo>
                      <a:lnTo>
                        <a:pt x="3063" y="3599"/>
                      </a:lnTo>
                      <a:lnTo>
                        <a:pt x="2872" y="3714"/>
                      </a:lnTo>
                      <a:lnTo>
                        <a:pt x="1800" y="3714"/>
                      </a:lnTo>
                      <a:lnTo>
                        <a:pt x="1723" y="3752"/>
                      </a:lnTo>
                      <a:lnTo>
                        <a:pt x="1685" y="3867"/>
                      </a:lnTo>
                      <a:lnTo>
                        <a:pt x="1723" y="3943"/>
                      </a:lnTo>
                      <a:lnTo>
                        <a:pt x="1800" y="3982"/>
                      </a:lnTo>
                      <a:lnTo>
                        <a:pt x="2757" y="3982"/>
                      </a:lnTo>
                      <a:lnTo>
                        <a:pt x="2719" y="4135"/>
                      </a:lnTo>
                      <a:lnTo>
                        <a:pt x="2719" y="5130"/>
                      </a:lnTo>
                      <a:lnTo>
                        <a:pt x="1723" y="5130"/>
                      </a:lnTo>
                      <a:lnTo>
                        <a:pt x="1647" y="5169"/>
                      </a:lnTo>
                      <a:lnTo>
                        <a:pt x="1609" y="5245"/>
                      </a:lnTo>
                      <a:lnTo>
                        <a:pt x="1609" y="6202"/>
                      </a:lnTo>
                      <a:lnTo>
                        <a:pt x="690" y="5169"/>
                      </a:lnTo>
                      <a:lnTo>
                        <a:pt x="575" y="5130"/>
                      </a:lnTo>
                      <a:lnTo>
                        <a:pt x="460" y="5092"/>
                      </a:lnTo>
                      <a:lnTo>
                        <a:pt x="345" y="5015"/>
                      </a:lnTo>
                      <a:lnTo>
                        <a:pt x="269" y="4901"/>
                      </a:lnTo>
                      <a:lnTo>
                        <a:pt x="230" y="4747"/>
                      </a:lnTo>
                      <a:lnTo>
                        <a:pt x="230" y="613"/>
                      </a:lnTo>
                      <a:lnTo>
                        <a:pt x="269" y="460"/>
                      </a:lnTo>
                      <a:lnTo>
                        <a:pt x="345" y="345"/>
                      </a:lnTo>
                      <a:lnTo>
                        <a:pt x="460" y="268"/>
                      </a:lnTo>
                      <a:close/>
                      <a:moveTo>
                        <a:pt x="9572" y="3790"/>
                      </a:moveTo>
                      <a:lnTo>
                        <a:pt x="9725" y="3829"/>
                      </a:lnTo>
                      <a:lnTo>
                        <a:pt x="9840" y="3905"/>
                      </a:lnTo>
                      <a:lnTo>
                        <a:pt x="9916" y="4020"/>
                      </a:lnTo>
                      <a:lnTo>
                        <a:pt x="9916" y="4135"/>
                      </a:lnTo>
                      <a:lnTo>
                        <a:pt x="9916" y="8308"/>
                      </a:lnTo>
                      <a:lnTo>
                        <a:pt x="9916" y="8461"/>
                      </a:lnTo>
                      <a:lnTo>
                        <a:pt x="9840" y="8537"/>
                      </a:lnTo>
                      <a:lnTo>
                        <a:pt x="9725" y="8614"/>
                      </a:lnTo>
                      <a:lnTo>
                        <a:pt x="9572" y="8652"/>
                      </a:lnTo>
                      <a:lnTo>
                        <a:pt x="9495" y="8691"/>
                      </a:lnTo>
                      <a:lnTo>
                        <a:pt x="8576" y="9724"/>
                      </a:lnTo>
                      <a:lnTo>
                        <a:pt x="8576" y="8767"/>
                      </a:lnTo>
                      <a:lnTo>
                        <a:pt x="8538" y="8691"/>
                      </a:lnTo>
                      <a:lnTo>
                        <a:pt x="8461" y="8652"/>
                      </a:lnTo>
                      <a:lnTo>
                        <a:pt x="3331" y="8652"/>
                      </a:lnTo>
                      <a:lnTo>
                        <a:pt x="3178" y="8614"/>
                      </a:lnTo>
                      <a:lnTo>
                        <a:pt x="3063" y="8537"/>
                      </a:lnTo>
                      <a:lnTo>
                        <a:pt x="2987" y="8461"/>
                      </a:lnTo>
                      <a:lnTo>
                        <a:pt x="2948" y="8308"/>
                      </a:lnTo>
                      <a:lnTo>
                        <a:pt x="2948" y="4135"/>
                      </a:lnTo>
                      <a:lnTo>
                        <a:pt x="2987" y="4020"/>
                      </a:lnTo>
                      <a:lnTo>
                        <a:pt x="3063" y="3905"/>
                      </a:lnTo>
                      <a:lnTo>
                        <a:pt x="3178" y="3829"/>
                      </a:lnTo>
                      <a:lnTo>
                        <a:pt x="3331" y="3790"/>
                      </a:lnTo>
                      <a:close/>
                      <a:moveTo>
                        <a:pt x="460" y="0"/>
                      </a:moveTo>
                      <a:lnTo>
                        <a:pt x="345" y="39"/>
                      </a:lnTo>
                      <a:lnTo>
                        <a:pt x="154" y="192"/>
                      </a:lnTo>
                      <a:lnTo>
                        <a:pt x="39" y="383"/>
                      </a:lnTo>
                      <a:lnTo>
                        <a:pt x="1" y="498"/>
                      </a:lnTo>
                      <a:lnTo>
                        <a:pt x="1" y="613"/>
                      </a:lnTo>
                      <a:lnTo>
                        <a:pt x="1" y="4747"/>
                      </a:lnTo>
                      <a:lnTo>
                        <a:pt x="39" y="4977"/>
                      </a:lnTo>
                      <a:lnTo>
                        <a:pt x="154" y="5169"/>
                      </a:lnTo>
                      <a:lnTo>
                        <a:pt x="307" y="5283"/>
                      </a:lnTo>
                      <a:lnTo>
                        <a:pt x="537" y="5360"/>
                      </a:lnTo>
                      <a:lnTo>
                        <a:pt x="1647" y="6623"/>
                      </a:lnTo>
                      <a:lnTo>
                        <a:pt x="1685" y="6662"/>
                      </a:lnTo>
                      <a:lnTo>
                        <a:pt x="1762" y="6662"/>
                      </a:lnTo>
                      <a:lnTo>
                        <a:pt x="1838" y="6623"/>
                      </a:lnTo>
                      <a:lnTo>
                        <a:pt x="1877" y="6547"/>
                      </a:lnTo>
                      <a:lnTo>
                        <a:pt x="1877" y="5360"/>
                      </a:lnTo>
                      <a:lnTo>
                        <a:pt x="2719" y="5360"/>
                      </a:lnTo>
                      <a:lnTo>
                        <a:pt x="2719" y="8308"/>
                      </a:lnTo>
                      <a:lnTo>
                        <a:pt x="2719" y="8423"/>
                      </a:lnTo>
                      <a:lnTo>
                        <a:pt x="2757" y="8537"/>
                      </a:lnTo>
                      <a:lnTo>
                        <a:pt x="2872" y="8729"/>
                      </a:lnTo>
                      <a:lnTo>
                        <a:pt x="3063" y="8844"/>
                      </a:lnTo>
                      <a:lnTo>
                        <a:pt x="3178" y="8882"/>
                      </a:lnTo>
                      <a:lnTo>
                        <a:pt x="3331" y="8920"/>
                      </a:lnTo>
                      <a:lnTo>
                        <a:pt x="8308" y="8920"/>
                      </a:lnTo>
                      <a:lnTo>
                        <a:pt x="8308" y="10069"/>
                      </a:lnTo>
                      <a:lnTo>
                        <a:pt x="8346" y="10145"/>
                      </a:lnTo>
                      <a:lnTo>
                        <a:pt x="8385" y="10184"/>
                      </a:lnTo>
                      <a:lnTo>
                        <a:pt x="8461" y="10222"/>
                      </a:lnTo>
                      <a:lnTo>
                        <a:pt x="8538" y="10145"/>
                      </a:lnTo>
                      <a:lnTo>
                        <a:pt x="9648" y="8920"/>
                      </a:lnTo>
                      <a:lnTo>
                        <a:pt x="9878" y="8844"/>
                      </a:lnTo>
                      <a:lnTo>
                        <a:pt x="10031" y="8729"/>
                      </a:lnTo>
                      <a:lnTo>
                        <a:pt x="10146" y="8537"/>
                      </a:lnTo>
                      <a:lnTo>
                        <a:pt x="10184" y="8308"/>
                      </a:lnTo>
                      <a:lnTo>
                        <a:pt x="10184" y="4135"/>
                      </a:lnTo>
                      <a:lnTo>
                        <a:pt x="10184" y="4020"/>
                      </a:lnTo>
                      <a:lnTo>
                        <a:pt x="10146" y="3905"/>
                      </a:lnTo>
                      <a:lnTo>
                        <a:pt x="10031" y="3714"/>
                      </a:lnTo>
                      <a:lnTo>
                        <a:pt x="9840" y="3599"/>
                      </a:lnTo>
                      <a:lnTo>
                        <a:pt x="9725" y="3561"/>
                      </a:lnTo>
                      <a:lnTo>
                        <a:pt x="7466" y="3561"/>
                      </a:lnTo>
                      <a:lnTo>
                        <a:pt x="7466" y="613"/>
                      </a:lnTo>
                      <a:lnTo>
                        <a:pt x="7466" y="498"/>
                      </a:lnTo>
                      <a:lnTo>
                        <a:pt x="7428" y="383"/>
                      </a:lnTo>
                      <a:lnTo>
                        <a:pt x="7275" y="192"/>
                      </a:lnTo>
                      <a:lnTo>
                        <a:pt x="7083" y="39"/>
                      </a:lnTo>
                      <a:lnTo>
                        <a:pt x="696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06" name="Google Shape;2106;p94"/>
                <p:cNvSpPr/>
                <p:nvPr/>
              </p:nvSpPr>
              <p:spPr>
                <a:xfrm>
                  <a:off x="7942123" y="393207"/>
                  <a:ext cx="121968" cy="8008"/>
                </a:xfrm>
                <a:custGeom>
                  <a:rect b="b" l="l" r="r" t="t"/>
                  <a:pathLst>
                    <a:path extrusionOk="0" h="269" w="4097">
                      <a:moveTo>
                        <a:pt x="115" y="0"/>
                      </a:moveTo>
                      <a:lnTo>
                        <a:pt x="38" y="38"/>
                      </a:lnTo>
                      <a:lnTo>
                        <a:pt x="0" y="115"/>
                      </a:lnTo>
                      <a:lnTo>
                        <a:pt x="38" y="230"/>
                      </a:lnTo>
                      <a:lnTo>
                        <a:pt x="115" y="268"/>
                      </a:lnTo>
                      <a:lnTo>
                        <a:pt x="3943" y="268"/>
                      </a:lnTo>
                      <a:lnTo>
                        <a:pt x="4058" y="230"/>
                      </a:lnTo>
                      <a:lnTo>
                        <a:pt x="4096" y="115"/>
                      </a:lnTo>
                      <a:lnTo>
                        <a:pt x="4058" y="38"/>
                      </a:lnTo>
                      <a:lnTo>
                        <a:pt x="394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07" name="Google Shape;2107;p94"/>
                <p:cNvSpPr/>
                <p:nvPr/>
              </p:nvSpPr>
              <p:spPr>
                <a:xfrm>
                  <a:off x="7942123" y="427383"/>
                  <a:ext cx="121968" cy="6877"/>
                </a:xfrm>
                <a:custGeom>
                  <a:rect b="b" l="l" r="r" t="t"/>
                  <a:pathLst>
                    <a:path extrusionOk="0" h="231" w="4097">
                      <a:moveTo>
                        <a:pt x="115" y="1"/>
                      </a:moveTo>
                      <a:lnTo>
                        <a:pt x="38" y="39"/>
                      </a:lnTo>
                      <a:lnTo>
                        <a:pt x="0" y="115"/>
                      </a:lnTo>
                      <a:lnTo>
                        <a:pt x="38" y="192"/>
                      </a:lnTo>
                      <a:lnTo>
                        <a:pt x="115" y="230"/>
                      </a:lnTo>
                      <a:lnTo>
                        <a:pt x="3943" y="230"/>
                      </a:lnTo>
                      <a:lnTo>
                        <a:pt x="4058" y="192"/>
                      </a:lnTo>
                      <a:lnTo>
                        <a:pt x="4096" y="115"/>
                      </a:lnTo>
                      <a:lnTo>
                        <a:pt x="4058" y="39"/>
                      </a:lnTo>
                      <a:lnTo>
                        <a:pt x="394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108" name="Google Shape;2108;p94"/>
              <p:cNvGrpSpPr/>
              <p:nvPr/>
            </p:nvGrpSpPr>
            <p:grpSpPr>
              <a:xfrm>
                <a:off x="7688254" y="7141053"/>
                <a:ext cx="818292" cy="347599"/>
                <a:chOff x="7765425" y="5877450"/>
                <a:chExt cx="745800" cy="302050"/>
              </a:xfrm>
            </p:grpSpPr>
            <p:cxnSp>
              <p:nvCxnSpPr>
                <p:cNvPr id="2109" name="Google Shape;2109;p94"/>
                <p:cNvCxnSpPr/>
                <p:nvPr/>
              </p:nvCxnSpPr>
              <p:spPr>
                <a:xfrm>
                  <a:off x="7765425" y="5877450"/>
                  <a:ext cx="429900" cy="0"/>
                </a:xfrm>
                <a:prstGeom prst="straightConnector1">
                  <a:avLst/>
                </a:prstGeom>
                <a:noFill/>
                <a:ln cap="flat" cmpd="sng" w="38100">
                  <a:solidFill>
                    <a:schemeClr val="accent1"/>
                  </a:solidFill>
                  <a:prstDash val="solid"/>
                  <a:round/>
                  <a:headEnd len="med" w="med" type="none"/>
                  <a:tailEnd len="med" w="med" type="none"/>
                </a:ln>
              </p:spPr>
            </p:cxnSp>
            <p:cxnSp>
              <p:nvCxnSpPr>
                <p:cNvPr id="2110" name="Google Shape;2110;p94"/>
                <p:cNvCxnSpPr/>
                <p:nvPr/>
              </p:nvCxnSpPr>
              <p:spPr>
                <a:xfrm>
                  <a:off x="7765425" y="6028475"/>
                  <a:ext cx="745800" cy="0"/>
                </a:xfrm>
                <a:prstGeom prst="straightConnector1">
                  <a:avLst/>
                </a:prstGeom>
                <a:noFill/>
                <a:ln cap="flat" cmpd="sng" w="38100">
                  <a:solidFill>
                    <a:schemeClr val="accent1"/>
                  </a:solidFill>
                  <a:prstDash val="solid"/>
                  <a:round/>
                  <a:headEnd len="med" w="med" type="none"/>
                  <a:tailEnd len="med" w="med" type="none"/>
                </a:ln>
              </p:spPr>
            </p:cxnSp>
            <p:cxnSp>
              <p:nvCxnSpPr>
                <p:cNvPr id="2111" name="Google Shape;2111;p94"/>
                <p:cNvCxnSpPr/>
                <p:nvPr/>
              </p:nvCxnSpPr>
              <p:spPr>
                <a:xfrm>
                  <a:off x="7765425" y="6179500"/>
                  <a:ext cx="745800" cy="0"/>
                </a:xfrm>
                <a:prstGeom prst="straightConnector1">
                  <a:avLst/>
                </a:prstGeom>
                <a:noFill/>
                <a:ln cap="flat" cmpd="sng" w="38100">
                  <a:solidFill>
                    <a:schemeClr val="accent1"/>
                  </a:solidFill>
                  <a:prstDash val="solid"/>
                  <a:round/>
                  <a:headEnd len="med" w="med" type="none"/>
                  <a:tailEnd len="med" w="med" type="none"/>
                </a:ln>
              </p:spPr>
            </p:cxnSp>
          </p:grpSp>
        </p:grpSp>
      </p:grpSp>
      <p:sp>
        <p:nvSpPr>
          <p:cNvPr id="2112" name="Google Shape;2112;p94"/>
          <p:cNvSpPr txBox="1"/>
          <p:nvPr/>
        </p:nvSpPr>
        <p:spPr>
          <a:xfrm>
            <a:off x="1882487"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HOSPITALITY</a:t>
            </a:r>
            <a:endParaRPr b="1" sz="1100">
              <a:solidFill>
                <a:schemeClr val="dk2"/>
              </a:solidFill>
              <a:latin typeface="Montserrat"/>
              <a:ea typeface="Montserrat"/>
              <a:cs typeface="Montserrat"/>
              <a:sym typeface="Montserrat"/>
            </a:endParaRPr>
          </a:p>
        </p:txBody>
      </p:sp>
      <p:grpSp>
        <p:nvGrpSpPr>
          <p:cNvPr id="2113" name="Google Shape;2113;p94"/>
          <p:cNvGrpSpPr/>
          <p:nvPr/>
        </p:nvGrpSpPr>
        <p:grpSpPr>
          <a:xfrm>
            <a:off x="2114961" y="3749450"/>
            <a:ext cx="592274" cy="589714"/>
            <a:chOff x="14961241" y="5196876"/>
            <a:chExt cx="1370687" cy="1365080"/>
          </a:xfrm>
        </p:grpSpPr>
        <p:sp>
          <p:nvSpPr>
            <p:cNvPr id="2114" name="Google Shape;2114;p94"/>
            <p:cNvSpPr/>
            <p:nvPr/>
          </p:nvSpPr>
          <p:spPr>
            <a:xfrm>
              <a:off x="14977100" y="6301175"/>
              <a:ext cx="140700" cy="140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15" name="Google Shape;2115;p94"/>
            <p:cNvSpPr/>
            <p:nvPr/>
          </p:nvSpPr>
          <p:spPr>
            <a:xfrm>
              <a:off x="16171650" y="6301175"/>
              <a:ext cx="140700" cy="140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16" name="Google Shape;2116;p94"/>
            <p:cNvSpPr/>
            <p:nvPr/>
          </p:nvSpPr>
          <p:spPr>
            <a:xfrm>
              <a:off x="15660300" y="5223750"/>
              <a:ext cx="117000" cy="780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117" name="Google Shape;2117;p94"/>
            <p:cNvGrpSpPr/>
            <p:nvPr/>
          </p:nvGrpSpPr>
          <p:grpSpPr>
            <a:xfrm>
              <a:off x="14961241" y="5196876"/>
              <a:ext cx="1370687" cy="1365080"/>
              <a:chOff x="5992069" y="3992370"/>
              <a:chExt cx="283827" cy="282666"/>
            </a:xfrm>
          </p:grpSpPr>
          <p:sp>
            <p:nvSpPr>
              <p:cNvPr id="2118" name="Google Shape;2118;p94"/>
              <p:cNvSpPr/>
              <p:nvPr/>
            </p:nvSpPr>
            <p:spPr>
              <a:xfrm>
                <a:off x="5992069" y="3992370"/>
                <a:ext cx="283827" cy="282666"/>
              </a:xfrm>
              <a:custGeom>
                <a:rect b="b" l="l" r="r" t="t"/>
                <a:pathLst>
                  <a:path extrusionOk="0" h="9495" w="9534">
                    <a:moveTo>
                      <a:pt x="5552" y="230"/>
                    </a:moveTo>
                    <a:lnTo>
                      <a:pt x="5552" y="651"/>
                    </a:lnTo>
                    <a:lnTo>
                      <a:pt x="4901" y="651"/>
                    </a:lnTo>
                    <a:lnTo>
                      <a:pt x="4901" y="230"/>
                    </a:lnTo>
                    <a:close/>
                    <a:moveTo>
                      <a:pt x="575" y="7772"/>
                    </a:moveTo>
                    <a:lnTo>
                      <a:pt x="728" y="7810"/>
                    </a:lnTo>
                    <a:lnTo>
                      <a:pt x="843" y="7887"/>
                    </a:lnTo>
                    <a:lnTo>
                      <a:pt x="919" y="8002"/>
                    </a:lnTo>
                    <a:lnTo>
                      <a:pt x="958" y="8155"/>
                    </a:lnTo>
                    <a:lnTo>
                      <a:pt x="919" y="8270"/>
                    </a:lnTo>
                    <a:lnTo>
                      <a:pt x="843" y="8385"/>
                    </a:lnTo>
                    <a:lnTo>
                      <a:pt x="728" y="8461"/>
                    </a:lnTo>
                    <a:lnTo>
                      <a:pt x="575" y="8499"/>
                    </a:lnTo>
                    <a:lnTo>
                      <a:pt x="460" y="8461"/>
                    </a:lnTo>
                    <a:lnTo>
                      <a:pt x="345" y="8385"/>
                    </a:lnTo>
                    <a:lnTo>
                      <a:pt x="269" y="8270"/>
                    </a:lnTo>
                    <a:lnTo>
                      <a:pt x="230" y="8155"/>
                    </a:lnTo>
                    <a:lnTo>
                      <a:pt x="269" y="8002"/>
                    </a:lnTo>
                    <a:lnTo>
                      <a:pt x="345" y="7887"/>
                    </a:lnTo>
                    <a:lnTo>
                      <a:pt x="460" y="7810"/>
                    </a:lnTo>
                    <a:lnTo>
                      <a:pt x="575" y="7772"/>
                    </a:lnTo>
                    <a:close/>
                    <a:moveTo>
                      <a:pt x="8921" y="7772"/>
                    </a:moveTo>
                    <a:lnTo>
                      <a:pt x="9074" y="7810"/>
                    </a:lnTo>
                    <a:lnTo>
                      <a:pt x="9189" y="7887"/>
                    </a:lnTo>
                    <a:lnTo>
                      <a:pt x="9265" y="8002"/>
                    </a:lnTo>
                    <a:lnTo>
                      <a:pt x="9265" y="8155"/>
                    </a:lnTo>
                    <a:lnTo>
                      <a:pt x="9265" y="8270"/>
                    </a:lnTo>
                    <a:lnTo>
                      <a:pt x="9189" y="8385"/>
                    </a:lnTo>
                    <a:lnTo>
                      <a:pt x="9074" y="8461"/>
                    </a:lnTo>
                    <a:lnTo>
                      <a:pt x="8921" y="8499"/>
                    </a:lnTo>
                    <a:lnTo>
                      <a:pt x="8806" y="8461"/>
                    </a:lnTo>
                    <a:lnTo>
                      <a:pt x="8691" y="8385"/>
                    </a:lnTo>
                    <a:lnTo>
                      <a:pt x="8614" y="8270"/>
                    </a:lnTo>
                    <a:lnTo>
                      <a:pt x="8576" y="8155"/>
                    </a:lnTo>
                    <a:lnTo>
                      <a:pt x="8614" y="8002"/>
                    </a:lnTo>
                    <a:lnTo>
                      <a:pt x="8691" y="7887"/>
                    </a:lnTo>
                    <a:lnTo>
                      <a:pt x="8806" y="7810"/>
                    </a:lnTo>
                    <a:lnTo>
                      <a:pt x="8921" y="7772"/>
                    </a:lnTo>
                    <a:close/>
                    <a:moveTo>
                      <a:pt x="4671" y="7083"/>
                    </a:moveTo>
                    <a:lnTo>
                      <a:pt x="4671" y="9265"/>
                    </a:lnTo>
                    <a:lnTo>
                      <a:pt x="3829" y="9265"/>
                    </a:lnTo>
                    <a:lnTo>
                      <a:pt x="3829" y="7083"/>
                    </a:lnTo>
                    <a:close/>
                    <a:moveTo>
                      <a:pt x="5743" y="7083"/>
                    </a:moveTo>
                    <a:lnTo>
                      <a:pt x="5743" y="9265"/>
                    </a:lnTo>
                    <a:lnTo>
                      <a:pt x="4901" y="9265"/>
                    </a:lnTo>
                    <a:lnTo>
                      <a:pt x="4901" y="7083"/>
                    </a:lnTo>
                    <a:close/>
                    <a:moveTo>
                      <a:pt x="7887" y="1455"/>
                    </a:moveTo>
                    <a:lnTo>
                      <a:pt x="7887" y="9265"/>
                    </a:lnTo>
                    <a:lnTo>
                      <a:pt x="5973" y="9265"/>
                    </a:lnTo>
                    <a:lnTo>
                      <a:pt x="5973" y="6968"/>
                    </a:lnTo>
                    <a:lnTo>
                      <a:pt x="5935" y="6891"/>
                    </a:lnTo>
                    <a:lnTo>
                      <a:pt x="5858" y="6853"/>
                    </a:lnTo>
                    <a:lnTo>
                      <a:pt x="3676" y="6853"/>
                    </a:lnTo>
                    <a:lnTo>
                      <a:pt x="3599" y="6891"/>
                    </a:lnTo>
                    <a:lnTo>
                      <a:pt x="3561" y="6968"/>
                    </a:lnTo>
                    <a:lnTo>
                      <a:pt x="3561" y="9265"/>
                    </a:lnTo>
                    <a:lnTo>
                      <a:pt x="1647" y="9265"/>
                    </a:lnTo>
                    <a:lnTo>
                      <a:pt x="1647" y="1455"/>
                    </a:lnTo>
                    <a:close/>
                    <a:moveTo>
                      <a:pt x="4786" y="0"/>
                    </a:moveTo>
                    <a:lnTo>
                      <a:pt x="4709" y="39"/>
                    </a:lnTo>
                    <a:lnTo>
                      <a:pt x="4671" y="115"/>
                    </a:lnTo>
                    <a:lnTo>
                      <a:pt x="4671" y="1226"/>
                    </a:lnTo>
                    <a:lnTo>
                      <a:pt x="1532" y="1226"/>
                    </a:lnTo>
                    <a:lnTo>
                      <a:pt x="1455" y="1264"/>
                    </a:lnTo>
                    <a:lnTo>
                      <a:pt x="1417" y="1340"/>
                    </a:lnTo>
                    <a:lnTo>
                      <a:pt x="1417" y="9265"/>
                    </a:lnTo>
                    <a:lnTo>
                      <a:pt x="728" y="9265"/>
                    </a:lnTo>
                    <a:lnTo>
                      <a:pt x="728" y="8729"/>
                    </a:lnTo>
                    <a:lnTo>
                      <a:pt x="881" y="8653"/>
                    </a:lnTo>
                    <a:lnTo>
                      <a:pt x="1034" y="8499"/>
                    </a:lnTo>
                    <a:lnTo>
                      <a:pt x="1149" y="8346"/>
                    </a:lnTo>
                    <a:lnTo>
                      <a:pt x="1187" y="8155"/>
                    </a:lnTo>
                    <a:lnTo>
                      <a:pt x="1187" y="8040"/>
                    </a:lnTo>
                    <a:lnTo>
                      <a:pt x="1149" y="7925"/>
                    </a:lnTo>
                    <a:lnTo>
                      <a:pt x="996" y="7734"/>
                    </a:lnTo>
                    <a:lnTo>
                      <a:pt x="805" y="7581"/>
                    </a:lnTo>
                    <a:lnTo>
                      <a:pt x="728" y="7581"/>
                    </a:lnTo>
                    <a:lnTo>
                      <a:pt x="575" y="7542"/>
                    </a:lnTo>
                    <a:lnTo>
                      <a:pt x="460" y="7581"/>
                    </a:lnTo>
                    <a:lnTo>
                      <a:pt x="383" y="7581"/>
                    </a:lnTo>
                    <a:lnTo>
                      <a:pt x="192" y="7734"/>
                    </a:lnTo>
                    <a:lnTo>
                      <a:pt x="39" y="7925"/>
                    </a:lnTo>
                    <a:lnTo>
                      <a:pt x="1" y="8040"/>
                    </a:lnTo>
                    <a:lnTo>
                      <a:pt x="1" y="8155"/>
                    </a:lnTo>
                    <a:lnTo>
                      <a:pt x="39" y="8346"/>
                    </a:lnTo>
                    <a:lnTo>
                      <a:pt x="154" y="8499"/>
                    </a:lnTo>
                    <a:lnTo>
                      <a:pt x="307" y="8653"/>
                    </a:lnTo>
                    <a:lnTo>
                      <a:pt x="460" y="8729"/>
                    </a:lnTo>
                    <a:lnTo>
                      <a:pt x="460" y="9265"/>
                    </a:lnTo>
                    <a:lnTo>
                      <a:pt x="115" y="9265"/>
                    </a:lnTo>
                    <a:lnTo>
                      <a:pt x="39" y="9303"/>
                    </a:lnTo>
                    <a:lnTo>
                      <a:pt x="1" y="9380"/>
                    </a:lnTo>
                    <a:lnTo>
                      <a:pt x="39" y="9456"/>
                    </a:lnTo>
                    <a:lnTo>
                      <a:pt x="115" y="9495"/>
                    </a:lnTo>
                    <a:lnTo>
                      <a:pt x="9418" y="9495"/>
                    </a:lnTo>
                    <a:lnTo>
                      <a:pt x="9495" y="9456"/>
                    </a:lnTo>
                    <a:lnTo>
                      <a:pt x="9533" y="9380"/>
                    </a:lnTo>
                    <a:lnTo>
                      <a:pt x="9495" y="9303"/>
                    </a:lnTo>
                    <a:lnTo>
                      <a:pt x="9418" y="9265"/>
                    </a:lnTo>
                    <a:lnTo>
                      <a:pt x="9036" y="9265"/>
                    </a:lnTo>
                    <a:lnTo>
                      <a:pt x="9036" y="8729"/>
                    </a:lnTo>
                    <a:lnTo>
                      <a:pt x="9227" y="8653"/>
                    </a:lnTo>
                    <a:lnTo>
                      <a:pt x="9380" y="8499"/>
                    </a:lnTo>
                    <a:lnTo>
                      <a:pt x="9457" y="8346"/>
                    </a:lnTo>
                    <a:lnTo>
                      <a:pt x="9495" y="8155"/>
                    </a:lnTo>
                    <a:lnTo>
                      <a:pt x="9495" y="8040"/>
                    </a:lnTo>
                    <a:lnTo>
                      <a:pt x="9457" y="7925"/>
                    </a:lnTo>
                    <a:lnTo>
                      <a:pt x="9342" y="7734"/>
                    </a:lnTo>
                    <a:lnTo>
                      <a:pt x="9150" y="7581"/>
                    </a:lnTo>
                    <a:lnTo>
                      <a:pt x="9036" y="7581"/>
                    </a:lnTo>
                    <a:lnTo>
                      <a:pt x="8921" y="7542"/>
                    </a:lnTo>
                    <a:lnTo>
                      <a:pt x="8806" y="7581"/>
                    </a:lnTo>
                    <a:lnTo>
                      <a:pt x="8691" y="7581"/>
                    </a:lnTo>
                    <a:lnTo>
                      <a:pt x="8500" y="7734"/>
                    </a:lnTo>
                    <a:lnTo>
                      <a:pt x="8385" y="7925"/>
                    </a:lnTo>
                    <a:lnTo>
                      <a:pt x="8346" y="8040"/>
                    </a:lnTo>
                    <a:lnTo>
                      <a:pt x="8346" y="8155"/>
                    </a:lnTo>
                    <a:lnTo>
                      <a:pt x="8385" y="8346"/>
                    </a:lnTo>
                    <a:lnTo>
                      <a:pt x="8461" y="8499"/>
                    </a:lnTo>
                    <a:lnTo>
                      <a:pt x="8614" y="8653"/>
                    </a:lnTo>
                    <a:lnTo>
                      <a:pt x="8806" y="8729"/>
                    </a:lnTo>
                    <a:lnTo>
                      <a:pt x="8806" y="9265"/>
                    </a:lnTo>
                    <a:lnTo>
                      <a:pt x="8117" y="9265"/>
                    </a:lnTo>
                    <a:lnTo>
                      <a:pt x="8117" y="1340"/>
                    </a:lnTo>
                    <a:lnTo>
                      <a:pt x="8078" y="1264"/>
                    </a:lnTo>
                    <a:lnTo>
                      <a:pt x="8002" y="1226"/>
                    </a:lnTo>
                    <a:lnTo>
                      <a:pt x="4901" y="1226"/>
                    </a:lnTo>
                    <a:lnTo>
                      <a:pt x="4901" y="881"/>
                    </a:lnTo>
                    <a:lnTo>
                      <a:pt x="5667" y="881"/>
                    </a:lnTo>
                    <a:lnTo>
                      <a:pt x="5781" y="843"/>
                    </a:lnTo>
                    <a:lnTo>
                      <a:pt x="5781" y="766"/>
                    </a:lnTo>
                    <a:lnTo>
                      <a:pt x="5781" y="115"/>
                    </a:lnTo>
                    <a:lnTo>
                      <a:pt x="5781" y="39"/>
                    </a:lnTo>
                    <a:lnTo>
                      <a:pt x="566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19" name="Google Shape;2119;p94"/>
              <p:cNvSpPr/>
              <p:nvPr/>
            </p:nvSpPr>
            <p:spPr>
              <a:xfrm>
                <a:off x="6053604" y="4149645"/>
                <a:ext cx="31943" cy="34236"/>
              </a:xfrm>
              <a:custGeom>
                <a:rect b="b" l="l" r="r" t="t"/>
                <a:pathLst>
                  <a:path extrusionOk="0" h="1150" w="1073">
                    <a:moveTo>
                      <a:pt x="843" y="269"/>
                    </a:moveTo>
                    <a:lnTo>
                      <a:pt x="843" y="919"/>
                    </a:lnTo>
                    <a:lnTo>
                      <a:pt x="231" y="919"/>
                    </a:lnTo>
                    <a:lnTo>
                      <a:pt x="231" y="269"/>
                    </a:lnTo>
                    <a:close/>
                    <a:moveTo>
                      <a:pt x="116" y="1"/>
                    </a:moveTo>
                    <a:lnTo>
                      <a:pt x="39" y="39"/>
                    </a:lnTo>
                    <a:lnTo>
                      <a:pt x="1" y="115"/>
                    </a:lnTo>
                    <a:lnTo>
                      <a:pt x="1" y="1034"/>
                    </a:lnTo>
                    <a:lnTo>
                      <a:pt x="39" y="1111"/>
                    </a:lnTo>
                    <a:lnTo>
                      <a:pt x="116" y="1149"/>
                    </a:lnTo>
                    <a:lnTo>
                      <a:pt x="958" y="1149"/>
                    </a:lnTo>
                    <a:lnTo>
                      <a:pt x="1035" y="1111"/>
                    </a:lnTo>
                    <a:lnTo>
                      <a:pt x="1073" y="1034"/>
                    </a:lnTo>
                    <a:lnTo>
                      <a:pt x="1073" y="115"/>
                    </a:lnTo>
                    <a:lnTo>
                      <a:pt x="1035"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0" name="Google Shape;2120;p94"/>
              <p:cNvSpPr/>
              <p:nvPr/>
            </p:nvSpPr>
            <p:spPr>
              <a:xfrm>
                <a:off x="6095788" y="4149645"/>
                <a:ext cx="33074" cy="34236"/>
              </a:xfrm>
              <a:custGeom>
                <a:rect b="b" l="l" r="r" t="t"/>
                <a:pathLst>
                  <a:path extrusionOk="0" h="1150" w="1111">
                    <a:moveTo>
                      <a:pt x="881" y="269"/>
                    </a:moveTo>
                    <a:lnTo>
                      <a:pt x="881" y="919"/>
                    </a:lnTo>
                    <a:lnTo>
                      <a:pt x="268" y="919"/>
                    </a:lnTo>
                    <a:lnTo>
                      <a:pt x="268" y="269"/>
                    </a:lnTo>
                    <a:close/>
                    <a:moveTo>
                      <a:pt x="154" y="1"/>
                    </a:moveTo>
                    <a:lnTo>
                      <a:pt x="39" y="39"/>
                    </a:lnTo>
                    <a:lnTo>
                      <a:pt x="0" y="115"/>
                    </a:lnTo>
                    <a:lnTo>
                      <a:pt x="0" y="1034"/>
                    </a:lnTo>
                    <a:lnTo>
                      <a:pt x="39" y="1111"/>
                    </a:lnTo>
                    <a:lnTo>
                      <a:pt x="154" y="1149"/>
                    </a:lnTo>
                    <a:lnTo>
                      <a:pt x="996" y="1149"/>
                    </a:lnTo>
                    <a:lnTo>
                      <a:pt x="1072" y="1111"/>
                    </a:lnTo>
                    <a:lnTo>
                      <a:pt x="1111" y="1034"/>
                    </a:lnTo>
                    <a:lnTo>
                      <a:pt x="1111" y="115"/>
                    </a:lnTo>
                    <a:lnTo>
                      <a:pt x="1072"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1" name="Google Shape;2121;p94"/>
              <p:cNvSpPr/>
              <p:nvPr/>
            </p:nvSpPr>
            <p:spPr>
              <a:xfrm>
                <a:off x="6137942" y="4149645"/>
                <a:ext cx="33104" cy="33074"/>
              </a:xfrm>
              <a:custGeom>
                <a:rect b="b" l="l" r="r" t="t"/>
                <a:pathLst>
                  <a:path extrusionOk="0" h="1111" w="1112">
                    <a:moveTo>
                      <a:pt x="881" y="230"/>
                    </a:moveTo>
                    <a:lnTo>
                      <a:pt x="881" y="881"/>
                    </a:lnTo>
                    <a:lnTo>
                      <a:pt x="269" y="881"/>
                    </a:lnTo>
                    <a:lnTo>
                      <a:pt x="269" y="230"/>
                    </a:lnTo>
                    <a:close/>
                    <a:moveTo>
                      <a:pt x="116" y="1"/>
                    </a:moveTo>
                    <a:lnTo>
                      <a:pt x="39" y="39"/>
                    </a:lnTo>
                    <a:lnTo>
                      <a:pt x="1" y="115"/>
                    </a:lnTo>
                    <a:lnTo>
                      <a:pt x="1" y="996"/>
                    </a:lnTo>
                    <a:lnTo>
                      <a:pt x="39" y="1072"/>
                    </a:lnTo>
                    <a:lnTo>
                      <a:pt x="116" y="1111"/>
                    </a:lnTo>
                    <a:lnTo>
                      <a:pt x="996" y="1111"/>
                    </a:lnTo>
                    <a:lnTo>
                      <a:pt x="1073" y="1072"/>
                    </a:lnTo>
                    <a:lnTo>
                      <a:pt x="1111" y="996"/>
                    </a:lnTo>
                    <a:lnTo>
                      <a:pt x="1111" y="115"/>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2" name="Google Shape;2122;p94"/>
              <p:cNvSpPr/>
              <p:nvPr/>
            </p:nvSpPr>
            <p:spPr>
              <a:xfrm>
                <a:off x="6181258" y="4149645"/>
                <a:ext cx="31943" cy="34236"/>
              </a:xfrm>
              <a:custGeom>
                <a:rect b="b" l="l" r="r" t="t"/>
                <a:pathLst>
                  <a:path extrusionOk="0" h="1150" w="1073">
                    <a:moveTo>
                      <a:pt x="843" y="269"/>
                    </a:moveTo>
                    <a:lnTo>
                      <a:pt x="843" y="919"/>
                    </a:lnTo>
                    <a:lnTo>
                      <a:pt x="230" y="919"/>
                    </a:lnTo>
                    <a:lnTo>
                      <a:pt x="230" y="269"/>
                    </a:lnTo>
                    <a:close/>
                    <a:moveTo>
                      <a:pt x="116" y="1"/>
                    </a:moveTo>
                    <a:lnTo>
                      <a:pt x="39" y="39"/>
                    </a:lnTo>
                    <a:lnTo>
                      <a:pt x="1" y="115"/>
                    </a:lnTo>
                    <a:lnTo>
                      <a:pt x="1" y="1034"/>
                    </a:lnTo>
                    <a:lnTo>
                      <a:pt x="39" y="1111"/>
                    </a:lnTo>
                    <a:lnTo>
                      <a:pt x="116" y="1149"/>
                    </a:lnTo>
                    <a:lnTo>
                      <a:pt x="958" y="1149"/>
                    </a:lnTo>
                    <a:lnTo>
                      <a:pt x="1073" y="1111"/>
                    </a:lnTo>
                    <a:lnTo>
                      <a:pt x="1073" y="1034"/>
                    </a:lnTo>
                    <a:lnTo>
                      <a:pt x="1073" y="115"/>
                    </a:lnTo>
                    <a:lnTo>
                      <a:pt x="1073"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3" name="Google Shape;2123;p94"/>
              <p:cNvSpPr/>
              <p:nvPr/>
            </p:nvSpPr>
            <p:spPr>
              <a:xfrm>
                <a:off x="6053604" y="4104067"/>
                <a:ext cx="31943" cy="33074"/>
              </a:xfrm>
              <a:custGeom>
                <a:rect b="b" l="l" r="r" t="t"/>
                <a:pathLst>
                  <a:path extrusionOk="0" h="1111" w="1073">
                    <a:moveTo>
                      <a:pt x="843" y="230"/>
                    </a:moveTo>
                    <a:lnTo>
                      <a:pt x="843" y="881"/>
                    </a:lnTo>
                    <a:lnTo>
                      <a:pt x="231" y="881"/>
                    </a:lnTo>
                    <a:lnTo>
                      <a:pt x="231" y="230"/>
                    </a:lnTo>
                    <a:close/>
                    <a:moveTo>
                      <a:pt x="116" y="0"/>
                    </a:moveTo>
                    <a:lnTo>
                      <a:pt x="39" y="39"/>
                    </a:lnTo>
                    <a:lnTo>
                      <a:pt x="1" y="115"/>
                    </a:lnTo>
                    <a:lnTo>
                      <a:pt x="1" y="996"/>
                    </a:lnTo>
                    <a:lnTo>
                      <a:pt x="39" y="1072"/>
                    </a:lnTo>
                    <a:lnTo>
                      <a:pt x="116" y="1110"/>
                    </a:lnTo>
                    <a:lnTo>
                      <a:pt x="958" y="1110"/>
                    </a:lnTo>
                    <a:lnTo>
                      <a:pt x="1035" y="1072"/>
                    </a:lnTo>
                    <a:lnTo>
                      <a:pt x="1073" y="996"/>
                    </a:lnTo>
                    <a:lnTo>
                      <a:pt x="1073" y="115"/>
                    </a:lnTo>
                    <a:lnTo>
                      <a:pt x="1035" y="39"/>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4" name="Google Shape;2124;p94"/>
              <p:cNvSpPr/>
              <p:nvPr/>
            </p:nvSpPr>
            <p:spPr>
              <a:xfrm>
                <a:off x="6095788" y="4104067"/>
                <a:ext cx="33074" cy="33074"/>
              </a:xfrm>
              <a:custGeom>
                <a:rect b="b" l="l" r="r" t="t"/>
                <a:pathLst>
                  <a:path extrusionOk="0" h="1111" w="1111">
                    <a:moveTo>
                      <a:pt x="881" y="230"/>
                    </a:moveTo>
                    <a:lnTo>
                      <a:pt x="881" y="881"/>
                    </a:lnTo>
                    <a:lnTo>
                      <a:pt x="268" y="881"/>
                    </a:lnTo>
                    <a:lnTo>
                      <a:pt x="268" y="230"/>
                    </a:lnTo>
                    <a:close/>
                    <a:moveTo>
                      <a:pt x="154" y="0"/>
                    </a:moveTo>
                    <a:lnTo>
                      <a:pt x="39" y="39"/>
                    </a:lnTo>
                    <a:lnTo>
                      <a:pt x="0" y="115"/>
                    </a:lnTo>
                    <a:lnTo>
                      <a:pt x="0" y="996"/>
                    </a:lnTo>
                    <a:lnTo>
                      <a:pt x="39" y="1072"/>
                    </a:lnTo>
                    <a:lnTo>
                      <a:pt x="154" y="1110"/>
                    </a:lnTo>
                    <a:lnTo>
                      <a:pt x="996" y="1110"/>
                    </a:lnTo>
                    <a:lnTo>
                      <a:pt x="1072" y="1072"/>
                    </a:lnTo>
                    <a:lnTo>
                      <a:pt x="1111" y="996"/>
                    </a:lnTo>
                    <a:lnTo>
                      <a:pt x="1111" y="115"/>
                    </a:lnTo>
                    <a:lnTo>
                      <a:pt x="1072" y="39"/>
                    </a:lnTo>
                    <a:lnTo>
                      <a:pt x="996"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5" name="Google Shape;2125;p94"/>
              <p:cNvSpPr/>
              <p:nvPr/>
            </p:nvSpPr>
            <p:spPr>
              <a:xfrm>
                <a:off x="6137942" y="4102906"/>
                <a:ext cx="33104" cy="34236"/>
              </a:xfrm>
              <a:custGeom>
                <a:rect b="b" l="l" r="r" t="t"/>
                <a:pathLst>
                  <a:path extrusionOk="0" h="1150" w="1112">
                    <a:moveTo>
                      <a:pt x="881" y="269"/>
                    </a:moveTo>
                    <a:lnTo>
                      <a:pt x="881" y="920"/>
                    </a:lnTo>
                    <a:lnTo>
                      <a:pt x="269" y="920"/>
                    </a:lnTo>
                    <a:lnTo>
                      <a:pt x="269" y="269"/>
                    </a:lnTo>
                    <a:close/>
                    <a:moveTo>
                      <a:pt x="116" y="1"/>
                    </a:moveTo>
                    <a:lnTo>
                      <a:pt x="39" y="39"/>
                    </a:lnTo>
                    <a:lnTo>
                      <a:pt x="1" y="116"/>
                    </a:lnTo>
                    <a:lnTo>
                      <a:pt x="1" y="1035"/>
                    </a:lnTo>
                    <a:lnTo>
                      <a:pt x="39" y="1111"/>
                    </a:lnTo>
                    <a:lnTo>
                      <a:pt x="116" y="1149"/>
                    </a:lnTo>
                    <a:lnTo>
                      <a:pt x="996" y="1149"/>
                    </a:lnTo>
                    <a:lnTo>
                      <a:pt x="1073" y="1111"/>
                    </a:lnTo>
                    <a:lnTo>
                      <a:pt x="1111" y="1035"/>
                    </a:lnTo>
                    <a:lnTo>
                      <a:pt x="1111" y="116"/>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6" name="Google Shape;2126;p94"/>
              <p:cNvSpPr/>
              <p:nvPr/>
            </p:nvSpPr>
            <p:spPr>
              <a:xfrm>
                <a:off x="6181258" y="4104067"/>
                <a:ext cx="31943" cy="33074"/>
              </a:xfrm>
              <a:custGeom>
                <a:rect b="b" l="l" r="r" t="t"/>
                <a:pathLst>
                  <a:path extrusionOk="0" h="1111" w="1073">
                    <a:moveTo>
                      <a:pt x="843" y="230"/>
                    </a:moveTo>
                    <a:lnTo>
                      <a:pt x="843" y="881"/>
                    </a:lnTo>
                    <a:lnTo>
                      <a:pt x="230" y="881"/>
                    </a:lnTo>
                    <a:lnTo>
                      <a:pt x="230" y="230"/>
                    </a:lnTo>
                    <a:close/>
                    <a:moveTo>
                      <a:pt x="116" y="0"/>
                    </a:moveTo>
                    <a:lnTo>
                      <a:pt x="39" y="39"/>
                    </a:lnTo>
                    <a:lnTo>
                      <a:pt x="1" y="115"/>
                    </a:lnTo>
                    <a:lnTo>
                      <a:pt x="1" y="996"/>
                    </a:lnTo>
                    <a:lnTo>
                      <a:pt x="39" y="1072"/>
                    </a:lnTo>
                    <a:lnTo>
                      <a:pt x="116" y="1110"/>
                    </a:lnTo>
                    <a:lnTo>
                      <a:pt x="958" y="1110"/>
                    </a:lnTo>
                    <a:lnTo>
                      <a:pt x="1073" y="1072"/>
                    </a:lnTo>
                    <a:lnTo>
                      <a:pt x="1073" y="996"/>
                    </a:lnTo>
                    <a:lnTo>
                      <a:pt x="1073" y="115"/>
                    </a:lnTo>
                    <a:lnTo>
                      <a:pt x="1073" y="39"/>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7" name="Google Shape;2127;p94"/>
              <p:cNvSpPr/>
              <p:nvPr/>
            </p:nvSpPr>
            <p:spPr>
              <a:xfrm>
                <a:off x="6053604" y="4057328"/>
                <a:ext cx="31943" cy="34236"/>
              </a:xfrm>
              <a:custGeom>
                <a:rect b="b" l="l" r="r" t="t"/>
                <a:pathLst>
                  <a:path extrusionOk="0" h="1150" w="1073">
                    <a:moveTo>
                      <a:pt x="843" y="269"/>
                    </a:moveTo>
                    <a:lnTo>
                      <a:pt x="843" y="881"/>
                    </a:lnTo>
                    <a:lnTo>
                      <a:pt x="231" y="881"/>
                    </a:lnTo>
                    <a:lnTo>
                      <a:pt x="231" y="269"/>
                    </a:lnTo>
                    <a:close/>
                    <a:moveTo>
                      <a:pt x="116" y="1"/>
                    </a:moveTo>
                    <a:lnTo>
                      <a:pt x="39" y="39"/>
                    </a:lnTo>
                    <a:lnTo>
                      <a:pt x="1" y="115"/>
                    </a:lnTo>
                    <a:lnTo>
                      <a:pt x="1" y="1034"/>
                    </a:lnTo>
                    <a:lnTo>
                      <a:pt x="39" y="1111"/>
                    </a:lnTo>
                    <a:lnTo>
                      <a:pt x="116" y="1149"/>
                    </a:lnTo>
                    <a:lnTo>
                      <a:pt x="958" y="1149"/>
                    </a:lnTo>
                    <a:lnTo>
                      <a:pt x="1035" y="1111"/>
                    </a:lnTo>
                    <a:lnTo>
                      <a:pt x="1073" y="1034"/>
                    </a:lnTo>
                    <a:lnTo>
                      <a:pt x="1073" y="115"/>
                    </a:lnTo>
                    <a:lnTo>
                      <a:pt x="1035"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8" name="Google Shape;2128;p94"/>
              <p:cNvSpPr/>
              <p:nvPr/>
            </p:nvSpPr>
            <p:spPr>
              <a:xfrm>
                <a:off x="6095788" y="4057328"/>
                <a:ext cx="33074" cy="34236"/>
              </a:xfrm>
              <a:custGeom>
                <a:rect b="b" l="l" r="r" t="t"/>
                <a:pathLst>
                  <a:path extrusionOk="0" h="1150" w="1111">
                    <a:moveTo>
                      <a:pt x="881" y="269"/>
                    </a:moveTo>
                    <a:lnTo>
                      <a:pt x="881" y="881"/>
                    </a:lnTo>
                    <a:lnTo>
                      <a:pt x="268" y="881"/>
                    </a:lnTo>
                    <a:lnTo>
                      <a:pt x="268" y="269"/>
                    </a:lnTo>
                    <a:close/>
                    <a:moveTo>
                      <a:pt x="154" y="1"/>
                    </a:moveTo>
                    <a:lnTo>
                      <a:pt x="39" y="39"/>
                    </a:lnTo>
                    <a:lnTo>
                      <a:pt x="0" y="115"/>
                    </a:lnTo>
                    <a:lnTo>
                      <a:pt x="0" y="1034"/>
                    </a:lnTo>
                    <a:lnTo>
                      <a:pt x="39" y="1111"/>
                    </a:lnTo>
                    <a:lnTo>
                      <a:pt x="154" y="1149"/>
                    </a:lnTo>
                    <a:lnTo>
                      <a:pt x="996" y="1149"/>
                    </a:lnTo>
                    <a:lnTo>
                      <a:pt x="1072" y="1111"/>
                    </a:lnTo>
                    <a:lnTo>
                      <a:pt x="1111" y="1034"/>
                    </a:lnTo>
                    <a:lnTo>
                      <a:pt x="1111" y="115"/>
                    </a:lnTo>
                    <a:lnTo>
                      <a:pt x="1072"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29" name="Google Shape;2129;p94"/>
              <p:cNvSpPr/>
              <p:nvPr/>
            </p:nvSpPr>
            <p:spPr>
              <a:xfrm>
                <a:off x="6137942" y="4057328"/>
                <a:ext cx="33104" cy="33074"/>
              </a:xfrm>
              <a:custGeom>
                <a:rect b="b" l="l" r="r" t="t"/>
                <a:pathLst>
                  <a:path extrusionOk="0" h="1111" w="1112">
                    <a:moveTo>
                      <a:pt x="881" y="230"/>
                    </a:moveTo>
                    <a:lnTo>
                      <a:pt x="881" y="881"/>
                    </a:lnTo>
                    <a:lnTo>
                      <a:pt x="269" y="881"/>
                    </a:lnTo>
                    <a:lnTo>
                      <a:pt x="269" y="230"/>
                    </a:lnTo>
                    <a:close/>
                    <a:moveTo>
                      <a:pt x="116" y="1"/>
                    </a:moveTo>
                    <a:lnTo>
                      <a:pt x="39" y="39"/>
                    </a:lnTo>
                    <a:lnTo>
                      <a:pt x="1" y="115"/>
                    </a:lnTo>
                    <a:lnTo>
                      <a:pt x="1" y="996"/>
                    </a:lnTo>
                    <a:lnTo>
                      <a:pt x="39" y="1073"/>
                    </a:lnTo>
                    <a:lnTo>
                      <a:pt x="116" y="1111"/>
                    </a:lnTo>
                    <a:lnTo>
                      <a:pt x="996" y="1111"/>
                    </a:lnTo>
                    <a:lnTo>
                      <a:pt x="1073" y="1073"/>
                    </a:lnTo>
                    <a:lnTo>
                      <a:pt x="1111" y="996"/>
                    </a:lnTo>
                    <a:lnTo>
                      <a:pt x="1111" y="115"/>
                    </a:lnTo>
                    <a:lnTo>
                      <a:pt x="1073" y="39"/>
                    </a:lnTo>
                    <a:lnTo>
                      <a:pt x="99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30" name="Google Shape;2130;p94"/>
              <p:cNvSpPr/>
              <p:nvPr/>
            </p:nvSpPr>
            <p:spPr>
              <a:xfrm>
                <a:off x="6181258" y="4057328"/>
                <a:ext cx="31943" cy="34236"/>
              </a:xfrm>
              <a:custGeom>
                <a:rect b="b" l="l" r="r" t="t"/>
                <a:pathLst>
                  <a:path extrusionOk="0" h="1150" w="1073">
                    <a:moveTo>
                      <a:pt x="843" y="269"/>
                    </a:moveTo>
                    <a:lnTo>
                      <a:pt x="843" y="881"/>
                    </a:lnTo>
                    <a:lnTo>
                      <a:pt x="230" y="881"/>
                    </a:lnTo>
                    <a:lnTo>
                      <a:pt x="230" y="269"/>
                    </a:lnTo>
                    <a:close/>
                    <a:moveTo>
                      <a:pt x="116" y="1"/>
                    </a:moveTo>
                    <a:lnTo>
                      <a:pt x="39" y="39"/>
                    </a:lnTo>
                    <a:lnTo>
                      <a:pt x="1" y="115"/>
                    </a:lnTo>
                    <a:lnTo>
                      <a:pt x="1" y="1034"/>
                    </a:lnTo>
                    <a:lnTo>
                      <a:pt x="39" y="1111"/>
                    </a:lnTo>
                    <a:lnTo>
                      <a:pt x="116" y="1149"/>
                    </a:lnTo>
                    <a:lnTo>
                      <a:pt x="958" y="1149"/>
                    </a:lnTo>
                    <a:lnTo>
                      <a:pt x="1073" y="1111"/>
                    </a:lnTo>
                    <a:lnTo>
                      <a:pt x="1073" y="1034"/>
                    </a:lnTo>
                    <a:lnTo>
                      <a:pt x="1073" y="115"/>
                    </a:lnTo>
                    <a:lnTo>
                      <a:pt x="1073" y="39"/>
                    </a:lnTo>
                    <a:lnTo>
                      <a:pt x="95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31" name="Google Shape;2131;p94"/>
              <p:cNvSpPr/>
              <p:nvPr/>
            </p:nvSpPr>
            <p:spPr>
              <a:xfrm>
                <a:off x="6053604" y="4196384"/>
                <a:ext cx="31943" cy="33074"/>
              </a:xfrm>
              <a:custGeom>
                <a:rect b="b" l="l" r="r" t="t"/>
                <a:pathLst>
                  <a:path extrusionOk="0" h="1111" w="1073">
                    <a:moveTo>
                      <a:pt x="843" y="230"/>
                    </a:moveTo>
                    <a:lnTo>
                      <a:pt x="843" y="881"/>
                    </a:lnTo>
                    <a:lnTo>
                      <a:pt x="231" y="881"/>
                    </a:lnTo>
                    <a:lnTo>
                      <a:pt x="231" y="230"/>
                    </a:lnTo>
                    <a:close/>
                    <a:moveTo>
                      <a:pt x="116" y="0"/>
                    </a:moveTo>
                    <a:lnTo>
                      <a:pt x="39" y="38"/>
                    </a:lnTo>
                    <a:lnTo>
                      <a:pt x="1" y="115"/>
                    </a:lnTo>
                    <a:lnTo>
                      <a:pt x="1" y="996"/>
                    </a:lnTo>
                    <a:lnTo>
                      <a:pt x="39" y="1072"/>
                    </a:lnTo>
                    <a:lnTo>
                      <a:pt x="116" y="1110"/>
                    </a:lnTo>
                    <a:lnTo>
                      <a:pt x="958" y="1110"/>
                    </a:lnTo>
                    <a:lnTo>
                      <a:pt x="1035" y="1072"/>
                    </a:lnTo>
                    <a:lnTo>
                      <a:pt x="1073" y="996"/>
                    </a:lnTo>
                    <a:lnTo>
                      <a:pt x="1073" y="115"/>
                    </a:lnTo>
                    <a:lnTo>
                      <a:pt x="1035" y="38"/>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32" name="Google Shape;2132;p94"/>
              <p:cNvSpPr/>
              <p:nvPr/>
            </p:nvSpPr>
            <p:spPr>
              <a:xfrm>
                <a:off x="6181258" y="4196384"/>
                <a:ext cx="31943" cy="33074"/>
              </a:xfrm>
              <a:custGeom>
                <a:rect b="b" l="l" r="r" t="t"/>
                <a:pathLst>
                  <a:path extrusionOk="0" h="1111" w="1073">
                    <a:moveTo>
                      <a:pt x="843" y="230"/>
                    </a:moveTo>
                    <a:lnTo>
                      <a:pt x="843" y="881"/>
                    </a:lnTo>
                    <a:lnTo>
                      <a:pt x="230" y="881"/>
                    </a:lnTo>
                    <a:lnTo>
                      <a:pt x="230" y="230"/>
                    </a:lnTo>
                    <a:close/>
                    <a:moveTo>
                      <a:pt x="116" y="0"/>
                    </a:moveTo>
                    <a:lnTo>
                      <a:pt x="39" y="38"/>
                    </a:lnTo>
                    <a:lnTo>
                      <a:pt x="1" y="115"/>
                    </a:lnTo>
                    <a:lnTo>
                      <a:pt x="1" y="996"/>
                    </a:lnTo>
                    <a:lnTo>
                      <a:pt x="39" y="1072"/>
                    </a:lnTo>
                    <a:lnTo>
                      <a:pt x="116" y="1110"/>
                    </a:lnTo>
                    <a:lnTo>
                      <a:pt x="958" y="1110"/>
                    </a:lnTo>
                    <a:lnTo>
                      <a:pt x="1073" y="1072"/>
                    </a:lnTo>
                    <a:lnTo>
                      <a:pt x="1073" y="996"/>
                    </a:lnTo>
                    <a:lnTo>
                      <a:pt x="1073" y="115"/>
                    </a:lnTo>
                    <a:lnTo>
                      <a:pt x="1073" y="38"/>
                    </a:lnTo>
                    <a:lnTo>
                      <a:pt x="958"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nvGrpSpPr>
          <p:cNvPr id="2133" name="Google Shape;2133;p94"/>
          <p:cNvGrpSpPr/>
          <p:nvPr/>
        </p:nvGrpSpPr>
        <p:grpSpPr>
          <a:xfrm>
            <a:off x="343140" y="2169155"/>
            <a:ext cx="1056319" cy="1052123"/>
            <a:chOff x="1356187" y="6038539"/>
            <a:chExt cx="2816100" cy="2805661"/>
          </a:xfrm>
        </p:grpSpPr>
        <p:sp>
          <p:nvSpPr>
            <p:cNvPr id="2134" name="Google Shape;2134;p94"/>
            <p:cNvSpPr txBox="1"/>
            <p:nvPr/>
          </p:nvSpPr>
          <p:spPr>
            <a:xfrm>
              <a:off x="1356187"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FINANCE</a:t>
              </a:r>
              <a:endParaRPr b="1" sz="1100">
                <a:solidFill>
                  <a:schemeClr val="dk2"/>
                </a:solidFill>
                <a:latin typeface="Montserrat"/>
                <a:ea typeface="Montserrat"/>
                <a:cs typeface="Montserrat"/>
                <a:sym typeface="Montserrat"/>
              </a:endParaRPr>
            </a:p>
          </p:txBody>
        </p:sp>
        <p:grpSp>
          <p:nvGrpSpPr>
            <p:cNvPr id="2135" name="Google Shape;2135;p94"/>
            <p:cNvGrpSpPr/>
            <p:nvPr/>
          </p:nvGrpSpPr>
          <p:grpSpPr>
            <a:xfrm>
              <a:off x="2034820" y="6038539"/>
              <a:ext cx="1458835" cy="1670435"/>
              <a:chOff x="2617241" y="8362385"/>
              <a:chExt cx="1370699" cy="1569515"/>
            </a:xfrm>
          </p:grpSpPr>
          <p:sp>
            <p:nvSpPr>
              <p:cNvPr id="2136" name="Google Shape;2136;p94"/>
              <p:cNvSpPr/>
              <p:nvPr/>
            </p:nvSpPr>
            <p:spPr>
              <a:xfrm>
                <a:off x="3056900" y="8804738"/>
                <a:ext cx="491400" cy="491400"/>
              </a:xfrm>
              <a:prstGeom prst="ellipse">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37" name="Google Shape;2137;p94"/>
              <p:cNvSpPr/>
              <p:nvPr/>
            </p:nvSpPr>
            <p:spPr>
              <a:xfrm rot="5400000">
                <a:off x="2740650" y="9515775"/>
                <a:ext cx="329700" cy="362100"/>
              </a:xfrm>
              <a:prstGeom prst="pie">
                <a:avLst>
                  <a:gd fmla="val 10488507" name="adj1"/>
                  <a:gd fmla="val 16287957"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38" name="Google Shape;2138;p94"/>
              <p:cNvSpPr/>
              <p:nvPr/>
            </p:nvSpPr>
            <p:spPr>
              <a:xfrm rot="315824">
                <a:off x="3517372" y="9529527"/>
                <a:ext cx="336820" cy="387747"/>
              </a:xfrm>
              <a:prstGeom prst="pie">
                <a:avLst>
                  <a:gd fmla="val 10488507" name="adj1"/>
                  <a:gd fmla="val 16670374" name="adj2"/>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139" name="Google Shape;2139;p94"/>
              <p:cNvGrpSpPr/>
              <p:nvPr/>
            </p:nvGrpSpPr>
            <p:grpSpPr>
              <a:xfrm>
                <a:off x="2617241" y="8362385"/>
                <a:ext cx="1370699" cy="1376090"/>
                <a:chOff x="2814568" y="867294"/>
                <a:chExt cx="295199" cy="296360"/>
              </a:xfrm>
            </p:grpSpPr>
            <p:sp>
              <p:nvSpPr>
                <p:cNvPr id="2140" name="Google Shape;2140;p94"/>
                <p:cNvSpPr/>
                <p:nvPr/>
              </p:nvSpPr>
              <p:spPr>
                <a:xfrm>
                  <a:off x="2920550" y="996109"/>
                  <a:ext cx="80945" cy="38761"/>
                </a:xfrm>
                <a:custGeom>
                  <a:rect b="b" l="l" r="r" t="t"/>
                  <a:pathLst>
                    <a:path extrusionOk="0" h="1302" w="2719">
                      <a:moveTo>
                        <a:pt x="1877" y="0"/>
                      </a:moveTo>
                      <a:lnTo>
                        <a:pt x="1724" y="38"/>
                      </a:lnTo>
                      <a:lnTo>
                        <a:pt x="1609" y="77"/>
                      </a:lnTo>
                      <a:lnTo>
                        <a:pt x="1494" y="115"/>
                      </a:lnTo>
                      <a:lnTo>
                        <a:pt x="1417" y="191"/>
                      </a:lnTo>
                      <a:lnTo>
                        <a:pt x="1341" y="306"/>
                      </a:lnTo>
                      <a:lnTo>
                        <a:pt x="1264" y="383"/>
                      </a:lnTo>
                      <a:lnTo>
                        <a:pt x="1226" y="498"/>
                      </a:lnTo>
                      <a:lnTo>
                        <a:pt x="1226" y="651"/>
                      </a:lnTo>
                      <a:lnTo>
                        <a:pt x="1188" y="804"/>
                      </a:lnTo>
                      <a:lnTo>
                        <a:pt x="1111" y="919"/>
                      </a:lnTo>
                      <a:lnTo>
                        <a:pt x="996" y="1034"/>
                      </a:lnTo>
                      <a:lnTo>
                        <a:pt x="690" y="1034"/>
                      </a:lnTo>
                      <a:lnTo>
                        <a:pt x="575" y="919"/>
                      </a:lnTo>
                      <a:lnTo>
                        <a:pt x="499" y="804"/>
                      </a:lnTo>
                      <a:lnTo>
                        <a:pt x="460" y="651"/>
                      </a:lnTo>
                      <a:lnTo>
                        <a:pt x="499" y="498"/>
                      </a:lnTo>
                      <a:lnTo>
                        <a:pt x="575" y="383"/>
                      </a:lnTo>
                      <a:lnTo>
                        <a:pt x="690" y="306"/>
                      </a:lnTo>
                      <a:lnTo>
                        <a:pt x="843" y="268"/>
                      </a:lnTo>
                      <a:lnTo>
                        <a:pt x="920" y="230"/>
                      </a:lnTo>
                      <a:lnTo>
                        <a:pt x="958" y="153"/>
                      </a:lnTo>
                      <a:lnTo>
                        <a:pt x="920" y="77"/>
                      </a:lnTo>
                      <a:lnTo>
                        <a:pt x="843" y="38"/>
                      </a:lnTo>
                      <a:lnTo>
                        <a:pt x="613" y="77"/>
                      </a:lnTo>
                      <a:lnTo>
                        <a:pt x="460" y="191"/>
                      </a:lnTo>
                      <a:lnTo>
                        <a:pt x="307" y="345"/>
                      </a:lnTo>
                      <a:lnTo>
                        <a:pt x="231" y="536"/>
                      </a:lnTo>
                      <a:lnTo>
                        <a:pt x="116" y="536"/>
                      </a:lnTo>
                      <a:lnTo>
                        <a:pt x="39" y="574"/>
                      </a:lnTo>
                      <a:lnTo>
                        <a:pt x="1" y="651"/>
                      </a:lnTo>
                      <a:lnTo>
                        <a:pt x="39" y="766"/>
                      </a:lnTo>
                      <a:lnTo>
                        <a:pt x="116" y="804"/>
                      </a:lnTo>
                      <a:lnTo>
                        <a:pt x="231" y="804"/>
                      </a:lnTo>
                      <a:lnTo>
                        <a:pt x="307" y="995"/>
                      </a:lnTo>
                      <a:lnTo>
                        <a:pt x="460" y="1149"/>
                      </a:lnTo>
                      <a:lnTo>
                        <a:pt x="613" y="1263"/>
                      </a:lnTo>
                      <a:lnTo>
                        <a:pt x="843" y="1302"/>
                      </a:lnTo>
                      <a:lnTo>
                        <a:pt x="958" y="1302"/>
                      </a:lnTo>
                      <a:lnTo>
                        <a:pt x="1111" y="1263"/>
                      </a:lnTo>
                      <a:lnTo>
                        <a:pt x="1188" y="1187"/>
                      </a:lnTo>
                      <a:lnTo>
                        <a:pt x="1302" y="1110"/>
                      </a:lnTo>
                      <a:lnTo>
                        <a:pt x="1379" y="1034"/>
                      </a:lnTo>
                      <a:lnTo>
                        <a:pt x="1417" y="919"/>
                      </a:lnTo>
                      <a:lnTo>
                        <a:pt x="1456" y="804"/>
                      </a:lnTo>
                      <a:lnTo>
                        <a:pt x="1494" y="651"/>
                      </a:lnTo>
                      <a:lnTo>
                        <a:pt x="1494" y="498"/>
                      </a:lnTo>
                      <a:lnTo>
                        <a:pt x="1609" y="383"/>
                      </a:lnTo>
                      <a:lnTo>
                        <a:pt x="1724" y="306"/>
                      </a:lnTo>
                      <a:lnTo>
                        <a:pt x="1877" y="268"/>
                      </a:lnTo>
                      <a:lnTo>
                        <a:pt x="2030" y="306"/>
                      </a:lnTo>
                      <a:lnTo>
                        <a:pt x="2145" y="383"/>
                      </a:lnTo>
                      <a:lnTo>
                        <a:pt x="2221" y="498"/>
                      </a:lnTo>
                      <a:lnTo>
                        <a:pt x="2260" y="651"/>
                      </a:lnTo>
                      <a:lnTo>
                        <a:pt x="2221" y="804"/>
                      </a:lnTo>
                      <a:lnTo>
                        <a:pt x="2145" y="919"/>
                      </a:lnTo>
                      <a:lnTo>
                        <a:pt x="2030" y="995"/>
                      </a:lnTo>
                      <a:lnTo>
                        <a:pt x="1877" y="1034"/>
                      </a:lnTo>
                      <a:lnTo>
                        <a:pt x="1762" y="1072"/>
                      </a:lnTo>
                      <a:lnTo>
                        <a:pt x="1724" y="1149"/>
                      </a:lnTo>
                      <a:lnTo>
                        <a:pt x="1762" y="1225"/>
                      </a:lnTo>
                      <a:lnTo>
                        <a:pt x="1877" y="1263"/>
                      </a:lnTo>
                      <a:lnTo>
                        <a:pt x="2068" y="1225"/>
                      </a:lnTo>
                      <a:lnTo>
                        <a:pt x="2260" y="1149"/>
                      </a:lnTo>
                      <a:lnTo>
                        <a:pt x="2413" y="995"/>
                      </a:lnTo>
                      <a:lnTo>
                        <a:pt x="2489" y="804"/>
                      </a:lnTo>
                      <a:lnTo>
                        <a:pt x="2604" y="804"/>
                      </a:lnTo>
                      <a:lnTo>
                        <a:pt x="2681" y="766"/>
                      </a:lnTo>
                      <a:lnTo>
                        <a:pt x="2719" y="651"/>
                      </a:lnTo>
                      <a:lnTo>
                        <a:pt x="2681" y="574"/>
                      </a:lnTo>
                      <a:lnTo>
                        <a:pt x="2604" y="536"/>
                      </a:lnTo>
                      <a:lnTo>
                        <a:pt x="2489" y="536"/>
                      </a:lnTo>
                      <a:lnTo>
                        <a:pt x="2413" y="345"/>
                      </a:lnTo>
                      <a:lnTo>
                        <a:pt x="2260" y="153"/>
                      </a:lnTo>
                      <a:lnTo>
                        <a:pt x="2068" y="38"/>
                      </a:lnTo>
                      <a:lnTo>
                        <a:pt x="187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41" name="Google Shape;2141;p94"/>
                <p:cNvSpPr/>
                <p:nvPr/>
              </p:nvSpPr>
              <p:spPr>
                <a:xfrm>
                  <a:off x="2903462" y="956217"/>
                  <a:ext cx="117413" cy="118544"/>
                </a:xfrm>
                <a:custGeom>
                  <a:rect b="b" l="l" r="r" t="t"/>
                  <a:pathLst>
                    <a:path extrusionOk="0" h="3982" w="3944">
                      <a:moveTo>
                        <a:pt x="1953" y="268"/>
                      </a:moveTo>
                      <a:lnTo>
                        <a:pt x="2298" y="306"/>
                      </a:lnTo>
                      <a:lnTo>
                        <a:pt x="2642" y="383"/>
                      </a:lnTo>
                      <a:lnTo>
                        <a:pt x="2948" y="574"/>
                      </a:lnTo>
                      <a:lnTo>
                        <a:pt x="3178" y="766"/>
                      </a:lnTo>
                      <a:lnTo>
                        <a:pt x="3408" y="1034"/>
                      </a:lnTo>
                      <a:lnTo>
                        <a:pt x="3561" y="1340"/>
                      </a:lnTo>
                      <a:lnTo>
                        <a:pt x="3676" y="1646"/>
                      </a:lnTo>
                      <a:lnTo>
                        <a:pt x="3676" y="1991"/>
                      </a:lnTo>
                      <a:lnTo>
                        <a:pt x="3676" y="2335"/>
                      </a:lnTo>
                      <a:lnTo>
                        <a:pt x="3561" y="2680"/>
                      </a:lnTo>
                      <a:lnTo>
                        <a:pt x="3408" y="2948"/>
                      </a:lnTo>
                      <a:lnTo>
                        <a:pt x="3178" y="3216"/>
                      </a:lnTo>
                      <a:lnTo>
                        <a:pt x="2948" y="3446"/>
                      </a:lnTo>
                      <a:lnTo>
                        <a:pt x="2642" y="3599"/>
                      </a:lnTo>
                      <a:lnTo>
                        <a:pt x="2298" y="3675"/>
                      </a:lnTo>
                      <a:lnTo>
                        <a:pt x="1953" y="3714"/>
                      </a:lnTo>
                      <a:lnTo>
                        <a:pt x="1608" y="3675"/>
                      </a:lnTo>
                      <a:lnTo>
                        <a:pt x="1302" y="3599"/>
                      </a:lnTo>
                      <a:lnTo>
                        <a:pt x="996" y="3446"/>
                      </a:lnTo>
                      <a:lnTo>
                        <a:pt x="728" y="3216"/>
                      </a:lnTo>
                      <a:lnTo>
                        <a:pt x="537" y="2948"/>
                      </a:lnTo>
                      <a:lnTo>
                        <a:pt x="383" y="2680"/>
                      </a:lnTo>
                      <a:lnTo>
                        <a:pt x="269" y="2335"/>
                      </a:lnTo>
                      <a:lnTo>
                        <a:pt x="230" y="1991"/>
                      </a:lnTo>
                      <a:lnTo>
                        <a:pt x="269" y="1646"/>
                      </a:lnTo>
                      <a:lnTo>
                        <a:pt x="383" y="1340"/>
                      </a:lnTo>
                      <a:lnTo>
                        <a:pt x="537" y="1034"/>
                      </a:lnTo>
                      <a:lnTo>
                        <a:pt x="728" y="766"/>
                      </a:lnTo>
                      <a:lnTo>
                        <a:pt x="996" y="574"/>
                      </a:lnTo>
                      <a:lnTo>
                        <a:pt x="1302" y="383"/>
                      </a:lnTo>
                      <a:lnTo>
                        <a:pt x="1608" y="306"/>
                      </a:lnTo>
                      <a:lnTo>
                        <a:pt x="1953" y="268"/>
                      </a:lnTo>
                      <a:close/>
                      <a:moveTo>
                        <a:pt x="1953" y="0"/>
                      </a:moveTo>
                      <a:lnTo>
                        <a:pt x="1570" y="77"/>
                      </a:lnTo>
                      <a:lnTo>
                        <a:pt x="1187" y="192"/>
                      </a:lnTo>
                      <a:lnTo>
                        <a:pt x="843" y="345"/>
                      </a:lnTo>
                      <a:lnTo>
                        <a:pt x="575" y="613"/>
                      </a:lnTo>
                      <a:lnTo>
                        <a:pt x="307" y="881"/>
                      </a:lnTo>
                      <a:lnTo>
                        <a:pt x="154" y="1225"/>
                      </a:lnTo>
                      <a:lnTo>
                        <a:pt x="39" y="1608"/>
                      </a:lnTo>
                      <a:lnTo>
                        <a:pt x="1" y="1991"/>
                      </a:lnTo>
                      <a:lnTo>
                        <a:pt x="39" y="2374"/>
                      </a:lnTo>
                      <a:lnTo>
                        <a:pt x="154" y="2757"/>
                      </a:lnTo>
                      <a:lnTo>
                        <a:pt x="307" y="3101"/>
                      </a:lnTo>
                      <a:lnTo>
                        <a:pt x="575" y="3407"/>
                      </a:lnTo>
                      <a:lnTo>
                        <a:pt x="843" y="3637"/>
                      </a:lnTo>
                      <a:lnTo>
                        <a:pt x="1187" y="3828"/>
                      </a:lnTo>
                      <a:lnTo>
                        <a:pt x="1570" y="3943"/>
                      </a:lnTo>
                      <a:lnTo>
                        <a:pt x="1953" y="3982"/>
                      </a:lnTo>
                      <a:lnTo>
                        <a:pt x="2374" y="3943"/>
                      </a:lnTo>
                      <a:lnTo>
                        <a:pt x="2719" y="3828"/>
                      </a:lnTo>
                      <a:lnTo>
                        <a:pt x="3063" y="3637"/>
                      </a:lnTo>
                      <a:lnTo>
                        <a:pt x="3370" y="3407"/>
                      </a:lnTo>
                      <a:lnTo>
                        <a:pt x="3599" y="3101"/>
                      </a:lnTo>
                      <a:lnTo>
                        <a:pt x="3791" y="2757"/>
                      </a:lnTo>
                      <a:lnTo>
                        <a:pt x="3906" y="2374"/>
                      </a:lnTo>
                      <a:lnTo>
                        <a:pt x="3944" y="1991"/>
                      </a:lnTo>
                      <a:lnTo>
                        <a:pt x="3906" y="1608"/>
                      </a:lnTo>
                      <a:lnTo>
                        <a:pt x="3791" y="1225"/>
                      </a:lnTo>
                      <a:lnTo>
                        <a:pt x="3599" y="881"/>
                      </a:lnTo>
                      <a:lnTo>
                        <a:pt x="3370" y="613"/>
                      </a:lnTo>
                      <a:lnTo>
                        <a:pt x="3063" y="345"/>
                      </a:lnTo>
                      <a:lnTo>
                        <a:pt x="2719" y="192"/>
                      </a:lnTo>
                      <a:lnTo>
                        <a:pt x="2374" y="77"/>
                      </a:lnTo>
                      <a:lnTo>
                        <a:pt x="1953"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42" name="Google Shape;2142;p94"/>
                <p:cNvSpPr/>
                <p:nvPr/>
              </p:nvSpPr>
              <p:spPr>
                <a:xfrm>
                  <a:off x="2814568" y="867294"/>
                  <a:ext cx="295199" cy="296360"/>
                </a:xfrm>
                <a:custGeom>
                  <a:rect b="b" l="l" r="r" t="t"/>
                  <a:pathLst>
                    <a:path extrusionOk="0" h="9955" w="9916">
                      <a:moveTo>
                        <a:pt x="9648" y="269"/>
                      </a:moveTo>
                      <a:lnTo>
                        <a:pt x="9648" y="2183"/>
                      </a:lnTo>
                      <a:lnTo>
                        <a:pt x="8002" y="2183"/>
                      </a:lnTo>
                      <a:lnTo>
                        <a:pt x="8002" y="1303"/>
                      </a:lnTo>
                      <a:lnTo>
                        <a:pt x="8461" y="1303"/>
                      </a:lnTo>
                      <a:lnTo>
                        <a:pt x="8538" y="1264"/>
                      </a:lnTo>
                      <a:lnTo>
                        <a:pt x="8576" y="1188"/>
                      </a:lnTo>
                      <a:lnTo>
                        <a:pt x="8538" y="1111"/>
                      </a:lnTo>
                      <a:lnTo>
                        <a:pt x="8461" y="1073"/>
                      </a:lnTo>
                      <a:lnTo>
                        <a:pt x="1455" y="1073"/>
                      </a:lnTo>
                      <a:lnTo>
                        <a:pt x="1379" y="1111"/>
                      </a:lnTo>
                      <a:lnTo>
                        <a:pt x="1340" y="1188"/>
                      </a:lnTo>
                      <a:lnTo>
                        <a:pt x="1379" y="1264"/>
                      </a:lnTo>
                      <a:lnTo>
                        <a:pt x="1455" y="1303"/>
                      </a:lnTo>
                      <a:lnTo>
                        <a:pt x="1876" y="1303"/>
                      </a:lnTo>
                      <a:lnTo>
                        <a:pt x="1876" y="2183"/>
                      </a:lnTo>
                      <a:lnTo>
                        <a:pt x="230" y="2183"/>
                      </a:lnTo>
                      <a:lnTo>
                        <a:pt x="230" y="269"/>
                      </a:lnTo>
                      <a:close/>
                      <a:moveTo>
                        <a:pt x="2144" y="8538"/>
                      </a:moveTo>
                      <a:lnTo>
                        <a:pt x="2336" y="8576"/>
                      </a:lnTo>
                      <a:lnTo>
                        <a:pt x="2565" y="8653"/>
                      </a:lnTo>
                      <a:lnTo>
                        <a:pt x="2757" y="8768"/>
                      </a:lnTo>
                      <a:lnTo>
                        <a:pt x="2910" y="8921"/>
                      </a:lnTo>
                      <a:lnTo>
                        <a:pt x="3063" y="9074"/>
                      </a:lnTo>
                      <a:lnTo>
                        <a:pt x="3140" y="9266"/>
                      </a:lnTo>
                      <a:lnTo>
                        <a:pt x="3216" y="9457"/>
                      </a:lnTo>
                      <a:lnTo>
                        <a:pt x="3255" y="9687"/>
                      </a:lnTo>
                      <a:lnTo>
                        <a:pt x="2144" y="9687"/>
                      </a:lnTo>
                      <a:lnTo>
                        <a:pt x="2144" y="8538"/>
                      </a:lnTo>
                      <a:close/>
                      <a:moveTo>
                        <a:pt x="7772" y="1303"/>
                      </a:moveTo>
                      <a:lnTo>
                        <a:pt x="7772" y="8309"/>
                      </a:lnTo>
                      <a:lnTo>
                        <a:pt x="7504" y="8347"/>
                      </a:lnTo>
                      <a:lnTo>
                        <a:pt x="7236" y="8423"/>
                      </a:lnTo>
                      <a:lnTo>
                        <a:pt x="7006" y="8576"/>
                      </a:lnTo>
                      <a:lnTo>
                        <a:pt x="6815" y="8730"/>
                      </a:lnTo>
                      <a:lnTo>
                        <a:pt x="6662" y="8959"/>
                      </a:lnTo>
                      <a:lnTo>
                        <a:pt x="6509" y="9189"/>
                      </a:lnTo>
                      <a:lnTo>
                        <a:pt x="6432" y="9419"/>
                      </a:lnTo>
                      <a:lnTo>
                        <a:pt x="6394" y="9687"/>
                      </a:lnTo>
                      <a:lnTo>
                        <a:pt x="3523" y="9687"/>
                      </a:lnTo>
                      <a:lnTo>
                        <a:pt x="3484" y="9419"/>
                      </a:lnTo>
                      <a:lnTo>
                        <a:pt x="3369" y="9189"/>
                      </a:lnTo>
                      <a:lnTo>
                        <a:pt x="3255" y="8959"/>
                      </a:lnTo>
                      <a:lnTo>
                        <a:pt x="3101" y="8730"/>
                      </a:lnTo>
                      <a:lnTo>
                        <a:pt x="2872" y="8576"/>
                      </a:lnTo>
                      <a:lnTo>
                        <a:pt x="2642" y="8423"/>
                      </a:lnTo>
                      <a:lnTo>
                        <a:pt x="2412" y="8347"/>
                      </a:lnTo>
                      <a:lnTo>
                        <a:pt x="2144" y="8309"/>
                      </a:lnTo>
                      <a:lnTo>
                        <a:pt x="2144" y="1303"/>
                      </a:lnTo>
                      <a:close/>
                      <a:moveTo>
                        <a:pt x="7772" y="8538"/>
                      </a:moveTo>
                      <a:lnTo>
                        <a:pt x="7772" y="9687"/>
                      </a:lnTo>
                      <a:lnTo>
                        <a:pt x="6624" y="9687"/>
                      </a:lnTo>
                      <a:lnTo>
                        <a:pt x="6662" y="9457"/>
                      </a:lnTo>
                      <a:lnTo>
                        <a:pt x="6738" y="9266"/>
                      </a:lnTo>
                      <a:lnTo>
                        <a:pt x="6853" y="9074"/>
                      </a:lnTo>
                      <a:lnTo>
                        <a:pt x="7006" y="8921"/>
                      </a:lnTo>
                      <a:lnTo>
                        <a:pt x="7160" y="8768"/>
                      </a:lnTo>
                      <a:lnTo>
                        <a:pt x="7351" y="8653"/>
                      </a:lnTo>
                      <a:lnTo>
                        <a:pt x="7542" y="8576"/>
                      </a:lnTo>
                      <a:lnTo>
                        <a:pt x="7772" y="8538"/>
                      </a:lnTo>
                      <a:close/>
                      <a:moveTo>
                        <a:pt x="115" y="1"/>
                      </a:moveTo>
                      <a:lnTo>
                        <a:pt x="39" y="39"/>
                      </a:lnTo>
                      <a:lnTo>
                        <a:pt x="0" y="154"/>
                      </a:lnTo>
                      <a:lnTo>
                        <a:pt x="0" y="2298"/>
                      </a:lnTo>
                      <a:lnTo>
                        <a:pt x="39" y="2413"/>
                      </a:lnTo>
                      <a:lnTo>
                        <a:pt x="115" y="2451"/>
                      </a:lnTo>
                      <a:lnTo>
                        <a:pt x="1876" y="2451"/>
                      </a:lnTo>
                      <a:lnTo>
                        <a:pt x="1876" y="9840"/>
                      </a:lnTo>
                      <a:lnTo>
                        <a:pt x="1915" y="9916"/>
                      </a:lnTo>
                      <a:lnTo>
                        <a:pt x="1991" y="9955"/>
                      </a:lnTo>
                      <a:lnTo>
                        <a:pt x="7887" y="9955"/>
                      </a:lnTo>
                      <a:lnTo>
                        <a:pt x="7963" y="9916"/>
                      </a:lnTo>
                      <a:lnTo>
                        <a:pt x="8002" y="9840"/>
                      </a:lnTo>
                      <a:lnTo>
                        <a:pt x="8002" y="2451"/>
                      </a:lnTo>
                      <a:lnTo>
                        <a:pt x="9801" y="2451"/>
                      </a:lnTo>
                      <a:lnTo>
                        <a:pt x="9878" y="2413"/>
                      </a:lnTo>
                      <a:lnTo>
                        <a:pt x="9916" y="2298"/>
                      </a:lnTo>
                      <a:lnTo>
                        <a:pt x="9916" y="154"/>
                      </a:lnTo>
                      <a:lnTo>
                        <a:pt x="9878" y="39"/>
                      </a:lnTo>
                      <a:lnTo>
                        <a:pt x="9801"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grpSp>
        <p:nvGrpSpPr>
          <p:cNvPr id="2143" name="Google Shape;2143;p94"/>
          <p:cNvGrpSpPr/>
          <p:nvPr/>
        </p:nvGrpSpPr>
        <p:grpSpPr>
          <a:xfrm>
            <a:off x="1882519" y="2207617"/>
            <a:ext cx="1056319" cy="1013661"/>
            <a:chOff x="5294171" y="6141103"/>
            <a:chExt cx="2816100" cy="2703097"/>
          </a:xfrm>
        </p:grpSpPr>
        <p:sp>
          <p:nvSpPr>
            <p:cNvPr id="2144" name="Google Shape;2144;p94"/>
            <p:cNvSpPr txBox="1"/>
            <p:nvPr/>
          </p:nvSpPr>
          <p:spPr>
            <a:xfrm>
              <a:off x="5294171" y="8151500"/>
              <a:ext cx="2816100" cy="6927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TECH</a:t>
              </a:r>
              <a:endParaRPr b="1" sz="1100">
                <a:solidFill>
                  <a:schemeClr val="dk2"/>
                </a:solidFill>
                <a:latin typeface="Montserrat"/>
                <a:ea typeface="Montserrat"/>
                <a:cs typeface="Montserrat"/>
                <a:sym typeface="Montserrat"/>
              </a:endParaRPr>
            </a:p>
          </p:txBody>
        </p:sp>
        <p:grpSp>
          <p:nvGrpSpPr>
            <p:cNvPr id="2145" name="Google Shape;2145;p94"/>
            <p:cNvGrpSpPr/>
            <p:nvPr/>
          </p:nvGrpSpPr>
          <p:grpSpPr>
            <a:xfrm>
              <a:off x="5972781" y="6141103"/>
              <a:ext cx="1458879" cy="1465307"/>
              <a:chOff x="6680187" y="8505413"/>
              <a:chExt cx="1085233" cy="1090015"/>
            </a:xfrm>
          </p:grpSpPr>
          <p:sp>
            <p:nvSpPr>
              <p:cNvPr id="2146" name="Google Shape;2146;p94"/>
              <p:cNvSpPr/>
              <p:nvPr/>
            </p:nvSpPr>
            <p:spPr>
              <a:xfrm>
                <a:off x="6865600" y="8735300"/>
                <a:ext cx="122100" cy="1152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47" name="Google Shape;2147;p94"/>
              <p:cNvSpPr/>
              <p:nvPr/>
            </p:nvSpPr>
            <p:spPr>
              <a:xfrm>
                <a:off x="6865600" y="8940475"/>
                <a:ext cx="122100" cy="115200"/>
              </a:xfrm>
              <a:prstGeom prst="rect">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48" name="Google Shape;2148;p94"/>
              <p:cNvSpPr/>
              <p:nvPr/>
            </p:nvSpPr>
            <p:spPr>
              <a:xfrm>
                <a:off x="6763050" y="8528225"/>
                <a:ext cx="918300" cy="92400"/>
              </a:xfrm>
              <a:prstGeom prst="round2SameRect">
                <a:avLst>
                  <a:gd fmla="val 50000" name="adj1"/>
                  <a:gd fmla="val 0" name="adj2"/>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149" name="Google Shape;2149;p94"/>
              <p:cNvGrpSpPr/>
              <p:nvPr/>
            </p:nvGrpSpPr>
            <p:grpSpPr>
              <a:xfrm>
                <a:off x="6680187" y="8505413"/>
                <a:ext cx="1085233" cy="1090015"/>
                <a:chOff x="8085742" y="4632183"/>
                <a:chExt cx="268310" cy="269499"/>
              </a:xfrm>
            </p:grpSpPr>
            <p:sp>
              <p:nvSpPr>
                <p:cNvPr id="2150" name="Google Shape;2150;p94"/>
                <p:cNvSpPr/>
                <p:nvPr/>
              </p:nvSpPr>
              <p:spPr>
                <a:xfrm>
                  <a:off x="8181560" y="4686082"/>
                  <a:ext cx="125787" cy="7226"/>
                </a:xfrm>
                <a:custGeom>
                  <a:rect b="b" l="l" r="r" t="t"/>
                  <a:pathLst>
                    <a:path extrusionOk="0" h="231" w="4021">
                      <a:moveTo>
                        <a:pt x="77" y="1"/>
                      </a:moveTo>
                      <a:lnTo>
                        <a:pt x="0" y="39"/>
                      </a:lnTo>
                      <a:lnTo>
                        <a:pt x="0" y="115"/>
                      </a:lnTo>
                      <a:lnTo>
                        <a:pt x="0" y="192"/>
                      </a:lnTo>
                      <a:lnTo>
                        <a:pt x="77" y="230"/>
                      </a:lnTo>
                      <a:lnTo>
                        <a:pt x="3944" y="230"/>
                      </a:lnTo>
                      <a:lnTo>
                        <a:pt x="4020" y="192"/>
                      </a:lnTo>
                      <a:lnTo>
                        <a:pt x="4020" y="115"/>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51" name="Google Shape;2151;p94"/>
                <p:cNvSpPr/>
                <p:nvPr/>
              </p:nvSpPr>
              <p:spPr>
                <a:xfrm>
                  <a:off x="8181560" y="4712422"/>
                  <a:ext cx="125787" cy="7226"/>
                </a:xfrm>
                <a:custGeom>
                  <a:rect b="b" l="l" r="r" t="t"/>
                  <a:pathLst>
                    <a:path extrusionOk="0" h="231" w="4021">
                      <a:moveTo>
                        <a:pt x="77" y="1"/>
                      </a:moveTo>
                      <a:lnTo>
                        <a:pt x="0" y="39"/>
                      </a:lnTo>
                      <a:lnTo>
                        <a:pt x="0" y="116"/>
                      </a:lnTo>
                      <a:lnTo>
                        <a:pt x="0" y="192"/>
                      </a:lnTo>
                      <a:lnTo>
                        <a:pt x="77" y="231"/>
                      </a:lnTo>
                      <a:lnTo>
                        <a:pt x="3944" y="231"/>
                      </a:lnTo>
                      <a:lnTo>
                        <a:pt x="4020" y="192"/>
                      </a:lnTo>
                      <a:lnTo>
                        <a:pt x="4020" y="116"/>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52" name="Google Shape;2152;p94"/>
                <p:cNvSpPr/>
                <p:nvPr/>
              </p:nvSpPr>
              <p:spPr>
                <a:xfrm>
                  <a:off x="8131258" y="4686082"/>
                  <a:ext cx="33566" cy="33566"/>
                </a:xfrm>
                <a:custGeom>
                  <a:rect b="b" l="l" r="r" t="t"/>
                  <a:pathLst>
                    <a:path extrusionOk="0" h="1073" w="1073">
                      <a:moveTo>
                        <a:pt x="843" y="230"/>
                      </a:moveTo>
                      <a:lnTo>
                        <a:pt x="843" y="843"/>
                      </a:lnTo>
                      <a:lnTo>
                        <a:pt x="230" y="843"/>
                      </a:lnTo>
                      <a:lnTo>
                        <a:pt x="230" y="230"/>
                      </a:lnTo>
                      <a:close/>
                      <a:moveTo>
                        <a:pt x="115" y="1"/>
                      </a:moveTo>
                      <a:lnTo>
                        <a:pt x="39" y="39"/>
                      </a:lnTo>
                      <a:lnTo>
                        <a:pt x="0" y="115"/>
                      </a:lnTo>
                      <a:lnTo>
                        <a:pt x="0" y="958"/>
                      </a:lnTo>
                      <a:lnTo>
                        <a:pt x="39" y="1034"/>
                      </a:lnTo>
                      <a:lnTo>
                        <a:pt x="115" y="1073"/>
                      </a:lnTo>
                      <a:lnTo>
                        <a:pt x="957" y="1073"/>
                      </a:lnTo>
                      <a:lnTo>
                        <a:pt x="1034" y="1034"/>
                      </a:lnTo>
                      <a:lnTo>
                        <a:pt x="1072" y="958"/>
                      </a:lnTo>
                      <a:lnTo>
                        <a:pt x="1072" y="115"/>
                      </a:lnTo>
                      <a:lnTo>
                        <a:pt x="1034" y="39"/>
                      </a:lnTo>
                      <a:lnTo>
                        <a:pt x="957"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53" name="Google Shape;2153;p94"/>
                <p:cNvSpPr/>
                <p:nvPr/>
              </p:nvSpPr>
              <p:spPr>
                <a:xfrm>
                  <a:off x="8181560" y="4736384"/>
                  <a:ext cx="125787" cy="7226"/>
                </a:xfrm>
                <a:custGeom>
                  <a:rect b="b" l="l" r="r" t="t"/>
                  <a:pathLst>
                    <a:path extrusionOk="0" h="231" w="4021">
                      <a:moveTo>
                        <a:pt x="77" y="0"/>
                      </a:moveTo>
                      <a:lnTo>
                        <a:pt x="0" y="39"/>
                      </a:lnTo>
                      <a:lnTo>
                        <a:pt x="0" y="115"/>
                      </a:lnTo>
                      <a:lnTo>
                        <a:pt x="0" y="192"/>
                      </a:lnTo>
                      <a:lnTo>
                        <a:pt x="77" y="230"/>
                      </a:lnTo>
                      <a:lnTo>
                        <a:pt x="3944" y="230"/>
                      </a:lnTo>
                      <a:lnTo>
                        <a:pt x="4020" y="192"/>
                      </a:lnTo>
                      <a:lnTo>
                        <a:pt x="4020" y="115"/>
                      </a:lnTo>
                      <a:lnTo>
                        <a:pt x="4020" y="39"/>
                      </a:lnTo>
                      <a:lnTo>
                        <a:pt x="3944"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54" name="Google Shape;2154;p94"/>
                <p:cNvSpPr/>
                <p:nvPr/>
              </p:nvSpPr>
              <p:spPr>
                <a:xfrm>
                  <a:off x="8181560" y="4762724"/>
                  <a:ext cx="125787" cy="7226"/>
                </a:xfrm>
                <a:custGeom>
                  <a:rect b="b" l="l" r="r" t="t"/>
                  <a:pathLst>
                    <a:path extrusionOk="0" h="231" w="4021">
                      <a:moveTo>
                        <a:pt x="77" y="1"/>
                      </a:moveTo>
                      <a:lnTo>
                        <a:pt x="0" y="39"/>
                      </a:lnTo>
                      <a:lnTo>
                        <a:pt x="0" y="116"/>
                      </a:lnTo>
                      <a:lnTo>
                        <a:pt x="0" y="192"/>
                      </a:lnTo>
                      <a:lnTo>
                        <a:pt x="77" y="230"/>
                      </a:lnTo>
                      <a:lnTo>
                        <a:pt x="3944" y="230"/>
                      </a:lnTo>
                      <a:lnTo>
                        <a:pt x="4020" y="192"/>
                      </a:lnTo>
                      <a:lnTo>
                        <a:pt x="4020" y="116"/>
                      </a:lnTo>
                      <a:lnTo>
                        <a:pt x="4020" y="39"/>
                      </a:lnTo>
                      <a:lnTo>
                        <a:pt x="394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55" name="Google Shape;2155;p94"/>
                <p:cNvSpPr/>
                <p:nvPr/>
              </p:nvSpPr>
              <p:spPr>
                <a:xfrm>
                  <a:off x="8131258" y="4736384"/>
                  <a:ext cx="33566" cy="33566"/>
                </a:xfrm>
                <a:custGeom>
                  <a:rect b="b" l="l" r="r" t="t"/>
                  <a:pathLst>
                    <a:path extrusionOk="0" h="1073" w="1073">
                      <a:moveTo>
                        <a:pt x="843" y="230"/>
                      </a:moveTo>
                      <a:lnTo>
                        <a:pt x="843" y="843"/>
                      </a:lnTo>
                      <a:lnTo>
                        <a:pt x="230" y="843"/>
                      </a:lnTo>
                      <a:lnTo>
                        <a:pt x="230" y="230"/>
                      </a:lnTo>
                      <a:close/>
                      <a:moveTo>
                        <a:pt x="115" y="0"/>
                      </a:moveTo>
                      <a:lnTo>
                        <a:pt x="39" y="39"/>
                      </a:lnTo>
                      <a:lnTo>
                        <a:pt x="0" y="115"/>
                      </a:lnTo>
                      <a:lnTo>
                        <a:pt x="0" y="958"/>
                      </a:lnTo>
                      <a:lnTo>
                        <a:pt x="39" y="1034"/>
                      </a:lnTo>
                      <a:lnTo>
                        <a:pt x="115" y="1072"/>
                      </a:lnTo>
                      <a:lnTo>
                        <a:pt x="957" y="1072"/>
                      </a:lnTo>
                      <a:lnTo>
                        <a:pt x="1034" y="1034"/>
                      </a:lnTo>
                      <a:lnTo>
                        <a:pt x="1072" y="958"/>
                      </a:lnTo>
                      <a:lnTo>
                        <a:pt x="1072" y="115"/>
                      </a:lnTo>
                      <a:lnTo>
                        <a:pt x="1034" y="39"/>
                      </a:lnTo>
                      <a:lnTo>
                        <a:pt x="957"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56" name="Google Shape;2156;p94"/>
                <p:cNvSpPr/>
                <p:nvPr/>
              </p:nvSpPr>
              <p:spPr>
                <a:xfrm>
                  <a:off x="8085742" y="4632183"/>
                  <a:ext cx="268310" cy="269499"/>
                </a:xfrm>
                <a:custGeom>
                  <a:rect b="b" l="l" r="r" t="t"/>
                  <a:pathLst>
                    <a:path extrusionOk="0" h="8615" w="8577">
                      <a:moveTo>
                        <a:pt x="7466" y="231"/>
                      </a:moveTo>
                      <a:lnTo>
                        <a:pt x="7619" y="269"/>
                      </a:lnTo>
                      <a:lnTo>
                        <a:pt x="7734" y="345"/>
                      </a:lnTo>
                      <a:lnTo>
                        <a:pt x="7810" y="460"/>
                      </a:lnTo>
                      <a:lnTo>
                        <a:pt x="7849" y="575"/>
                      </a:lnTo>
                      <a:lnTo>
                        <a:pt x="7849" y="881"/>
                      </a:lnTo>
                      <a:lnTo>
                        <a:pt x="728" y="881"/>
                      </a:lnTo>
                      <a:lnTo>
                        <a:pt x="728" y="575"/>
                      </a:lnTo>
                      <a:lnTo>
                        <a:pt x="728" y="460"/>
                      </a:lnTo>
                      <a:lnTo>
                        <a:pt x="805" y="345"/>
                      </a:lnTo>
                      <a:lnTo>
                        <a:pt x="919" y="269"/>
                      </a:lnTo>
                      <a:lnTo>
                        <a:pt x="1073" y="231"/>
                      </a:lnTo>
                      <a:close/>
                      <a:moveTo>
                        <a:pt x="7849" y="1111"/>
                      </a:moveTo>
                      <a:lnTo>
                        <a:pt x="7849" y="5016"/>
                      </a:lnTo>
                      <a:lnTo>
                        <a:pt x="728" y="5016"/>
                      </a:lnTo>
                      <a:lnTo>
                        <a:pt x="728" y="1111"/>
                      </a:lnTo>
                      <a:close/>
                      <a:moveTo>
                        <a:pt x="7849" y="5207"/>
                      </a:moveTo>
                      <a:lnTo>
                        <a:pt x="8346" y="8232"/>
                      </a:lnTo>
                      <a:lnTo>
                        <a:pt x="8346" y="8270"/>
                      </a:lnTo>
                      <a:lnTo>
                        <a:pt x="8346" y="8347"/>
                      </a:lnTo>
                      <a:lnTo>
                        <a:pt x="8270" y="8385"/>
                      </a:lnTo>
                      <a:lnTo>
                        <a:pt x="307" y="8385"/>
                      </a:lnTo>
                      <a:lnTo>
                        <a:pt x="230" y="8347"/>
                      </a:lnTo>
                      <a:lnTo>
                        <a:pt x="230" y="8270"/>
                      </a:lnTo>
                      <a:lnTo>
                        <a:pt x="230" y="8232"/>
                      </a:lnTo>
                      <a:lnTo>
                        <a:pt x="690" y="5207"/>
                      </a:lnTo>
                      <a:close/>
                      <a:moveTo>
                        <a:pt x="1073" y="1"/>
                      </a:moveTo>
                      <a:lnTo>
                        <a:pt x="958" y="39"/>
                      </a:lnTo>
                      <a:lnTo>
                        <a:pt x="843" y="77"/>
                      </a:lnTo>
                      <a:lnTo>
                        <a:pt x="651" y="192"/>
                      </a:lnTo>
                      <a:lnTo>
                        <a:pt x="537" y="384"/>
                      </a:lnTo>
                      <a:lnTo>
                        <a:pt x="498" y="460"/>
                      </a:lnTo>
                      <a:lnTo>
                        <a:pt x="498" y="575"/>
                      </a:lnTo>
                      <a:lnTo>
                        <a:pt x="498" y="5093"/>
                      </a:lnTo>
                      <a:lnTo>
                        <a:pt x="1" y="8194"/>
                      </a:lnTo>
                      <a:lnTo>
                        <a:pt x="1" y="8347"/>
                      </a:lnTo>
                      <a:lnTo>
                        <a:pt x="77" y="8461"/>
                      </a:lnTo>
                      <a:lnTo>
                        <a:pt x="192" y="8576"/>
                      </a:lnTo>
                      <a:lnTo>
                        <a:pt x="345" y="8615"/>
                      </a:lnTo>
                      <a:lnTo>
                        <a:pt x="8232" y="8615"/>
                      </a:lnTo>
                      <a:lnTo>
                        <a:pt x="8385" y="8576"/>
                      </a:lnTo>
                      <a:lnTo>
                        <a:pt x="8500" y="8461"/>
                      </a:lnTo>
                      <a:lnTo>
                        <a:pt x="8576" y="8347"/>
                      </a:lnTo>
                      <a:lnTo>
                        <a:pt x="8576" y="8194"/>
                      </a:lnTo>
                      <a:lnTo>
                        <a:pt x="8040" y="5093"/>
                      </a:lnTo>
                      <a:lnTo>
                        <a:pt x="8040" y="575"/>
                      </a:lnTo>
                      <a:lnTo>
                        <a:pt x="8040" y="460"/>
                      </a:lnTo>
                      <a:lnTo>
                        <a:pt x="8002" y="384"/>
                      </a:lnTo>
                      <a:lnTo>
                        <a:pt x="7887" y="192"/>
                      </a:lnTo>
                      <a:lnTo>
                        <a:pt x="7696" y="77"/>
                      </a:lnTo>
                      <a:lnTo>
                        <a:pt x="7581" y="39"/>
                      </a:lnTo>
                      <a:lnTo>
                        <a:pt x="7466"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57" name="Google Shape;2157;p94"/>
                <p:cNvSpPr/>
                <p:nvPr/>
              </p:nvSpPr>
              <p:spPr>
                <a:xfrm>
                  <a:off x="8110893" y="4809428"/>
                  <a:ext cx="216788" cy="64723"/>
                </a:xfrm>
                <a:custGeom>
                  <a:rect b="b" l="l" r="r" t="t"/>
                  <a:pathLst>
                    <a:path extrusionOk="0" h="2069" w="6930">
                      <a:moveTo>
                        <a:pt x="1838" y="230"/>
                      </a:moveTo>
                      <a:lnTo>
                        <a:pt x="1762" y="920"/>
                      </a:lnTo>
                      <a:lnTo>
                        <a:pt x="345" y="920"/>
                      </a:lnTo>
                      <a:lnTo>
                        <a:pt x="422" y="230"/>
                      </a:lnTo>
                      <a:close/>
                      <a:moveTo>
                        <a:pt x="3370" y="230"/>
                      </a:moveTo>
                      <a:lnTo>
                        <a:pt x="3370" y="920"/>
                      </a:lnTo>
                      <a:lnTo>
                        <a:pt x="1953" y="920"/>
                      </a:lnTo>
                      <a:lnTo>
                        <a:pt x="2030" y="230"/>
                      </a:lnTo>
                      <a:close/>
                      <a:moveTo>
                        <a:pt x="4863" y="230"/>
                      </a:moveTo>
                      <a:lnTo>
                        <a:pt x="4939" y="920"/>
                      </a:lnTo>
                      <a:lnTo>
                        <a:pt x="3599" y="920"/>
                      </a:lnTo>
                      <a:lnTo>
                        <a:pt x="3599" y="230"/>
                      </a:lnTo>
                      <a:close/>
                      <a:moveTo>
                        <a:pt x="6509" y="230"/>
                      </a:moveTo>
                      <a:lnTo>
                        <a:pt x="6585" y="920"/>
                      </a:lnTo>
                      <a:lnTo>
                        <a:pt x="5131" y="920"/>
                      </a:lnTo>
                      <a:lnTo>
                        <a:pt x="5092" y="230"/>
                      </a:lnTo>
                      <a:close/>
                      <a:moveTo>
                        <a:pt x="1723" y="1149"/>
                      </a:moveTo>
                      <a:lnTo>
                        <a:pt x="1647" y="1838"/>
                      </a:lnTo>
                      <a:lnTo>
                        <a:pt x="230" y="1838"/>
                      </a:lnTo>
                      <a:lnTo>
                        <a:pt x="307" y="1149"/>
                      </a:lnTo>
                      <a:close/>
                      <a:moveTo>
                        <a:pt x="3370" y="1149"/>
                      </a:moveTo>
                      <a:lnTo>
                        <a:pt x="3370" y="1838"/>
                      </a:lnTo>
                      <a:lnTo>
                        <a:pt x="1876" y="1838"/>
                      </a:lnTo>
                      <a:lnTo>
                        <a:pt x="1953" y="1149"/>
                      </a:lnTo>
                      <a:close/>
                      <a:moveTo>
                        <a:pt x="4939" y="1149"/>
                      </a:moveTo>
                      <a:lnTo>
                        <a:pt x="5016" y="1838"/>
                      </a:lnTo>
                      <a:lnTo>
                        <a:pt x="3599" y="1838"/>
                      </a:lnTo>
                      <a:lnTo>
                        <a:pt x="3599" y="1149"/>
                      </a:lnTo>
                      <a:close/>
                      <a:moveTo>
                        <a:pt x="6624" y="1149"/>
                      </a:moveTo>
                      <a:lnTo>
                        <a:pt x="6700" y="1838"/>
                      </a:lnTo>
                      <a:lnTo>
                        <a:pt x="5245" y="1838"/>
                      </a:lnTo>
                      <a:lnTo>
                        <a:pt x="5169" y="1149"/>
                      </a:lnTo>
                      <a:close/>
                      <a:moveTo>
                        <a:pt x="345" y="1"/>
                      </a:moveTo>
                      <a:lnTo>
                        <a:pt x="269" y="39"/>
                      </a:lnTo>
                      <a:lnTo>
                        <a:pt x="230" y="116"/>
                      </a:lnTo>
                      <a:lnTo>
                        <a:pt x="1" y="1953"/>
                      </a:lnTo>
                      <a:lnTo>
                        <a:pt x="39" y="2030"/>
                      </a:lnTo>
                      <a:lnTo>
                        <a:pt x="115" y="2068"/>
                      </a:lnTo>
                      <a:lnTo>
                        <a:pt x="6853" y="2068"/>
                      </a:lnTo>
                      <a:lnTo>
                        <a:pt x="6930" y="2030"/>
                      </a:lnTo>
                      <a:lnTo>
                        <a:pt x="6930" y="1953"/>
                      </a:lnTo>
                      <a:lnTo>
                        <a:pt x="6700" y="116"/>
                      </a:lnTo>
                      <a:lnTo>
                        <a:pt x="6662" y="39"/>
                      </a:lnTo>
                      <a:lnTo>
                        <a:pt x="658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grpSp>
      <p:sp>
        <p:nvSpPr>
          <p:cNvPr id="2158" name="Google Shape;2158;p94"/>
          <p:cNvSpPr txBox="1"/>
          <p:nvPr/>
        </p:nvSpPr>
        <p:spPr>
          <a:xfrm>
            <a:off x="3421842" y="4539159"/>
            <a:ext cx="1056300" cy="3384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CONSUMER GOODS</a:t>
            </a:r>
            <a:endParaRPr b="1" sz="1100">
              <a:solidFill>
                <a:schemeClr val="dk2"/>
              </a:solidFill>
              <a:latin typeface="Montserrat"/>
              <a:ea typeface="Montserrat"/>
              <a:cs typeface="Montserrat"/>
              <a:sym typeface="Montserrat"/>
            </a:endParaRPr>
          </a:p>
        </p:txBody>
      </p:sp>
      <p:grpSp>
        <p:nvGrpSpPr>
          <p:cNvPr id="2159" name="Google Shape;2159;p94"/>
          <p:cNvGrpSpPr/>
          <p:nvPr/>
        </p:nvGrpSpPr>
        <p:grpSpPr>
          <a:xfrm>
            <a:off x="3693088" y="3673433"/>
            <a:ext cx="514154" cy="639986"/>
            <a:chOff x="10719337" y="8321019"/>
            <a:chExt cx="1171728" cy="1458823"/>
          </a:xfrm>
        </p:grpSpPr>
        <p:sp>
          <p:nvSpPr>
            <p:cNvPr id="2160" name="Google Shape;2160;p94"/>
            <p:cNvSpPr/>
            <p:nvPr/>
          </p:nvSpPr>
          <p:spPr>
            <a:xfrm>
              <a:off x="11424600" y="8454950"/>
              <a:ext cx="444600" cy="97800"/>
            </a:xfrm>
            <a:prstGeom prst="parallelogram">
              <a:avLst>
                <a:gd fmla="val 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61" name="Google Shape;2161;p94"/>
            <p:cNvSpPr/>
            <p:nvPr/>
          </p:nvSpPr>
          <p:spPr>
            <a:xfrm>
              <a:off x="10804175" y="8819275"/>
              <a:ext cx="478800" cy="454800"/>
            </a:xfrm>
            <a:prstGeom prst="star5">
              <a:avLst>
                <a:gd fmla="val 34808" name="adj"/>
                <a:gd fmla="val 105146" name="hf"/>
                <a:gd fmla="val 110557" name="vf"/>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162" name="Google Shape;2162;p94"/>
            <p:cNvGrpSpPr/>
            <p:nvPr/>
          </p:nvGrpSpPr>
          <p:grpSpPr>
            <a:xfrm>
              <a:off x="10719337" y="8321019"/>
              <a:ext cx="1171728" cy="1458823"/>
              <a:chOff x="10719337" y="8290449"/>
              <a:chExt cx="1171728" cy="1458823"/>
            </a:xfrm>
          </p:grpSpPr>
          <p:sp>
            <p:nvSpPr>
              <p:cNvPr id="2163" name="Google Shape;2163;p94"/>
              <p:cNvSpPr/>
              <p:nvPr/>
            </p:nvSpPr>
            <p:spPr>
              <a:xfrm>
                <a:off x="11388738" y="8392108"/>
                <a:ext cx="502327" cy="1357165"/>
              </a:xfrm>
              <a:custGeom>
                <a:rect b="b" l="l" r="r" t="t"/>
                <a:pathLst>
                  <a:path extrusionOk="0" h="8691" w="3217">
                    <a:moveTo>
                      <a:pt x="2987" y="230"/>
                    </a:moveTo>
                    <a:lnTo>
                      <a:pt x="2987" y="690"/>
                    </a:lnTo>
                    <a:lnTo>
                      <a:pt x="231" y="690"/>
                    </a:lnTo>
                    <a:lnTo>
                      <a:pt x="231" y="230"/>
                    </a:lnTo>
                    <a:close/>
                    <a:moveTo>
                      <a:pt x="2987" y="919"/>
                    </a:moveTo>
                    <a:lnTo>
                      <a:pt x="2566" y="7274"/>
                    </a:lnTo>
                    <a:lnTo>
                      <a:pt x="2566" y="7351"/>
                    </a:lnTo>
                    <a:lnTo>
                      <a:pt x="2489" y="7389"/>
                    </a:lnTo>
                    <a:lnTo>
                      <a:pt x="2451" y="7427"/>
                    </a:lnTo>
                    <a:lnTo>
                      <a:pt x="2374" y="7466"/>
                    </a:lnTo>
                    <a:lnTo>
                      <a:pt x="881" y="7466"/>
                    </a:lnTo>
                    <a:lnTo>
                      <a:pt x="805" y="7427"/>
                    </a:lnTo>
                    <a:lnTo>
                      <a:pt x="728" y="7389"/>
                    </a:lnTo>
                    <a:lnTo>
                      <a:pt x="690" y="7351"/>
                    </a:lnTo>
                    <a:lnTo>
                      <a:pt x="652" y="7274"/>
                    </a:lnTo>
                    <a:lnTo>
                      <a:pt x="231" y="919"/>
                    </a:lnTo>
                    <a:close/>
                    <a:moveTo>
                      <a:pt x="2221" y="7695"/>
                    </a:moveTo>
                    <a:lnTo>
                      <a:pt x="2221" y="7887"/>
                    </a:lnTo>
                    <a:lnTo>
                      <a:pt x="996" y="7887"/>
                    </a:lnTo>
                    <a:lnTo>
                      <a:pt x="996" y="7695"/>
                    </a:lnTo>
                    <a:close/>
                    <a:moveTo>
                      <a:pt x="2489" y="8117"/>
                    </a:moveTo>
                    <a:lnTo>
                      <a:pt x="2528" y="8193"/>
                    </a:lnTo>
                    <a:lnTo>
                      <a:pt x="2528" y="8385"/>
                    </a:lnTo>
                    <a:lnTo>
                      <a:pt x="2489" y="8423"/>
                    </a:lnTo>
                    <a:lnTo>
                      <a:pt x="2451" y="8461"/>
                    </a:lnTo>
                    <a:lnTo>
                      <a:pt x="767" y="8461"/>
                    </a:lnTo>
                    <a:lnTo>
                      <a:pt x="728" y="8423"/>
                    </a:lnTo>
                    <a:lnTo>
                      <a:pt x="690" y="8385"/>
                    </a:lnTo>
                    <a:lnTo>
                      <a:pt x="690" y="8193"/>
                    </a:lnTo>
                    <a:lnTo>
                      <a:pt x="728" y="8117"/>
                    </a:lnTo>
                    <a:close/>
                    <a:moveTo>
                      <a:pt x="116" y="0"/>
                    </a:moveTo>
                    <a:lnTo>
                      <a:pt x="39" y="39"/>
                    </a:lnTo>
                    <a:lnTo>
                      <a:pt x="1" y="115"/>
                    </a:lnTo>
                    <a:lnTo>
                      <a:pt x="1" y="804"/>
                    </a:lnTo>
                    <a:lnTo>
                      <a:pt x="422" y="7274"/>
                    </a:lnTo>
                    <a:lnTo>
                      <a:pt x="460" y="7427"/>
                    </a:lnTo>
                    <a:lnTo>
                      <a:pt x="537" y="7542"/>
                    </a:lnTo>
                    <a:lnTo>
                      <a:pt x="613" y="7619"/>
                    </a:lnTo>
                    <a:lnTo>
                      <a:pt x="767" y="7657"/>
                    </a:lnTo>
                    <a:lnTo>
                      <a:pt x="767" y="7887"/>
                    </a:lnTo>
                    <a:lnTo>
                      <a:pt x="652" y="7925"/>
                    </a:lnTo>
                    <a:lnTo>
                      <a:pt x="537" y="7963"/>
                    </a:lnTo>
                    <a:lnTo>
                      <a:pt x="499" y="8078"/>
                    </a:lnTo>
                    <a:lnTo>
                      <a:pt x="460" y="8193"/>
                    </a:lnTo>
                    <a:lnTo>
                      <a:pt x="460" y="8385"/>
                    </a:lnTo>
                    <a:lnTo>
                      <a:pt x="499" y="8499"/>
                    </a:lnTo>
                    <a:lnTo>
                      <a:pt x="575" y="8614"/>
                    </a:lnTo>
                    <a:lnTo>
                      <a:pt x="652" y="8653"/>
                    </a:lnTo>
                    <a:lnTo>
                      <a:pt x="767" y="8691"/>
                    </a:lnTo>
                    <a:lnTo>
                      <a:pt x="2451" y="8691"/>
                    </a:lnTo>
                    <a:lnTo>
                      <a:pt x="2566" y="8653"/>
                    </a:lnTo>
                    <a:lnTo>
                      <a:pt x="2681" y="8614"/>
                    </a:lnTo>
                    <a:lnTo>
                      <a:pt x="2719" y="8499"/>
                    </a:lnTo>
                    <a:lnTo>
                      <a:pt x="2757" y="8385"/>
                    </a:lnTo>
                    <a:lnTo>
                      <a:pt x="2757" y="8193"/>
                    </a:lnTo>
                    <a:lnTo>
                      <a:pt x="2719" y="8078"/>
                    </a:lnTo>
                    <a:lnTo>
                      <a:pt x="2681" y="7963"/>
                    </a:lnTo>
                    <a:lnTo>
                      <a:pt x="2566" y="7925"/>
                    </a:lnTo>
                    <a:lnTo>
                      <a:pt x="2489" y="7887"/>
                    </a:lnTo>
                    <a:lnTo>
                      <a:pt x="2489" y="7657"/>
                    </a:lnTo>
                    <a:lnTo>
                      <a:pt x="2604" y="7619"/>
                    </a:lnTo>
                    <a:lnTo>
                      <a:pt x="2719" y="7542"/>
                    </a:lnTo>
                    <a:lnTo>
                      <a:pt x="2757" y="7427"/>
                    </a:lnTo>
                    <a:lnTo>
                      <a:pt x="2796" y="7274"/>
                    </a:lnTo>
                    <a:lnTo>
                      <a:pt x="3217" y="804"/>
                    </a:lnTo>
                    <a:lnTo>
                      <a:pt x="3217" y="115"/>
                    </a:lnTo>
                    <a:lnTo>
                      <a:pt x="3178" y="39"/>
                    </a:lnTo>
                    <a:lnTo>
                      <a:pt x="310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64" name="Google Shape;2164;p94"/>
              <p:cNvSpPr/>
              <p:nvPr/>
            </p:nvSpPr>
            <p:spPr>
              <a:xfrm>
                <a:off x="10719337" y="8290449"/>
                <a:ext cx="633803" cy="1458823"/>
              </a:xfrm>
              <a:custGeom>
                <a:rect b="b" l="l" r="r" t="t"/>
                <a:pathLst>
                  <a:path extrusionOk="0" h="9342" w="4059">
                    <a:moveTo>
                      <a:pt x="3101" y="230"/>
                    </a:moveTo>
                    <a:lnTo>
                      <a:pt x="3139" y="307"/>
                    </a:lnTo>
                    <a:lnTo>
                      <a:pt x="3139" y="575"/>
                    </a:lnTo>
                    <a:lnTo>
                      <a:pt x="3101" y="651"/>
                    </a:lnTo>
                    <a:lnTo>
                      <a:pt x="957" y="651"/>
                    </a:lnTo>
                    <a:lnTo>
                      <a:pt x="919" y="575"/>
                    </a:lnTo>
                    <a:lnTo>
                      <a:pt x="919" y="307"/>
                    </a:lnTo>
                    <a:lnTo>
                      <a:pt x="957" y="230"/>
                    </a:lnTo>
                    <a:close/>
                    <a:moveTo>
                      <a:pt x="2718" y="881"/>
                    </a:moveTo>
                    <a:lnTo>
                      <a:pt x="2718" y="1187"/>
                    </a:lnTo>
                    <a:lnTo>
                      <a:pt x="1378" y="1187"/>
                    </a:lnTo>
                    <a:lnTo>
                      <a:pt x="1378" y="881"/>
                    </a:lnTo>
                    <a:close/>
                    <a:moveTo>
                      <a:pt x="2642" y="1417"/>
                    </a:moveTo>
                    <a:lnTo>
                      <a:pt x="2871" y="1455"/>
                    </a:lnTo>
                    <a:lnTo>
                      <a:pt x="3101" y="1532"/>
                    </a:lnTo>
                    <a:lnTo>
                      <a:pt x="3331" y="1647"/>
                    </a:lnTo>
                    <a:lnTo>
                      <a:pt x="3484" y="1800"/>
                    </a:lnTo>
                    <a:lnTo>
                      <a:pt x="3637" y="1953"/>
                    </a:lnTo>
                    <a:lnTo>
                      <a:pt x="3752" y="2145"/>
                    </a:lnTo>
                    <a:lnTo>
                      <a:pt x="3828" y="2374"/>
                    </a:lnTo>
                    <a:lnTo>
                      <a:pt x="3828" y="2642"/>
                    </a:lnTo>
                    <a:lnTo>
                      <a:pt x="3828" y="8921"/>
                    </a:lnTo>
                    <a:lnTo>
                      <a:pt x="3828" y="8997"/>
                    </a:lnTo>
                    <a:lnTo>
                      <a:pt x="3790" y="9036"/>
                    </a:lnTo>
                    <a:lnTo>
                      <a:pt x="3714" y="9112"/>
                    </a:lnTo>
                    <a:lnTo>
                      <a:pt x="383" y="9112"/>
                    </a:lnTo>
                    <a:lnTo>
                      <a:pt x="306" y="9036"/>
                    </a:lnTo>
                    <a:lnTo>
                      <a:pt x="268" y="8997"/>
                    </a:lnTo>
                    <a:lnTo>
                      <a:pt x="230" y="8921"/>
                    </a:lnTo>
                    <a:lnTo>
                      <a:pt x="230" y="2642"/>
                    </a:lnTo>
                    <a:lnTo>
                      <a:pt x="268" y="2374"/>
                    </a:lnTo>
                    <a:lnTo>
                      <a:pt x="345" y="2145"/>
                    </a:lnTo>
                    <a:lnTo>
                      <a:pt x="459" y="1953"/>
                    </a:lnTo>
                    <a:lnTo>
                      <a:pt x="574" y="1800"/>
                    </a:lnTo>
                    <a:lnTo>
                      <a:pt x="766" y="1647"/>
                    </a:lnTo>
                    <a:lnTo>
                      <a:pt x="957" y="1532"/>
                    </a:lnTo>
                    <a:lnTo>
                      <a:pt x="1187" y="1455"/>
                    </a:lnTo>
                    <a:lnTo>
                      <a:pt x="1417" y="1417"/>
                    </a:lnTo>
                    <a:close/>
                    <a:moveTo>
                      <a:pt x="919" y="1"/>
                    </a:moveTo>
                    <a:lnTo>
                      <a:pt x="804" y="77"/>
                    </a:lnTo>
                    <a:lnTo>
                      <a:pt x="727" y="192"/>
                    </a:lnTo>
                    <a:lnTo>
                      <a:pt x="689" y="307"/>
                    </a:lnTo>
                    <a:lnTo>
                      <a:pt x="689" y="575"/>
                    </a:lnTo>
                    <a:lnTo>
                      <a:pt x="727" y="690"/>
                    </a:lnTo>
                    <a:lnTo>
                      <a:pt x="804" y="805"/>
                    </a:lnTo>
                    <a:lnTo>
                      <a:pt x="919" y="881"/>
                    </a:lnTo>
                    <a:lnTo>
                      <a:pt x="1149" y="881"/>
                    </a:lnTo>
                    <a:lnTo>
                      <a:pt x="1149" y="1226"/>
                    </a:lnTo>
                    <a:lnTo>
                      <a:pt x="919" y="1302"/>
                    </a:lnTo>
                    <a:lnTo>
                      <a:pt x="689" y="1417"/>
                    </a:lnTo>
                    <a:lnTo>
                      <a:pt x="498" y="1532"/>
                    </a:lnTo>
                    <a:lnTo>
                      <a:pt x="345" y="1723"/>
                    </a:lnTo>
                    <a:lnTo>
                      <a:pt x="191" y="1915"/>
                    </a:lnTo>
                    <a:lnTo>
                      <a:pt x="77" y="2145"/>
                    </a:lnTo>
                    <a:lnTo>
                      <a:pt x="38" y="2374"/>
                    </a:lnTo>
                    <a:lnTo>
                      <a:pt x="0" y="2642"/>
                    </a:lnTo>
                    <a:lnTo>
                      <a:pt x="0" y="8921"/>
                    </a:lnTo>
                    <a:lnTo>
                      <a:pt x="38" y="9074"/>
                    </a:lnTo>
                    <a:lnTo>
                      <a:pt x="153" y="9227"/>
                    </a:lnTo>
                    <a:lnTo>
                      <a:pt x="268" y="9304"/>
                    </a:lnTo>
                    <a:lnTo>
                      <a:pt x="459" y="9342"/>
                    </a:lnTo>
                    <a:lnTo>
                      <a:pt x="3637" y="9342"/>
                    </a:lnTo>
                    <a:lnTo>
                      <a:pt x="3790" y="9304"/>
                    </a:lnTo>
                    <a:lnTo>
                      <a:pt x="3943" y="9227"/>
                    </a:lnTo>
                    <a:lnTo>
                      <a:pt x="4058" y="9074"/>
                    </a:lnTo>
                    <a:lnTo>
                      <a:pt x="4058" y="8921"/>
                    </a:lnTo>
                    <a:lnTo>
                      <a:pt x="4058" y="2642"/>
                    </a:lnTo>
                    <a:lnTo>
                      <a:pt x="4058" y="2374"/>
                    </a:lnTo>
                    <a:lnTo>
                      <a:pt x="3982" y="2145"/>
                    </a:lnTo>
                    <a:lnTo>
                      <a:pt x="3867" y="1915"/>
                    </a:lnTo>
                    <a:lnTo>
                      <a:pt x="3752" y="1723"/>
                    </a:lnTo>
                    <a:lnTo>
                      <a:pt x="3599" y="1532"/>
                    </a:lnTo>
                    <a:lnTo>
                      <a:pt x="3369" y="1417"/>
                    </a:lnTo>
                    <a:lnTo>
                      <a:pt x="3178" y="1302"/>
                    </a:lnTo>
                    <a:lnTo>
                      <a:pt x="2948" y="1226"/>
                    </a:lnTo>
                    <a:lnTo>
                      <a:pt x="2948" y="881"/>
                    </a:lnTo>
                    <a:lnTo>
                      <a:pt x="3178" y="881"/>
                    </a:lnTo>
                    <a:lnTo>
                      <a:pt x="3292" y="805"/>
                    </a:lnTo>
                    <a:lnTo>
                      <a:pt x="3369" y="690"/>
                    </a:lnTo>
                    <a:lnTo>
                      <a:pt x="3369" y="575"/>
                    </a:lnTo>
                    <a:lnTo>
                      <a:pt x="3369" y="307"/>
                    </a:lnTo>
                    <a:lnTo>
                      <a:pt x="3369" y="192"/>
                    </a:lnTo>
                    <a:lnTo>
                      <a:pt x="3292" y="77"/>
                    </a:lnTo>
                    <a:lnTo>
                      <a:pt x="3178"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65" name="Google Shape;2165;p94"/>
              <p:cNvSpPr/>
              <p:nvPr/>
            </p:nvSpPr>
            <p:spPr>
              <a:xfrm>
                <a:off x="10796942" y="8780628"/>
                <a:ext cx="484370" cy="472533"/>
              </a:xfrm>
              <a:custGeom>
                <a:rect b="b" l="l" r="r" t="t"/>
                <a:pathLst>
                  <a:path extrusionOk="0" h="3026" w="3102">
                    <a:moveTo>
                      <a:pt x="1532" y="231"/>
                    </a:moveTo>
                    <a:lnTo>
                      <a:pt x="1647" y="269"/>
                    </a:lnTo>
                    <a:lnTo>
                      <a:pt x="1762" y="307"/>
                    </a:lnTo>
                    <a:lnTo>
                      <a:pt x="1838" y="384"/>
                    </a:lnTo>
                    <a:lnTo>
                      <a:pt x="1915" y="499"/>
                    </a:lnTo>
                    <a:lnTo>
                      <a:pt x="1953" y="499"/>
                    </a:lnTo>
                    <a:lnTo>
                      <a:pt x="2030" y="652"/>
                    </a:lnTo>
                    <a:lnTo>
                      <a:pt x="2145" y="767"/>
                    </a:lnTo>
                    <a:lnTo>
                      <a:pt x="2298" y="843"/>
                    </a:lnTo>
                    <a:lnTo>
                      <a:pt x="2451" y="881"/>
                    </a:lnTo>
                    <a:lnTo>
                      <a:pt x="2489" y="881"/>
                    </a:lnTo>
                    <a:lnTo>
                      <a:pt x="2604" y="920"/>
                    </a:lnTo>
                    <a:lnTo>
                      <a:pt x="2681" y="958"/>
                    </a:lnTo>
                    <a:lnTo>
                      <a:pt x="2757" y="1073"/>
                    </a:lnTo>
                    <a:lnTo>
                      <a:pt x="2834" y="1188"/>
                    </a:lnTo>
                    <a:lnTo>
                      <a:pt x="2834" y="1303"/>
                    </a:lnTo>
                    <a:lnTo>
                      <a:pt x="2834" y="1417"/>
                    </a:lnTo>
                    <a:lnTo>
                      <a:pt x="2795" y="1532"/>
                    </a:lnTo>
                    <a:lnTo>
                      <a:pt x="2719" y="1609"/>
                    </a:lnTo>
                    <a:lnTo>
                      <a:pt x="2719" y="1647"/>
                    </a:lnTo>
                    <a:lnTo>
                      <a:pt x="2604" y="1762"/>
                    </a:lnTo>
                    <a:lnTo>
                      <a:pt x="2527" y="1915"/>
                    </a:lnTo>
                    <a:lnTo>
                      <a:pt x="2489" y="2068"/>
                    </a:lnTo>
                    <a:lnTo>
                      <a:pt x="2527" y="2221"/>
                    </a:lnTo>
                    <a:lnTo>
                      <a:pt x="2527" y="2260"/>
                    </a:lnTo>
                    <a:lnTo>
                      <a:pt x="2527" y="2374"/>
                    </a:lnTo>
                    <a:lnTo>
                      <a:pt x="2489" y="2489"/>
                    </a:lnTo>
                    <a:lnTo>
                      <a:pt x="2451" y="2604"/>
                    </a:lnTo>
                    <a:lnTo>
                      <a:pt x="2336" y="2681"/>
                    </a:lnTo>
                    <a:lnTo>
                      <a:pt x="2221" y="2757"/>
                    </a:lnTo>
                    <a:lnTo>
                      <a:pt x="2106" y="2796"/>
                    </a:lnTo>
                    <a:lnTo>
                      <a:pt x="1992" y="2757"/>
                    </a:lnTo>
                    <a:lnTo>
                      <a:pt x="1877" y="2719"/>
                    </a:lnTo>
                    <a:lnTo>
                      <a:pt x="1724" y="2681"/>
                    </a:lnTo>
                    <a:lnTo>
                      <a:pt x="1532" y="2642"/>
                    </a:lnTo>
                    <a:lnTo>
                      <a:pt x="1379" y="2681"/>
                    </a:lnTo>
                    <a:lnTo>
                      <a:pt x="1226" y="2757"/>
                    </a:lnTo>
                    <a:lnTo>
                      <a:pt x="1111" y="2796"/>
                    </a:lnTo>
                    <a:lnTo>
                      <a:pt x="996" y="2796"/>
                    </a:lnTo>
                    <a:lnTo>
                      <a:pt x="843" y="2757"/>
                    </a:lnTo>
                    <a:lnTo>
                      <a:pt x="766" y="2719"/>
                    </a:lnTo>
                    <a:lnTo>
                      <a:pt x="652" y="2642"/>
                    </a:lnTo>
                    <a:lnTo>
                      <a:pt x="613" y="2528"/>
                    </a:lnTo>
                    <a:lnTo>
                      <a:pt x="575" y="2413"/>
                    </a:lnTo>
                    <a:lnTo>
                      <a:pt x="575" y="2298"/>
                    </a:lnTo>
                    <a:lnTo>
                      <a:pt x="575" y="2260"/>
                    </a:lnTo>
                    <a:lnTo>
                      <a:pt x="575" y="2106"/>
                    </a:lnTo>
                    <a:lnTo>
                      <a:pt x="537" y="1953"/>
                    </a:lnTo>
                    <a:lnTo>
                      <a:pt x="498" y="1800"/>
                    </a:lnTo>
                    <a:lnTo>
                      <a:pt x="384" y="1647"/>
                    </a:lnTo>
                    <a:lnTo>
                      <a:pt x="345" y="1647"/>
                    </a:lnTo>
                    <a:lnTo>
                      <a:pt x="269" y="1532"/>
                    </a:lnTo>
                    <a:lnTo>
                      <a:pt x="230" y="1417"/>
                    </a:lnTo>
                    <a:lnTo>
                      <a:pt x="230" y="1303"/>
                    </a:lnTo>
                    <a:lnTo>
                      <a:pt x="230" y="1188"/>
                    </a:lnTo>
                    <a:lnTo>
                      <a:pt x="307" y="1073"/>
                    </a:lnTo>
                    <a:lnTo>
                      <a:pt x="384" y="996"/>
                    </a:lnTo>
                    <a:lnTo>
                      <a:pt x="460" y="920"/>
                    </a:lnTo>
                    <a:lnTo>
                      <a:pt x="613" y="881"/>
                    </a:lnTo>
                    <a:lnTo>
                      <a:pt x="766" y="843"/>
                    </a:lnTo>
                    <a:lnTo>
                      <a:pt x="920" y="767"/>
                    </a:lnTo>
                    <a:lnTo>
                      <a:pt x="1034" y="652"/>
                    </a:lnTo>
                    <a:lnTo>
                      <a:pt x="1111" y="537"/>
                    </a:lnTo>
                    <a:lnTo>
                      <a:pt x="1149" y="499"/>
                    </a:lnTo>
                    <a:lnTo>
                      <a:pt x="1226" y="384"/>
                    </a:lnTo>
                    <a:lnTo>
                      <a:pt x="1302" y="307"/>
                    </a:lnTo>
                    <a:lnTo>
                      <a:pt x="1417" y="269"/>
                    </a:lnTo>
                    <a:lnTo>
                      <a:pt x="1532" y="231"/>
                    </a:lnTo>
                    <a:close/>
                    <a:moveTo>
                      <a:pt x="1532" y="1"/>
                    </a:moveTo>
                    <a:lnTo>
                      <a:pt x="1341" y="39"/>
                    </a:lnTo>
                    <a:lnTo>
                      <a:pt x="1188" y="116"/>
                    </a:lnTo>
                    <a:lnTo>
                      <a:pt x="1034" y="231"/>
                    </a:lnTo>
                    <a:lnTo>
                      <a:pt x="920" y="384"/>
                    </a:lnTo>
                    <a:lnTo>
                      <a:pt x="920" y="422"/>
                    </a:lnTo>
                    <a:lnTo>
                      <a:pt x="843" y="499"/>
                    </a:lnTo>
                    <a:lnTo>
                      <a:pt x="766" y="575"/>
                    </a:lnTo>
                    <a:lnTo>
                      <a:pt x="690" y="613"/>
                    </a:lnTo>
                    <a:lnTo>
                      <a:pt x="575" y="652"/>
                    </a:lnTo>
                    <a:lnTo>
                      <a:pt x="384" y="728"/>
                    </a:lnTo>
                    <a:lnTo>
                      <a:pt x="230" y="805"/>
                    </a:lnTo>
                    <a:lnTo>
                      <a:pt x="116" y="958"/>
                    </a:lnTo>
                    <a:lnTo>
                      <a:pt x="39" y="1111"/>
                    </a:lnTo>
                    <a:lnTo>
                      <a:pt x="1" y="1303"/>
                    </a:lnTo>
                    <a:lnTo>
                      <a:pt x="1" y="1494"/>
                    </a:lnTo>
                    <a:lnTo>
                      <a:pt x="77" y="1647"/>
                    </a:lnTo>
                    <a:lnTo>
                      <a:pt x="192" y="1800"/>
                    </a:lnTo>
                    <a:lnTo>
                      <a:pt x="230" y="1838"/>
                    </a:lnTo>
                    <a:lnTo>
                      <a:pt x="269" y="1915"/>
                    </a:lnTo>
                    <a:lnTo>
                      <a:pt x="345" y="1992"/>
                    </a:lnTo>
                    <a:lnTo>
                      <a:pt x="345" y="2106"/>
                    </a:lnTo>
                    <a:lnTo>
                      <a:pt x="345" y="2221"/>
                    </a:lnTo>
                    <a:lnTo>
                      <a:pt x="345" y="2260"/>
                    </a:lnTo>
                    <a:lnTo>
                      <a:pt x="345" y="2451"/>
                    </a:lnTo>
                    <a:lnTo>
                      <a:pt x="384" y="2604"/>
                    </a:lnTo>
                    <a:lnTo>
                      <a:pt x="498" y="2757"/>
                    </a:lnTo>
                    <a:lnTo>
                      <a:pt x="613" y="2910"/>
                    </a:lnTo>
                    <a:lnTo>
                      <a:pt x="805" y="2987"/>
                    </a:lnTo>
                    <a:lnTo>
                      <a:pt x="996" y="3025"/>
                    </a:lnTo>
                    <a:lnTo>
                      <a:pt x="1149" y="3025"/>
                    </a:lnTo>
                    <a:lnTo>
                      <a:pt x="1341" y="2949"/>
                    </a:lnTo>
                    <a:lnTo>
                      <a:pt x="1417" y="2910"/>
                    </a:lnTo>
                    <a:lnTo>
                      <a:pt x="1570" y="2872"/>
                    </a:lnTo>
                    <a:lnTo>
                      <a:pt x="1685" y="2910"/>
                    </a:lnTo>
                    <a:lnTo>
                      <a:pt x="1800" y="2949"/>
                    </a:lnTo>
                    <a:lnTo>
                      <a:pt x="1953" y="2987"/>
                    </a:lnTo>
                    <a:lnTo>
                      <a:pt x="2145" y="3025"/>
                    </a:lnTo>
                    <a:lnTo>
                      <a:pt x="2336" y="2987"/>
                    </a:lnTo>
                    <a:lnTo>
                      <a:pt x="2489" y="2872"/>
                    </a:lnTo>
                    <a:lnTo>
                      <a:pt x="2604" y="2757"/>
                    </a:lnTo>
                    <a:lnTo>
                      <a:pt x="2719" y="2604"/>
                    </a:lnTo>
                    <a:lnTo>
                      <a:pt x="2757" y="2413"/>
                    </a:lnTo>
                    <a:lnTo>
                      <a:pt x="2757" y="2221"/>
                    </a:lnTo>
                    <a:lnTo>
                      <a:pt x="2757" y="2183"/>
                    </a:lnTo>
                    <a:lnTo>
                      <a:pt x="2719" y="2106"/>
                    </a:lnTo>
                    <a:lnTo>
                      <a:pt x="2757" y="1992"/>
                    </a:lnTo>
                    <a:lnTo>
                      <a:pt x="2795" y="1877"/>
                    </a:lnTo>
                    <a:lnTo>
                      <a:pt x="2872" y="1800"/>
                    </a:lnTo>
                    <a:lnTo>
                      <a:pt x="2987" y="1647"/>
                    </a:lnTo>
                    <a:lnTo>
                      <a:pt x="3063" y="1456"/>
                    </a:lnTo>
                    <a:lnTo>
                      <a:pt x="3102" y="1303"/>
                    </a:lnTo>
                    <a:lnTo>
                      <a:pt x="3063" y="1111"/>
                    </a:lnTo>
                    <a:lnTo>
                      <a:pt x="2949" y="920"/>
                    </a:lnTo>
                    <a:lnTo>
                      <a:pt x="2834" y="805"/>
                    </a:lnTo>
                    <a:lnTo>
                      <a:pt x="2681" y="690"/>
                    </a:lnTo>
                    <a:lnTo>
                      <a:pt x="2489" y="652"/>
                    </a:lnTo>
                    <a:lnTo>
                      <a:pt x="2374" y="613"/>
                    </a:lnTo>
                    <a:lnTo>
                      <a:pt x="2298" y="575"/>
                    </a:lnTo>
                    <a:lnTo>
                      <a:pt x="2221" y="499"/>
                    </a:lnTo>
                    <a:lnTo>
                      <a:pt x="2145" y="422"/>
                    </a:lnTo>
                    <a:lnTo>
                      <a:pt x="2145" y="384"/>
                    </a:lnTo>
                    <a:lnTo>
                      <a:pt x="2030" y="231"/>
                    </a:lnTo>
                    <a:lnTo>
                      <a:pt x="1877" y="116"/>
                    </a:lnTo>
                    <a:lnTo>
                      <a:pt x="1724" y="39"/>
                    </a:lnTo>
                    <a:lnTo>
                      <a:pt x="1532"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sp>
        <p:nvSpPr>
          <p:cNvPr id="2166" name="Google Shape;2166;p94"/>
          <p:cNvSpPr txBox="1"/>
          <p:nvPr/>
        </p:nvSpPr>
        <p:spPr>
          <a:xfrm>
            <a:off x="4961197" y="4578534"/>
            <a:ext cx="1056300" cy="259800"/>
          </a:xfrm>
          <a:prstGeom prst="rect">
            <a:avLst/>
          </a:prstGeom>
          <a:noFill/>
          <a:ln>
            <a:noFill/>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b="1" lang="en" sz="1100">
                <a:solidFill>
                  <a:schemeClr val="dk2"/>
                </a:solidFill>
                <a:latin typeface="Montserrat"/>
                <a:ea typeface="Montserrat"/>
                <a:cs typeface="Montserrat"/>
                <a:sym typeface="Montserrat"/>
              </a:rPr>
              <a:t>LOGISTICS</a:t>
            </a:r>
            <a:endParaRPr b="1" sz="1100">
              <a:solidFill>
                <a:schemeClr val="dk2"/>
              </a:solidFill>
              <a:latin typeface="Montserrat"/>
              <a:ea typeface="Montserrat"/>
              <a:cs typeface="Montserrat"/>
              <a:sym typeface="Montserrat"/>
            </a:endParaRPr>
          </a:p>
        </p:txBody>
      </p:sp>
      <p:grpSp>
        <p:nvGrpSpPr>
          <p:cNvPr id="2167" name="Google Shape;2167;p94"/>
          <p:cNvGrpSpPr/>
          <p:nvPr/>
        </p:nvGrpSpPr>
        <p:grpSpPr>
          <a:xfrm>
            <a:off x="5232514" y="3695912"/>
            <a:ext cx="514145" cy="696803"/>
            <a:chOff x="15093787" y="8256263"/>
            <a:chExt cx="1171708" cy="1588336"/>
          </a:xfrm>
        </p:grpSpPr>
        <p:sp>
          <p:nvSpPr>
            <p:cNvPr id="2168" name="Google Shape;2168;p94"/>
            <p:cNvSpPr/>
            <p:nvPr/>
          </p:nvSpPr>
          <p:spPr>
            <a:xfrm>
              <a:off x="15285600" y="9339050"/>
              <a:ext cx="171000" cy="1710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69" name="Google Shape;2169;p94"/>
            <p:cNvSpPr/>
            <p:nvPr/>
          </p:nvSpPr>
          <p:spPr>
            <a:xfrm>
              <a:off x="15896175" y="9339050"/>
              <a:ext cx="171000" cy="171000"/>
            </a:xfrm>
            <a:prstGeom prst="ellipse">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70" name="Google Shape;2170;p94"/>
            <p:cNvSpPr/>
            <p:nvPr/>
          </p:nvSpPr>
          <p:spPr>
            <a:xfrm>
              <a:off x="15505425" y="8533100"/>
              <a:ext cx="342000" cy="122100"/>
            </a:xfrm>
            <a:prstGeom prst="roundRect">
              <a:avLst>
                <a:gd fmla="val 50000" name="adj"/>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171" name="Google Shape;2171;p94"/>
            <p:cNvGrpSpPr/>
            <p:nvPr/>
          </p:nvGrpSpPr>
          <p:grpSpPr>
            <a:xfrm>
              <a:off x="15093787" y="8256263"/>
              <a:ext cx="1171708" cy="1588336"/>
              <a:chOff x="3422275" y="4609441"/>
              <a:chExt cx="232366" cy="314983"/>
            </a:xfrm>
          </p:grpSpPr>
          <p:sp>
            <p:nvSpPr>
              <p:cNvPr id="2172" name="Google Shape;2172;p94"/>
              <p:cNvSpPr/>
              <p:nvPr/>
            </p:nvSpPr>
            <p:spPr>
              <a:xfrm>
                <a:off x="3422275" y="4609441"/>
                <a:ext cx="232366" cy="314983"/>
              </a:xfrm>
              <a:custGeom>
                <a:rect b="b" l="l" r="r" t="t"/>
                <a:pathLst>
                  <a:path extrusionOk="0" h="10069" w="7428">
                    <a:moveTo>
                      <a:pt x="4901" y="268"/>
                    </a:moveTo>
                    <a:lnTo>
                      <a:pt x="3714" y="843"/>
                    </a:lnTo>
                    <a:lnTo>
                      <a:pt x="2566" y="268"/>
                    </a:lnTo>
                    <a:close/>
                    <a:moveTo>
                      <a:pt x="4365" y="1111"/>
                    </a:moveTo>
                    <a:lnTo>
                      <a:pt x="4977" y="1187"/>
                    </a:lnTo>
                    <a:lnTo>
                      <a:pt x="5437" y="1264"/>
                    </a:lnTo>
                    <a:lnTo>
                      <a:pt x="5858" y="1379"/>
                    </a:lnTo>
                    <a:lnTo>
                      <a:pt x="6203" y="1532"/>
                    </a:lnTo>
                    <a:lnTo>
                      <a:pt x="6471" y="1647"/>
                    </a:lnTo>
                    <a:lnTo>
                      <a:pt x="6700" y="1800"/>
                    </a:lnTo>
                    <a:lnTo>
                      <a:pt x="6853" y="1953"/>
                    </a:lnTo>
                    <a:lnTo>
                      <a:pt x="7045" y="2221"/>
                    </a:lnTo>
                    <a:lnTo>
                      <a:pt x="7160" y="2451"/>
                    </a:lnTo>
                    <a:lnTo>
                      <a:pt x="7198" y="2642"/>
                    </a:lnTo>
                    <a:lnTo>
                      <a:pt x="7198" y="2719"/>
                    </a:lnTo>
                    <a:lnTo>
                      <a:pt x="7198" y="3140"/>
                    </a:lnTo>
                    <a:lnTo>
                      <a:pt x="230" y="3140"/>
                    </a:lnTo>
                    <a:lnTo>
                      <a:pt x="230" y="2680"/>
                    </a:lnTo>
                    <a:lnTo>
                      <a:pt x="230" y="2642"/>
                    </a:lnTo>
                    <a:lnTo>
                      <a:pt x="269" y="2489"/>
                    </a:lnTo>
                    <a:lnTo>
                      <a:pt x="345" y="2221"/>
                    </a:lnTo>
                    <a:lnTo>
                      <a:pt x="575" y="1953"/>
                    </a:lnTo>
                    <a:lnTo>
                      <a:pt x="728" y="1800"/>
                    </a:lnTo>
                    <a:lnTo>
                      <a:pt x="919" y="1647"/>
                    </a:lnTo>
                    <a:lnTo>
                      <a:pt x="1187" y="1532"/>
                    </a:lnTo>
                    <a:lnTo>
                      <a:pt x="1532" y="1379"/>
                    </a:lnTo>
                    <a:lnTo>
                      <a:pt x="1953" y="1264"/>
                    </a:lnTo>
                    <a:lnTo>
                      <a:pt x="2451" y="1187"/>
                    </a:lnTo>
                    <a:lnTo>
                      <a:pt x="3025" y="1111"/>
                    </a:lnTo>
                    <a:close/>
                    <a:moveTo>
                      <a:pt x="7198" y="3408"/>
                    </a:moveTo>
                    <a:lnTo>
                      <a:pt x="7198" y="6011"/>
                    </a:lnTo>
                    <a:lnTo>
                      <a:pt x="230" y="6011"/>
                    </a:lnTo>
                    <a:lnTo>
                      <a:pt x="230" y="3408"/>
                    </a:lnTo>
                    <a:close/>
                    <a:moveTo>
                      <a:pt x="7198" y="6279"/>
                    </a:moveTo>
                    <a:lnTo>
                      <a:pt x="7198" y="7963"/>
                    </a:lnTo>
                    <a:lnTo>
                      <a:pt x="7160" y="8231"/>
                    </a:lnTo>
                    <a:lnTo>
                      <a:pt x="7083" y="8308"/>
                    </a:lnTo>
                    <a:lnTo>
                      <a:pt x="7045" y="8385"/>
                    </a:lnTo>
                    <a:lnTo>
                      <a:pt x="6853" y="8499"/>
                    </a:lnTo>
                    <a:lnTo>
                      <a:pt x="6700" y="8538"/>
                    </a:lnTo>
                    <a:lnTo>
                      <a:pt x="6471" y="8576"/>
                    </a:lnTo>
                    <a:lnTo>
                      <a:pt x="690" y="8576"/>
                    </a:lnTo>
                    <a:lnTo>
                      <a:pt x="498" y="8538"/>
                    </a:lnTo>
                    <a:lnTo>
                      <a:pt x="383" y="8423"/>
                    </a:lnTo>
                    <a:lnTo>
                      <a:pt x="269" y="8308"/>
                    </a:lnTo>
                    <a:lnTo>
                      <a:pt x="230" y="8117"/>
                    </a:lnTo>
                    <a:lnTo>
                      <a:pt x="230" y="6279"/>
                    </a:lnTo>
                    <a:close/>
                    <a:moveTo>
                      <a:pt x="5896" y="8806"/>
                    </a:moveTo>
                    <a:lnTo>
                      <a:pt x="6317" y="9380"/>
                    </a:lnTo>
                    <a:lnTo>
                      <a:pt x="1111" y="9380"/>
                    </a:lnTo>
                    <a:lnTo>
                      <a:pt x="1532" y="8806"/>
                    </a:lnTo>
                    <a:close/>
                    <a:moveTo>
                      <a:pt x="996" y="0"/>
                    </a:moveTo>
                    <a:lnTo>
                      <a:pt x="919" y="39"/>
                    </a:lnTo>
                    <a:lnTo>
                      <a:pt x="881" y="154"/>
                    </a:lnTo>
                    <a:lnTo>
                      <a:pt x="919" y="230"/>
                    </a:lnTo>
                    <a:lnTo>
                      <a:pt x="996" y="268"/>
                    </a:lnTo>
                    <a:lnTo>
                      <a:pt x="1991" y="268"/>
                    </a:lnTo>
                    <a:lnTo>
                      <a:pt x="3216" y="843"/>
                    </a:lnTo>
                    <a:lnTo>
                      <a:pt x="2719" y="881"/>
                    </a:lnTo>
                    <a:lnTo>
                      <a:pt x="2259" y="958"/>
                    </a:lnTo>
                    <a:lnTo>
                      <a:pt x="1838" y="1034"/>
                    </a:lnTo>
                    <a:lnTo>
                      <a:pt x="1455" y="1149"/>
                    </a:lnTo>
                    <a:lnTo>
                      <a:pt x="1149" y="1264"/>
                    </a:lnTo>
                    <a:lnTo>
                      <a:pt x="843" y="1417"/>
                    </a:lnTo>
                    <a:lnTo>
                      <a:pt x="575" y="1608"/>
                    </a:lnTo>
                    <a:lnTo>
                      <a:pt x="383" y="1800"/>
                    </a:lnTo>
                    <a:lnTo>
                      <a:pt x="230" y="1953"/>
                    </a:lnTo>
                    <a:lnTo>
                      <a:pt x="154" y="2144"/>
                    </a:lnTo>
                    <a:lnTo>
                      <a:pt x="39" y="2412"/>
                    </a:lnTo>
                    <a:lnTo>
                      <a:pt x="1" y="2642"/>
                    </a:lnTo>
                    <a:lnTo>
                      <a:pt x="1" y="2719"/>
                    </a:lnTo>
                    <a:lnTo>
                      <a:pt x="1" y="8117"/>
                    </a:lnTo>
                    <a:lnTo>
                      <a:pt x="1" y="8270"/>
                    </a:lnTo>
                    <a:lnTo>
                      <a:pt x="39" y="8385"/>
                    </a:lnTo>
                    <a:lnTo>
                      <a:pt x="115" y="8499"/>
                    </a:lnTo>
                    <a:lnTo>
                      <a:pt x="192" y="8614"/>
                    </a:lnTo>
                    <a:lnTo>
                      <a:pt x="307" y="8691"/>
                    </a:lnTo>
                    <a:lnTo>
                      <a:pt x="422" y="8767"/>
                    </a:lnTo>
                    <a:lnTo>
                      <a:pt x="537" y="8806"/>
                    </a:lnTo>
                    <a:lnTo>
                      <a:pt x="1187" y="8806"/>
                    </a:lnTo>
                    <a:lnTo>
                      <a:pt x="422" y="9839"/>
                    </a:lnTo>
                    <a:lnTo>
                      <a:pt x="422" y="9954"/>
                    </a:lnTo>
                    <a:lnTo>
                      <a:pt x="460" y="10031"/>
                    </a:lnTo>
                    <a:lnTo>
                      <a:pt x="537" y="10069"/>
                    </a:lnTo>
                    <a:lnTo>
                      <a:pt x="575" y="10031"/>
                    </a:lnTo>
                    <a:lnTo>
                      <a:pt x="613" y="9992"/>
                    </a:lnTo>
                    <a:lnTo>
                      <a:pt x="919" y="9610"/>
                    </a:lnTo>
                    <a:lnTo>
                      <a:pt x="6509" y="9610"/>
                    </a:lnTo>
                    <a:lnTo>
                      <a:pt x="6777" y="9992"/>
                    </a:lnTo>
                    <a:lnTo>
                      <a:pt x="6853" y="10031"/>
                    </a:lnTo>
                    <a:lnTo>
                      <a:pt x="6892" y="10069"/>
                    </a:lnTo>
                    <a:lnTo>
                      <a:pt x="6968" y="10031"/>
                    </a:lnTo>
                    <a:lnTo>
                      <a:pt x="7007" y="9954"/>
                    </a:lnTo>
                    <a:lnTo>
                      <a:pt x="7007" y="9839"/>
                    </a:lnTo>
                    <a:lnTo>
                      <a:pt x="6203" y="8806"/>
                    </a:lnTo>
                    <a:lnTo>
                      <a:pt x="6624" y="8806"/>
                    </a:lnTo>
                    <a:lnTo>
                      <a:pt x="6815" y="8767"/>
                    </a:lnTo>
                    <a:lnTo>
                      <a:pt x="7007" y="8729"/>
                    </a:lnTo>
                    <a:lnTo>
                      <a:pt x="7198" y="8576"/>
                    </a:lnTo>
                    <a:lnTo>
                      <a:pt x="7313" y="8461"/>
                    </a:lnTo>
                    <a:lnTo>
                      <a:pt x="7389" y="8308"/>
                    </a:lnTo>
                    <a:lnTo>
                      <a:pt x="7428" y="8155"/>
                    </a:lnTo>
                    <a:lnTo>
                      <a:pt x="7428" y="7963"/>
                    </a:lnTo>
                    <a:lnTo>
                      <a:pt x="7428" y="2719"/>
                    </a:lnTo>
                    <a:lnTo>
                      <a:pt x="7428" y="2642"/>
                    </a:lnTo>
                    <a:lnTo>
                      <a:pt x="7389" y="2412"/>
                    </a:lnTo>
                    <a:lnTo>
                      <a:pt x="7275" y="2144"/>
                    </a:lnTo>
                    <a:lnTo>
                      <a:pt x="7198" y="1953"/>
                    </a:lnTo>
                    <a:lnTo>
                      <a:pt x="7045" y="1800"/>
                    </a:lnTo>
                    <a:lnTo>
                      <a:pt x="6815" y="1608"/>
                    </a:lnTo>
                    <a:lnTo>
                      <a:pt x="6585" y="1417"/>
                    </a:lnTo>
                    <a:lnTo>
                      <a:pt x="6279" y="1264"/>
                    </a:lnTo>
                    <a:lnTo>
                      <a:pt x="5935" y="1149"/>
                    </a:lnTo>
                    <a:lnTo>
                      <a:pt x="5590" y="1034"/>
                    </a:lnTo>
                    <a:lnTo>
                      <a:pt x="5169" y="958"/>
                    </a:lnTo>
                    <a:lnTo>
                      <a:pt x="4748" y="881"/>
                    </a:lnTo>
                    <a:lnTo>
                      <a:pt x="4250" y="843"/>
                    </a:lnTo>
                    <a:lnTo>
                      <a:pt x="5475" y="268"/>
                    </a:lnTo>
                    <a:lnTo>
                      <a:pt x="6432" y="268"/>
                    </a:lnTo>
                    <a:lnTo>
                      <a:pt x="6547" y="230"/>
                    </a:lnTo>
                    <a:lnTo>
                      <a:pt x="6547" y="154"/>
                    </a:lnTo>
                    <a:lnTo>
                      <a:pt x="6547" y="39"/>
                    </a:lnTo>
                    <a:lnTo>
                      <a:pt x="6432" y="0"/>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73" name="Google Shape;2173;p94"/>
              <p:cNvSpPr/>
              <p:nvPr/>
            </p:nvSpPr>
            <p:spPr>
              <a:xfrm>
                <a:off x="3456998" y="4821409"/>
                <a:ext cx="40761" cy="40761"/>
              </a:xfrm>
              <a:custGeom>
                <a:rect b="b" l="l" r="r" t="t"/>
                <a:pathLst>
                  <a:path extrusionOk="0" h="1303" w="1303">
                    <a:moveTo>
                      <a:pt x="652" y="230"/>
                    </a:moveTo>
                    <a:lnTo>
                      <a:pt x="805" y="269"/>
                    </a:lnTo>
                    <a:lnTo>
                      <a:pt x="958" y="345"/>
                    </a:lnTo>
                    <a:lnTo>
                      <a:pt x="1034" y="498"/>
                    </a:lnTo>
                    <a:lnTo>
                      <a:pt x="1073" y="651"/>
                    </a:lnTo>
                    <a:lnTo>
                      <a:pt x="1034" y="805"/>
                    </a:lnTo>
                    <a:lnTo>
                      <a:pt x="958" y="919"/>
                    </a:lnTo>
                    <a:lnTo>
                      <a:pt x="805" y="1034"/>
                    </a:lnTo>
                    <a:lnTo>
                      <a:pt x="499" y="1034"/>
                    </a:lnTo>
                    <a:lnTo>
                      <a:pt x="384" y="919"/>
                    </a:lnTo>
                    <a:lnTo>
                      <a:pt x="269" y="805"/>
                    </a:lnTo>
                    <a:lnTo>
                      <a:pt x="231" y="651"/>
                    </a:lnTo>
                    <a:lnTo>
                      <a:pt x="269" y="498"/>
                    </a:lnTo>
                    <a:lnTo>
                      <a:pt x="384" y="345"/>
                    </a:lnTo>
                    <a:lnTo>
                      <a:pt x="499" y="269"/>
                    </a:lnTo>
                    <a:lnTo>
                      <a:pt x="652" y="230"/>
                    </a:lnTo>
                    <a:close/>
                    <a:moveTo>
                      <a:pt x="537" y="1"/>
                    </a:moveTo>
                    <a:lnTo>
                      <a:pt x="384" y="39"/>
                    </a:lnTo>
                    <a:lnTo>
                      <a:pt x="307" y="77"/>
                    </a:lnTo>
                    <a:lnTo>
                      <a:pt x="192" y="192"/>
                    </a:lnTo>
                    <a:lnTo>
                      <a:pt x="116" y="269"/>
                    </a:lnTo>
                    <a:lnTo>
                      <a:pt x="39" y="383"/>
                    </a:lnTo>
                    <a:lnTo>
                      <a:pt x="1" y="498"/>
                    </a:lnTo>
                    <a:lnTo>
                      <a:pt x="1" y="651"/>
                    </a:lnTo>
                    <a:lnTo>
                      <a:pt x="1" y="766"/>
                    </a:lnTo>
                    <a:lnTo>
                      <a:pt x="39" y="919"/>
                    </a:lnTo>
                    <a:lnTo>
                      <a:pt x="116" y="996"/>
                    </a:lnTo>
                    <a:lnTo>
                      <a:pt x="192" y="1111"/>
                    </a:lnTo>
                    <a:lnTo>
                      <a:pt x="307" y="1187"/>
                    </a:lnTo>
                    <a:lnTo>
                      <a:pt x="384" y="1264"/>
                    </a:lnTo>
                    <a:lnTo>
                      <a:pt x="537" y="1302"/>
                    </a:lnTo>
                    <a:lnTo>
                      <a:pt x="805" y="1302"/>
                    </a:lnTo>
                    <a:lnTo>
                      <a:pt x="920" y="1264"/>
                    </a:lnTo>
                    <a:lnTo>
                      <a:pt x="1034" y="1187"/>
                    </a:lnTo>
                    <a:lnTo>
                      <a:pt x="1111" y="1111"/>
                    </a:lnTo>
                    <a:lnTo>
                      <a:pt x="1226" y="996"/>
                    </a:lnTo>
                    <a:lnTo>
                      <a:pt x="1264" y="919"/>
                    </a:lnTo>
                    <a:lnTo>
                      <a:pt x="1302" y="766"/>
                    </a:lnTo>
                    <a:lnTo>
                      <a:pt x="1302" y="651"/>
                    </a:lnTo>
                    <a:lnTo>
                      <a:pt x="1302" y="498"/>
                    </a:lnTo>
                    <a:lnTo>
                      <a:pt x="1264" y="383"/>
                    </a:lnTo>
                    <a:lnTo>
                      <a:pt x="1226" y="269"/>
                    </a:lnTo>
                    <a:lnTo>
                      <a:pt x="1111" y="192"/>
                    </a:lnTo>
                    <a:lnTo>
                      <a:pt x="1034" y="77"/>
                    </a:lnTo>
                    <a:lnTo>
                      <a:pt x="920" y="39"/>
                    </a:lnTo>
                    <a:lnTo>
                      <a:pt x="805"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74" name="Google Shape;2174;p94"/>
              <p:cNvSpPr/>
              <p:nvPr/>
            </p:nvSpPr>
            <p:spPr>
              <a:xfrm>
                <a:off x="3577967" y="4821409"/>
                <a:ext cx="41950" cy="40761"/>
              </a:xfrm>
              <a:custGeom>
                <a:rect b="b" l="l" r="r" t="t"/>
                <a:pathLst>
                  <a:path extrusionOk="0" h="1303" w="1341">
                    <a:moveTo>
                      <a:pt x="690" y="230"/>
                    </a:moveTo>
                    <a:lnTo>
                      <a:pt x="843" y="269"/>
                    </a:lnTo>
                    <a:lnTo>
                      <a:pt x="958" y="345"/>
                    </a:lnTo>
                    <a:lnTo>
                      <a:pt x="1034" y="498"/>
                    </a:lnTo>
                    <a:lnTo>
                      <a:pt x="1072" y="651"/>
                    </a:lnTo>
                    <a:lnTo>
                      <a:pt x="1034" y="805"/>
                    </a:lnTo>
                    <a:lnTo>
                      <a:pt x="958" y="919"/>
                    </a:lnTo>
                    <a:lnTo>
                      <a:pt x="843" y="1034"/>
                    </a:lnTo>
                    <a:lnTo>
                      <a:pt x="498" y="1034"/>
                    </a:lnTo>
                    <a:lnTo>
                      <a:pt x="383" y="919"/>
                    </a:lnTo>
                    <a:lnTo>
                      <a:pt x="307" y="805"/>
                    </a:lnTo>
                    <a:lnTo>
                      <a:pt x="268" y="651"/>
                    </a:lnTo>
                    <a:lnTo>
                      <a:pt x="307" y="498"/>
                    </a:lnTo>
                    <a:lnTo>
                      <a:pt x="383" y="345"/>
                    </a:lnTo>
                    <a:lnTo>
                      <a:pt x="498" y="269"/>
                    </a:lnTo>
                    <a:lnTo>
                      <a:pt x="690" y="230"/>
                    </a:lnTo>
                    <a:close/>
                    <a:moveTo>
                      <a:pt x="536" y="1"/>
                    </a:moveTo>
                    <a:lnTo>
                      <a:pt x="422" y="39"/>
                    </a:lnTo>
                    <a:lnTo>
                      <a:pt x="307" y="77"/>
                    </a:lnTo>
                    <a:lnTo>
                      <a:pt x="192" y="192"/>
                    </a:lnTo>
                    <a:lnTo>
                      <a:pt x="115" y="269"/>
                    </a:lnTo>
                    <a:lnTo>
                      <a:pt x="77" y="383"/>
                    </a:lnTo>
                    <a:lnTo>
                      <a:pt x="39" y="498"/>
                    </a:lnTo>
                    <a:lnTo>
                      <a:pt x="0" y="651"/>
                    </a:lnTo>
                    <a:lnTo>
                      <a:pt x="39" y="766"/>
                    </a:lnTo>
                    <a:lnTo>
                      <a:pt x="77" y="919"/>
                    </a:lnTo>
                    <a:lnTo>
                      <a:pt x="115" y="996"/>
                    </a:lnTo>
                    <a:lnTo>
                      <a:pt x="192" y="1111"/>
                    </a:lnTo>
                    <a:lnTo>
                      <a:pt x="307" y="1187"/>
                    </a:lnTo>
                    <a:lnTo>
                      <a:pt x="422" y="1264"/>
                    </a:lnTo>
                    <a:lnTo>
                      <a:pt x="536" y="1302"/>
                    </a:lnTo>
                    <a:lnTo>
                      <a:pt x="804" y="1302"/>
                    </a:lnTo>
                    <a:lnTo>
                      <a:pt x="919" y="1264"/>
                    </a:lnTo>
                    <a:lnTo>
                      <a:pt x="1034" y="1187"/>
                    </a:lnTo>
                    <a:lnTo>
                      <a:pt x="1149" y="1111"/>
                    </a:lnTo>
                    <a:lnTo>
                      <a:pt x="1226" y="996"/>
                    </a:lnTo>
                    <a:lnTo>
                      <a:pt x="1302" y="919"/>
                    </a:lnTo>
                    <a:lnTo>
                      <a:pt x="1340" y="766"/>
                    </a:lnTo>
                    <a:lnTo>
                      <a:pt x="1340" y="651"/>
                    </a:lnTo>
                    <a:lnTo>
                      <a:pt x="1340" y="498"/>
                    </a:lnTo>
                    <a:lnTo>
                      <a:pt x="1302" y="383"/>
                    </a:lnTo>
                    <a:lnTo>
                      <a:pt x="1226" y="269"/>
                    </a:lnTo>
                    <a:lnTo>
                      <a:pt x="1149" y="192"/>
                    </a:lnTo>
                    <a:lnTo>
                      <a:pt x="1034" y="77"/>
                    </a:lnTo>
                    <a:lnTo>
                      <a:pt x="919" y="39"/>
                    </a:lnTo>
                    <a:lnTo>
                      <a:pt x="804"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75" name="Google Shape;2175;p94"/>
              <p:cNvSpPr/>
              <p:nvPr/>
            </p:nvSpPr>
            <p:spPr>
              <a:xfrm>
                <a:off x="3500136" y="4662120"/>
                <a:ext cx="76673" cy="31189"/>
              </a:xfrm>
              <a:custGeom>
                <a:rect b="b" l="l" r="r" t="t"/>
                <a:pathLst>
                  <a:path extrusionOk="0" h="997" w="2451">
                    <a:moveTo>
                      <a:pt x="2067" y="269"/>
                    </a:moveTo>
                    <a:lnTo>
                      <a:pt x="2106" y="307"/>
                    </a:lnTo>
                    <a:lnTo>
                      <a:pt x="2182" y="384"/>
                    </a:lnTo>
                    <a:lnTo>
                      <a:pt x="2182" y="499"/>
                    </a:lnTo>
                    <a:lnTo>
                      <a:pt x="2182" y="537"/>
                    </a:lnTo>
                    <a:lnTo>
                      <a:pt x="2182" y="613"/>
                    </a:lnTo>
                    <a:lnTo>
                      <a:pt x="2106" y="690"/>
                    </a:lnTo>
                    <a:lnTo>
                      <a:pt x="2067" y="728"/>
                    </a:lnTo>
                    <a:lnTo>
                      <a:pt x="1953" y="767"/>
                    </a:lnTo>
                    <a:lnTo>
                      <a:pt x="498" y="767"/>
                    </a:lnTo>
                    <a:lnTo>
                      <a:pt x="383" y="728"/>
                    </a:lnTo>
                    <a:lnTo>
                      <a:pt x="306" y="690"/>
                    </a:lnTo>
                    <a:lnTo>
                      <a:pt x="268" y="613"/>
                    </a:lnTo>
                    <a:lnTo>
                      <a:pt x="268" y="537"/>
                    </a:lnTo>
                    <a:lnTo>
                      <a:pt x="268" y="499"/>
                    </a:lnTo>
                    <a:lnTo>
                      <a:pt x="268" y="384"/>
                    </a:lnTo>
                    <a:lnTo>
                      <a:pt x="306" y="307"/>
                    </a:lnTo>
                    <a:lnTo>
                      <a:pt x="383" y="269"/>
                    </a:lnTo>
                    <a:close/>
                    <a:moveTo>
                      <a:pt x="498" y="1"/>
                    </a:moveTo>
                    <a:lnTo>
                      <a:pt x="306" y="39"/>
                    </a:lnTo>
                    <a:lnTo>
                      <a:pt x="153" y="154"/>
                    </a:lnTo>
                    <a:lnTo>
                      <a:pt x="38" y="307"/>
                    </a:lnTo>
                    <a:lnTo>
                      <a:pt x="0" y="499"/>
                    </a:lnTo>
                    <a:lnTo>
                      <a:pt x="0" y="537"/>
                    </a:lnTo>
                    <a:lnTo>
                      <a:pt x="38" y="690"/>
                    </a:lnTo>
                    <a:lnTo>
                      <a:pt x="153" y="843"/>
                    </a:lnTo>
                    <a:lnTo>
                      <a:pt x="306" y="958"/>
                    </a:lnTo>
                    <a:lnTo>
                      <a:pt x="498" y="996"/>
                    </a:lnTo>
                    <a:lnTo>
                      <a:pt x="1953" y="996"/>
                    </a:lnTo>
                    <a:lnTo>
                      <a:pt x="2144" y="958"/>
                    </a:lnTo>
                    <a:lnTo>
                      <a:pt x="2297" y="843"/>
                    </a:lnTo>
                    <a:lnTo>
                      <a:pt x="2412" y="690"/>
                    </a:lnTo>
                    <a:lnTo>
                      <a:pt x="2450" y="537"/>
                    </a:lnTo>
                    <a:lnTo>
                      <a:pt x="2450" y="499"/>
                    </a:lnTo>
                    <a:lnTo>
                      <a:pt x="2412" y="307"/>
                    </a:lnTo>
                    <a:lnTo>
                      <a:pt x="2297" y="154"/>
                    </a:lnTo>
                    <a:lnTo>
                      <a:pt x="2144" y="39"/>
                    </a:lnTo>
                    <a:lnTo>
                      <a:pt x="1953" y="1"/>
                    </a:lnTo>
                    <a:close/>
                  </a:path>
                </a:pathLst>
              </a:custGeom>
              <a:solidFill>
                <a:schemeClr val="dk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cxnSp>
        <p:nvCxnSpPr>
          <p:cNvPr id="2176" name="Google Shape;2176;p94"/>
          <p:cNvCxnSpPr/>
          <p:nvPr/>
        </p:nvCxnSpPr>
        <p:spPr>
          <a:xfrm>
            <a:off x="6766004" y="-15694"/>
            <a:ext cx="0" cy="51750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Programs">
  <p:cSld name="Contact Us_5">
    <p:spTree>
      <p:nvGrpSpPr>
        <p:cNvPr id="2177" name="Shape 2177"/>
        <p:cNvGrpSpPr/>
        <p:nvPr/>
      </p:nvGrpSpPr>
      <p:grpSpPr>
        <a:xfrm>
          <a:off x="0" y="0"/>
          <a:ext cx="0" cy="0"/>
          <a:chOff x="0" y="0"/>
          <a:chExt cx="0" cy="0"/>
        </a:xfrm>
      </p:grpSpPr>
      <p:grpSp>
        <p:nvGrpSpPr>
          <p:cNvPr id="2178" name="Google Shape;2178;p95"/>
          <p:cNvGrpSpPr/>
          <p:nvPr/>
        </p:nvGrpSpPr>
        <p:grpSpPr>
          <a:xfrm>
            <a:off x="2800944" y="1784209"/>
            <a:ext cx="705356" cy="561531"/>
            <a:chOff x="1556339" y="384067"/>
            <a:chExt cx="296331" cy="235957"/>
          </a:xfrm>
        </p:grpSpPr>
        <p:sp>
          <p:nvSpPr>
            <p:cNvPr id="2179" name="Google Shape;2179;p95"/>
            <p:cNvSpPr/>
            <p:nvPr/>
          </p:nvSpPr>
          <p:spPr>
            <a:xfrm>
              <a:off x="1556339" y="384067"/>
              <a:ext cx="133370" cy="235957"/>
            </a:xfrm>
            <a:custGeom>
              <a:rect b="b" l="l" r="r" t="t"/>
              <a:pathLst>
                <a:path extrusionOk="0" h="7926" w="4480">
                  <a:moveTo>
                    <a:pt x="0" y="1"/>
                  </a:moveTo>
                  <a:lnTo>
                    <a:pt x="0" y="4480"/>
                  </a:lnTo>
                  <a:lnTo>
                    <a:pt x="2374" y="7925"/>
                  </a:lnTo>
                  <a:lnTo>
                    <a:pt x="4097" y="6662"/>
                  </a:lnTo>
                  <a:lnTo>
                    <a:pt x="2603" y="4480"/>
                  </a:lnTo>
                  <a:lnTo>
                    <a:pt x="4479" y="4480"/>
                  </a:lnTo>
                  <a:lnTo>
                    <a:pt x="4479"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80" name="Google Shape;2180;p95"/>
            <p:cNvSpPr/>
            <p:nvPr/>
          </p:nvSpPr>
          <p:spPr>
            <a:xfrm>
              <a:off x="1719300" y="384067"/>
              <a:ext cx="133370" cy="235957"/>
            </a:xfrm>
            <a:custGeom>
              <a:rect b="b" l="l" r="r" t="t"/>
              <a:pathLst>
                <a:path extrusionOk="0" h="7926" w="4480">
                  <a:moveTo>
                    <a:pt x="1" y="1"/>
                  </a:moveTo>
                  <a:lnTo>
                    <a:pt x="1" y="4480"/>
                  </a:lnTo>
                  <a:lnTo>
                    <a:pt x="2413" y="7925"/>
                  </a:lnTo>
                  <a:lnTo>
                    <a:pt x="4135" y="6662"/>
                  </a:lnTo>
                  <a:lnTo>
                    <a:pt x="2604" y="4480"/>
                  </a:lnTo>
                  <a:lnTo>
                    <a:pt x="4480" y="4480"/>
                  </a:lnTo>
                  <a:lnTo>
                    <a:pt x="4480"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2181" name="Google Shape;2181;p95"/>
          <p:cNvSpPr txBox="1"/>
          <p:nvPr/>
        </p:nvSpPr>
        <p:spPr>
          <a:xfrm>
            <a:off x="623218" y="1232067"/>
            <a:ext cx="2850000" cy="327300"/>
          </a:xfrm>
          <a:prstGeom prst="rect">
            <a:avLst/>
          </a:prstGeom>
          <a:solidFill>
            <a:schemeClr val="dk2"/>
          </a:solidFill>
          <a:ln>
            <a:noFill/>
          </a:ln>
        </p:spPr>
        <p:txBody>
          <a:bodyPr anchorCtr="0" anchor="t" bIns="68600" lIns="68600" spcFirstLastPara="1" rIns="68600" wrap="square" tIns="68600">
            <a:noAutofit/>
          </a:bodyPr>
          <a:lstStyle/>
          <a:p>
            <a:pPr indent="0" lvl="0" marL="0" rtl="0" algn="ctr">
              <a:lnSpc>
                <a:spcPct val="100000"/>
              </a:lnSpc>
              <a:spcBef>
                <a:spcPts val="0"/>
              </a:spcBef>
              <a:spcAft>
                <a:spcPts val="0"/>
              </a:spcAft>
              <a:buNone/>
            </a:pPr>
            <a:r>
              <a:rPr b="1" lang="en" sz="1200">
                <a:solidFill>
                  <a:schemeClr val="accent2"/>
                </a:solidFill>
                <a:latin typeface="Montserrat"/>
                <a:ea typeface="Montserrat"/>
                <a:cs typeface="Montserrat"/>
                <a:sym typeface="Montserrat"/>
              </a:rPr>
              <a:t>Transforming the Future of Tech</a:t>
            </a:r>
            <a:endParaRPr b="1" sz="1200">
              <a:solidFill>
                <a:schemeClr val="accent2"/>
              </a:solidFill>
              <a:latin typeface="Montserrat"/>
              <a:ea typeface="Montserrat"/>
              <a:cs typeface="Montserrat"/>
              <a:sym typeface="Montserrat"/>
            </a:endParaRPr>
          </a:p>
        </p:txBody>
      </p:sp>
      <p:sp>
        <p:nvSpPr>
          <p:cNvPr id="2182" name="Google Shape;2182;p95"/>
          <p:cNvSpPr/>
          <p:nvPr/>
        </p:nvSpPr>
        <p:spPr>
          <a:xfrm>
            <a:off x="2800957" y="1818966"/>
            <a:ext cx="2018700" cy="3046500"/>
          </a:xfrm>
          <a:prstGeom prst="rect">
            <a:avLst/>
          </a:prstGeom>
          <a:noFill/>
          <a:ln>
            <a:noFill/>
          </a:ln>
        </p:spPr>
        <p:txBody>
          <a:bodyPr anchorCtr="0" anchor="b" bIns="205775" lIns="205775" spcFirstLastPara="1" rIns="205775" wrap="square" tIns="205775">
            <a:noAutofit/>
          </a:bodyPr>
          <a:lstStyle/>
          <a:p>
            <a:pPr indent="0" lvl="0" marL="0" rtl="0" algn="l">
              <a:lnSpc>
                <a:spcPct val="115000"/>
              </a:lnSpc>
              <a:spcBef>
                <a:spcPts val="0"/>
              </a:spcBef>
              <a:spcAft>
                <a:spcPts val="0"/>
              </a:spcAft>
              <a:buNone/>
            </a:pPr>
            <a:r>
              <a:rPr b="1" lang="en" sz="1600">
                <a:solidFill>
                  <a:schemeClr val="dk2"/>
                </a:solidFill>
                <a:latin typeface="Open Sans"/>
                <a:ea typeface="Open Sans"/>
                <a:cs typeface="Open Sans"/>
                <a:sym typeface="Open Sans"/>
              </a:rPr>
              <a:t>We are just giving students the opportunity to show what they are capable of. </a:t>
            </a:r>
            <a:endParaRPr b="1" sz="1600">
              <a:solidFill>
                <a:schemeClr val="dk2"/>
              </a:solidFill>
              <a:latin typeface="Open Sans"/>
              <a:ea typeface="Open Sans"/>
              <a:cs typeface="Open Sans"/>
              <a:sym typeface="Open Sans"/>
            </a:endParaRPr>
          </a:p>
          <a:p>
            <a:pPr indent="-88900" lvl="0" marL="88900" rtl="0" algn="l">
              <a:lnSpc>
                <a:spcPct val="100000"/>
              </a:lnSpc>
              <a:spcBef>
                <a:spcPts val="0"/>
              </a:spcBef>
              <a:spcAft>
                <a:spcPts val="0"/>
              </a:spcAft>
              <a:buNone/>
            </a:pPr>
            <a:r>
              <a:t/>
            </a:r>
            <a:endParaRPr b="1" sz="900">
              <a:solidFill>
                <a:schemeClr val="dk2"/>
              </a:solidFill>
              <a:latin typeface="Montserrat"/>
              <a:ea typeface="Montserrat"/>
              <a:cs typeface="Montserrat"/>
              <a:sym typeface="Montserrat"/>
            </a:endParaRPr>
          </a:p>
          <a:p>
            <a:pPr indent="-88900" lvl="0" marL="88900" rtl="0" algn="l">
              <a:lnSpc>
                <a:spcPct val="100000"/>
              </a:lnSpc>
              <a:spcBef>
                <a:spcPts val="0"/>
              </a:spcBef>
              <a:spcAft>
                <a:spcPts val="0"/>
              </a:spcAft>
              <a:buNone/>
            </a:pPr>
            <a:r>
              <a:t/>
            </a:r>
            <a:endParaRPr b="1" sz="900">
              <a:solidFill>
                <a:schemeClr val="dk2"/>
              </a:solidFill>
              <a:latin typeface="Montserrat"/>
              <a:ea typeface="Montserrat"/>
              <a:cs typeface="Montserrat"/>
              <a:sym typeface="Montserrat"/>
            </a:endParaRPr>
          </a:p>
          <a:p>
            <a:pPr indent="-88900" lvl="0" marL="88900" rtl="0" algn="l">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—Judith Spitz, executive director of Break Through Tech, as quoted in </a:t>
            </a:r>
            <a:r>
              <a:rPr i="1" lang="en" sz="900">
                <a:solidFill>
                  <a:schemeClr val="dk2"/>
                </a:solidFill>
                <a:latin typeface="Montserrat SemiBold"/>
                <a:ea typeface="Montserrat SemiBold"/>
                <a:cs typeface="Montserrat SemiBold"/>
                <a:sym typeface="Montserrat SemiBold"/>
              </a:rPr>
              <a:t>The New York Times</a:t>
            </a:r>
            <a:endParaRPr sz="900">
              <a:solidFill>
                <a:schemeClr val="dk2"/>
              </a:solidFill>
              <a:latin typeface="Montserrat SemiBold"/>
              <a:ea typeface="Montserrat SemiBold"/>
              <a:cs typeface="Montserrat SemiBold"/>
              <a:sym typeface="Montserrat SemiBold"/>
            </a:endParaRPr>
          </a:p>
        </p:txBody>
      </p:sp>
      <p:sp>
        <p:nvSpPr>
          <p:cNvPr id="2183" name="Google Shape;2183;p95"/>
          <p:cNvSpPr/>
          <p:nvPr/>
        </p:nvSpPr>
        <p:spPr>
          <a:xfrm>
            <a:off x="4983816" y="1722403"/>
            <a:ext cx="3557100" cy="1464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l">
              <a:lnSpc>
                <a:spcPct val="115000"/>
              </a:lnSpc>
              <a:spcBef>
                <a:spcPts val="0"/>
              </a:spcBef>
              <a:spcAft>
                <a:spcPts val="0"/>
              </a:spcAft>
              <a:buNone/>
            </a:pPr>
            <a:r>
              <a:rPr b="1" lang="en" sz="1700">
                <a:solidFill>
                  <a:schemeClr val="dk2"/>
                </a:solidFill>
                <a:latin typeface="Open Sans"/>
                <a:ea typeface="Open Sans"/>
                <a:cs typeface="Open Sans"/>
                <a:sym typeface="Open Sans"/>
              </a:rPr>
              <a:t>The AI Program</a:t>
            </a:r>
            <a:endParaRPr b="1" sz="17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~1,000 </a:t>
            </a:r>
            <a:r>
              <a:rPr lang="en" sz="1100">
                <a:solidFill>
                  <a:schemeClr val="dk2"/>
                </a:solidFill>
                <a:latin typeface="Open Sans"/>
                <a:ea typeface="Open Sans"/>
                <a:cs typeface="Open Sans"/>
                <a:sym typeface="Open Sans"/>
              </a:rPr>
              <a:t>undergraduate students served yearly</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80%</a:t>
            </a:r>
            <a:r>
              <a:rPr lang="en" sz="1100">
                <a:solidFill>
                  <a:schemeClr val="dk2"/>
                </a:solidFill>
                <a:latin typeface="Open Sans"/>
                <a:ea typeface="Open Sans"/>
                <a:cs typeface="Open Sans"/>
                <a:sym typeface="Open Sans"/>
              </a:rPr>
              <a:t> placement rate in jobs and paid internships.</a:t>
            </a:r>
            <a:endParaRPr b="1" sz="1100">
              <a:solidFill>
                <a:schemeClr val="dk2"/>
              </a:solidFill>
              <a:latin typeface="Open Sans"/>
              <a:ea typeface="Open Sans"/>
              <a:cs typeface="Open Sans"/>
              <a:sym typeface="Open Sans"/>
            </a:endParaRPr>
          </a:p>
        </p:txBody>
      </p:sp>
      <p:sp>
        <p:nvSpPr>
          <p:cNvPr id="2184" name="Google Shape;2184;p95"/>
          <p:cNvSpPr/>
          <p:nvPr/>
        </p:nvSpPr>
        <p:spPr>
          <a:xfrm>
            <a:off x="4983816" y="3358378"/>
            <a:ext cx="3557100" cy="1506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137175" lIns="137175" spcFirstLastPara="1" rIns="137175" wrap="square" tIns="137175">
            <a:noAutofit/>
          </a:bodyPr>
          <a:lstStyle/>
          <a:p>
            <a:pPr indent="0" lvl="0" marL="0" rtl="0" algn="l">
              <a:lnSpc>
                <a:spcPct val="115000"/>
              </a:lnSpc>
              <a:spcBef>
                <a:spcPts val="0"/>
              </a:spcBef>
              <a:spcAft>
                <a:spcPts val="0"/>
              </a:spcAft>
              <a:buNone/>
            </a:pPr>
            <a:r>
              <a:rPr b="1" lang="en" sz="1700">
                <a:solidFill>
                  <a:schemeClr val="dk2"/>
                </a:solidFill>
                <a:latin typeface="Open Sans"/>
                <a:ea typeface="Open Sans"/>
                <a:cs typeface="Open Sans"/>
                <a:sym typeface="Open Sans"/>
              </a:rPr>
              <a:t>Sprinternships™</a:t>
            </a:r>
            <a:endParaRPr b="1" sz="17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 years</a:t>
            </a:r>
            <a:r>
              <a:rPr lang="en" sz="1100">
                <a:solidFill>
                  <a:schemeClr val="dk2"/>
                </a:solidFill>
                <a:latin typeface="Open Sans"/>
                <a:ea typeface="Open Sans"/>
                <a:cs typeface="Open Sans"/>
                <a:sym typeface="Open Sans"/>
              </a:rPr>
              <a:t> running micro internships</a:t>
            </a:r>
            <a:endParaRPr sz="11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100">
                <a:solidFill>
                  <a:schemeClr val="dk2"/>
                </a:solidFill>
                <a:latin typeface="Open Sans"/>
                <a:ea typeface="Open Sans"/>
                <a:cs typeface="Open Sans"/>
                <a:sym typeface="Open Sans"/>
              </a:rPr>
              <a:t>10x higher</a:t>
            </a:r>
            <a:r>
              <a:rPr lang="en" sz="1100">
                <a:solidFill>
                  <a:schemeClr val="dk2"/>
                </a:solidFill>
                <a:latin typeface="Open Sans"/>
                <a:ea typeface="Open Sans"/>
                <a:cs typeface="Open Sans"/>
                <a:sym typeface="Open Sans"/>
              </a:rPr>
              <a:t> placement rate than their peers.</a:t>
            </a:r>
            <a:endParaRPr b="1" sz="1100">
              <a:solidFill>
                <a:schemeClr val="dk2"/>
              </a:solidFill>
              <a:latin typeface="Open Sans"/>
              <a:ea typeface="Open Sans"/>
              <a:cs typeface="Open Sans"/>
              <a:sym typeface="Open Sans"/>
            </a:endParaRPr>
          </a:p>
        </p:txBody>
      </p:sp>
      <p:sp>
        <p:nvSpPr>
          <p:cNvPr id="2185" name="Google Shape;2185;p95"/>
          <p:cNvSpPr txBox="1"/>
          <p:nvPr/>
        </p:nvSpPr>
        <p:spPr>
          <a:xfrm>
            <a:off x="482765" y="278138"/>
            <a:ext cx="5273700" cy="792600"/>
          </a:xfrm>
          <a:prstGeom prst="rect">
            <a:avLst/>
          </a:prstGeom>
          <a:noFill/>
          <a:ln>
            <a:noFill/>
          </a:ln>
        </p:spPr>
        <p:txBody>
          <a:bodyPr anchorCtr="0" anchor="t" bIns="34300" lIns="34300" spcFirstLastPara="1" rIns="34300" wrap="square" tIns="34300">
            <a:spAutoFit/>
          </a:bodyPr>
          <a:lstStyle/>
          <a:p>
            <a:pPr indent="0" lvl="0" marL="0" rtl="0" algn="l">
              <a:lnSpc>
                <a:spcPct val="115000"/>
              </a:lnSpc>
              <a:spcBef>
                <a:spcPts val="0"/>
              </a:spcBef>
              <a:spcAft>
                <a:spcPts val="0"/>
              </a:spcAft>
              <a:buNone/>
            </a:pPr>
            <a:r>
              <a:rPr lang="en" sz="4700">
                <a:solidFill>
                  <a:schemeClr val="dk2"/>
                </a:solidFill>
                <a:latin typeface="Open Sans Light"/>
                <a:ea typeface="Open Sans Light"/>
                <a:cs typeface="Open Sans Light"/>
                <a:sym typeface="Open Sans Light"/>
              </a:rPr>
              <a:t>Our Programs </a:t>
            </a:r>
            <a:endParaRPr sz="4700">
              <a:latin typeface="Open Sans Light"/>
              <a:ea typeface="Open Sans Light"/>
              <a:cs typeface="Open Sans Light"/>
              <a:sym typeface="Open Sans Light"/>
            </a:endParaRPr>
          </a:p>
        </p:txBody>
      </p:sp>
      <p:pic>
        <p:nvPicPr>
          <p:cNvPr id="2186" name="Google Shape;2186;p95"/>
          <p:cNvPicPr preferRelativeResize="0"/>
          <p:nvPr/>
        </p:nvPicPr>
        <p:blipFill rotWithShape="1">
          <a:blip r:embed="rId2">
            <a:alphaModFix/>
          </a:blip>
          <a:srcRect b="0" l="-2689" r="-114229" t="-1224"/>
          <a:stretch/>
        </p:blipFill>
        <p:spPr>
          <a:xfrm>
            <a:off x="623218" y="1722384"/>
            <a:ext cx="4196522" cy="3142959"/>
          </a:xfrm>
          <a:prstGeom prst="rect">
            <a:avLst/>
          </a:prstGeom>
          <a:noFill/>
          <a:ln cap="flat" cmpd="sng" w="28575">
            <a:solidFill>
              <a:srgbClr val="003D56"/>
            </a:solidFill>
            <a:prstDash val="solid"/>
            <a:round/>
            <a:headEnd len="sm" w="sm" type="none"/>
            <a:tailEnd len="sm" w="sm" type="none"/>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3">
  <p:cSld name="Contact Us_4">
    <p:bg>
      <p:bgPr>
        <a:solidFill>
          <a:schemeClr val="dk2"/>
        </a:solidFill>
      </p:bgPr>
    </p:bg>
    <p:spTree>
      <p:nvGrpSpPr>
        <p:cNvPr id="2187" name="Shape 2187"/>
        <p:cNvGrpSpPr/>
        <p:nvPr/>
      </p:nvGrpSpPr>
      <p:grpSpPr>
        <a:xfrm>
          <a:off x="0" y="0"/>
          <a:ext cx="0" cy="0"/>
          <a:chOff x="0" y="0"/>
          <a:chExt cx="0" cy="0"/>
        </a:xfrm>
      </p:grpSpPr>
      <p:sp>
        <p:nvSpPr>
          <p:cNvPr id="2188" name="Google Shape;2188;p96"/>
          <p:cNvSpPr/>
          <p:nvPr/>
        </p:nvSpPr>
        <p:spPr>
          <a:xfrm>
            <a:off x="2927560" y="3861562"/>
            <a:ext cx="5624400" cy="86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grpSp>
        <p:nvGrpSpPr>
          <p:cNvPr id="2189" name="Google Shape;2189;p96"/>
          <p:cNvGrpSpPr/>
          <p:nvPr/>
        </p:nvGrpSpPr>
        <p:grpSpPr>
          <a:xfrm>
            <a:off x="679466" y="487257"/>
            <a:ext cx="288630" cy="720553"/>
            <a:chOff x="3384375" y="2267500"/>
            <a:chExt cx="203375" cy="507825"/>
          </a:xfrm>
        </p:grpSpPr>
        <p:sp>
          <p:nvSpPr>
            <p:cNvPr id="2190" name="Google Shape;2190;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91" name="Google Shape;2191;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192" name="Google Shape;2192;p96"/>
          <p:cNvGrpSpPr/>
          <p:nvPr/>
        </p:nvGrpSpPr>
        <p:grpSpPr>
          <a:xfrm>
            <a:off x="679466" y="1349430"/>
            <a:ext cx="288630" cy="720553"/>
            <a:chOff x="3384375" y="2267500"/>
            <a:chExt cx="203375" cy="507825"/>
          </a:xfrm>
        </p:grpSpPr>
        <p:sp>
          <p:nvSpPr>
            <p:cNvPr id="2193" name="Google Shape;2193;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94" name="Google Shape;2194;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195" name="Google Shape;2195;p96"/>
          <p:cNvGrpSpPr/>
          <p:nvPr/>
        </p:nvGrpSpPr>
        <p:grpSpPr>
          <a:xfrm>
            <a:off x="679466" y="2211603"/>
            <a:ext cx="288630" cy="720553"/>
            <a:chOff x="3384375" y="2267500"/>
            <a:chExt cx="203375" cy="507825"/>
          </a:xfrm>
        </p:grpSpPr>
        <p:sp>
          <p:nvSpPr>
            <p:cNvPr id="2196" name="Google Shape;2196;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197" name="Google Shape;2197;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198" name="Google Shape;2198;p96"/>
          <p:cNvGrpSpPr/>
          <p:nvPr/>
        </p:nvGrpSpPr>
        <p:grpSpPr>
          <a:xfrm>
            <a:off x="679466" y="3073776"/>
            <a:ext cx="288630" cy="720553"/>
            <a:chOff x="3384375" y="2267500"/>
            <a:chExt cx="203375" cy="507825"/>
          </a:xfrm>
        </p:grpSpPr>
        <p:sp>
          <p:nvSpPr>
            <p:cNvPr id="2199" name="Google Shape;2199;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00" name="Google Shape;2200;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01" name="Google Shape;2201;p96"/>
          <p:cNvGrpSpPr/>
          <p:nvPr/>
        </p:nvGrpSpPr>
        <p:grpSpPr>
          <a:xfrm>
            <a:off x="679466" y="3935949"/>
            <a:ext cx="288630" cy="720553"/>
            <a:chOff x="3384375" y="2267500"/>
            <a:chExt cx="203375" cy="507825"/>
          </a:xfrm>
        </p:grpSpPr>
        <p:sp>
          <p:nvSpPr>
            <p:cNvPr id="2202" name="Google Shape;2202;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03" name="Google Shape;2203;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04" name="Google Shape;2204;p96"/>
          <p:cNvGrpSpPr/>
          <p:nvPr/>
        </p:nvGrpSpPr>
        <p:grpSpPr>
          <a:xfrm>
            <a:off x="1147991" y="487257"/>
            <a:ext cx="288630" cy="720553"/>
            <a:chOff x="3384375" y="2267500"/>
            <a:chExt cx="203375" cy="507825"/>
          </a:xfrm>
        </p:grpSpPr>
        <p:sp>
          <p:nvSpPr>
            <p:cNvPr id="2205" name="Google Shape;2205;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06" name="Google Shape;2206;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07" name="Google Shape;2207;p96"/>
          <p:cNvGrpSpPr/>
          <p:nvPr/>
        </p:nvGrpSpPr>
        <p:grpSpPr>
          <a:xfrm>
            <a:off x="1147991" y="1349430"/>
            <a:ext cx="288630" cy="720553"/>
            <a:chOff x="3384375" y="2267500"/>
            <a:chExt cx="203375" cy="507825"/>
          </a:xfrm>
        </p:grpSpPr>
        <p:sp>
          <p:nvSpPr>
            <p:cNvPr id="2208" name="Google Shape;2208;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09" name="Google Shape;2209;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10" name="Google Shape;2210;p96"/>
          <p:cNvGrpSpPr/>
          <p:nvPr/>
        </p:nvGrpSpPr>
        <p:grpSpPr>
          <a:xfrm>
            <a:off x="1147991" y="2211603"/>
            <a:ext cx="288630" cy="720553"/>
            <a:chOff x="3384375" y="2267500"/>
            <a:chExt cx="203375" cy="507825"/>
          </a:xfrm>
        </p:grpSpPr>
        <p:sp>
          <p:nvSpPr>
            <p:cNvPr id="2211" name="Google Shape;2211;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12" name="Google Shape;2212;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13" name="Google Shape;2213;p96"/>
          <p:cNvGrpSpPr/>
          <p:nvPr/>
        </p:nvGrpSpPr>
        <p:grpSpPr>
          <a:xfrm>
            <a:off x="1147991" y="3073776"/>
            <a:ext cx="288630" cy="720553"/>
            <a:chOff x="3384375" y="2267500"/>
            <a:chExt cx="203375" cy="507825"/>
          </a:xfrm>
        </p:grpSpPr>
        <p:sp>
          <p:nvSpPr>
            <p:cNvPr id="2214" name="Google Shape;2214;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15" name="Google Shape;2215;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16" name="Google Shape;2216;p96"/>
          <p:cNvGrpSpPr/>
          <p:nvPr/>
        </p:nvGrpSpPr>
        <p:grpSpPr>
          <a:xfrm>
            <a:off x="1147991" y="3935949"/>
            <a:ext cx="288630" cy="720553"/>
            <a:chOff x="3384375" y="2267500"/>
            <a:chExt cx="203375" cy="507825"/>
          </a:xfrm>
        </p:grpSpPr>
        <p:sp>
          <p:nvSpPr>
            <p:cNvPr id="2217" name="Google Shape;2217;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18" name="Google Shape;2218;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19" name="Google Shape;2219;p96"/>
          <p:cNvGrpSpPr/>
          <p:nvPr/>
        </p:nvGrpSpPr>
        <p:grpSpPr>
          <a:xfrm>
            <a:off x="1616517" y="487257"/>
            <a:ext cx="288630" cy="720553"/>
            <a:chOff x="3384375" y="2267500"/>
            <a:chExt cx="203375" cy="507825"/>
          </a:xfrm>
        </p:grpSpPr>
        <p:sp>
          <p:nvSpPr>
            <p:cNvPr id="2220" name="Google Shape;2220;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21" name="Google Shape;2221;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22" name="Google Shape;2222;p96"/>
          <p:cNvGrpSpPr/>
          <p:nvPr/>
        </p:nvGrpSpPr>
        <p:grpSpPr>
          <a:xfrm>
            <a:off x="1616517" y="1349430"/>
            <a:ext cx="288630" cy="720553"/>
            <a:chOff x="3384375" y="2267500"/>
            <a:chExt cx="203375" cy="507825"/>
          </a:xfrm>
        </p:grpSpPr>
        <p:sp>
          <p:nvSpPr>
            <p:cNvPr id="2223" name="Google Shape;2223;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24" name="Google Shape;2224;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25" name="Google Shape;2225;p96"/>
          <p:cNvGrpSpPr/>
          <p:nvPr/>
        </p:nvGrpSpPr>
        <p:grpSpPr>
          <a:xfrm>
            <a:off x="1616517" y="2211603"/>
            <a:ext cx="288630" cy="720553"/>
            <a:chOff x="3384375" y="2267500"/>
            <a:chExt cx="203375" cy="507825"/>
          </a:xfrm>
        </p:grpSpPr>
        <p:sp>
          <p:nvSpPr>
            <p:cNvPr id="2226" name="Google Shape;2226;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27" name="Google Shape;2227;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28" name="Google Shape;2228;p96"/>
          <p:cNvGrpSpPr/>
          <p:nvPr/>
        </p:nvGrpSpPr>
        <p:grpSpPr>
          <a:xfrm>
            <a:off x="1616517" y="3073776"/>
            <a:ext cx="288630" cy="720553"/>
            <a:chOff x="3384375" y="2267500"/>
            <a:chExt cx="203375" cy="507825"/>
          </a:xfrm>
        </p:grpSpPr>
        <p:sp>
          <p:nvSpPr>
            <p:cNvPr id="2229" name="Google Shape;2229;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30" name="Google Shape;2230;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31" name="Google Shape;2231;p96"/>
          <p:cNvGrpSpPr/>
          <p:nvPr/>
        </p:nvGrpSpPr>
        <p:grpSpPr>
          <a:xfrm>
            <a:off x="1616517" y="3935949"/>
            <a:ext cx="288630" cy="720553"/>
            <a:chOff x="3384375" y="2267500"/>
            <a:chExt cx="203375" cy="507825"/>
          </a:xfrm>
        </p:grpSpPr>
        <p:sp>
          <p:nvSpPr>
            <p:cNvPr id="2232" name="Google Shape;2232;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33" name="Google Shape;2233;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34" name="Google Shape;2234;p96"/>
          <p:cNvGrpSpPr/>
          <p:nvPr/>
        </p:nvGrpSpPr>
        <p:grpSpPr>
          <a:xfrm>
            <a:off x="2085042" y="487257"/>
            <a:ext cx="288630" cy="720553"/>
            <a:chOff x="3384375" y="2267500"/>
            <a:chExt cx="203375" cy="507825"/>
          </a:xfrm>
        </p:grpSpPr>
        <p:sp>
          <p:nvSpPr>
            <p:cNvPr id="2235" name="Google Shape;2235;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36" name="Google Shape;2236;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37" name="Google Shape;2237;p96"/>
          <p:cNvGrpSpPr/>
          <p:nvPr/>
        </p:nvGrpSpPr>
        <p:grpSpPr>
          <a:xfrm>
            <a:off x="2085042" y="1349430"/>
            <a:ext cx="288630" cy="720553"/>
            <a:chOff x="3384375" y="2267500"/>
            <a:chExt cx="203375" cy="507825"/>
          </a:xfrm>
        </p:grpSpPr>
        <p:sp>
          <p:nvSpPr>
            <p:cNvPr id="2238" name="Google Shape;2238;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39" name="Google Shape;2239;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40" name="Google Shape;2240;p96"/>
          <p:cNvGrpSpPr/>
          <p:nvPr/>
        </p:nvGrpSpPr>
        <p:grpSpPr>
          <a:xfrm>
            <a:off x="2085042" y="2211603"/>
            <a:ext cx="288630" cy="720553"/>
            <a:chOff x="3384375" y="2267500"/>
            <a:chExt cx="203375" cy="507825"/>
          </a:xfrm>
        </p:grpSpPr>
        <p:sp>
          <p:nvSpPr>
            <p:cNvPr id="2241" name="Google Shape;2241;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42" name="Google Shape;2242;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43" name="Google Shape;2243;p96"/>
          <p:cNvGrpSpPr/>
          <p:nvPr/>
        </p:nvGrpSpPr>
        <p:grpSpPr>
          <a:xfrm>
            <a:off x="2085042" y="3073776"/>
            <a:ext cx="288630" cy="720553"/>
            <a:chOff x="3384375" y="2267500"/>
            <a:chExt cx="203375" cy="507825"/>
          </a:xfrm>
        </p:grpSpPr>
        <p:sp>
          <p:nvSpPr>
            <p:cNvPr id="2244" name="Google Shape;2244;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45" name="Google Shape;2245;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46" name="Google Shape;2246;p96"/>
          <p:cNvGrpSpPr/>
          <p:nvPr/>
        </p:nvGrpSpPr>
        <p:grpSpPr>
          <a:xfrm>
            <a:off x="2085042" y="3935949"/>
            <a:ext cx="288630" cy="720553"/>
            <a:chOff x="3384375" y="2267500"/>
            <a:chExt cx="203375" cy="507825"/>
          </a:xfrm>
        </p:grpSpPr>
        <p:sp>
          <p:nvSpPr>
            <p:cNvPr id="2247" name="Google Shape;2247;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48" name="Google Shape;2248;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49" name="Google Shape;2249;p96"/>
          <p:cNvGrpSpPr/>
          <p:nvPr/>
        </p:nvGrpSpPr>
        <p:grpSpPr>
          <a:xfrm>
            <a:off x="2553567" y="487257"/>
            <a:ext cx="288630" cy="720553"/>
            <a:chOff x="3384375" y="2267500"/>
            <a:chExt cx="203375" cy="507825"/>
          </a:xfrm>
        </p:grpSpPr>
        <p:sp>
          <p:nvSpPr>
            <p:cNvPr id="2250" name="Google Shape;2250;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51" name="Google Shape;2251;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52" name="Google Shape;2252;p96"/>
          <p:cNvGrpSpPr/>
          <p:nvPr/>
        </p:nvGrpSpPr>
        <p:grpSpPr>
          <a:xfrm>
            <a:off x="2553567" y="1349430"/>
            <a:ext cx="288630" cy="720553"/>
            <a:chOff x="3384375" y="2267500"/>
            <a:chExt cx="203375" cy="507825"/>
          </a:xfrm>
        </p:grpSpPr>
        <p:sp>
          <p:nvSpPr>
            <p:cNvPr id="2253" name="Google Shape;2253;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54" name="Google Shape;2254;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55" name="Google Shape;2255;p96"/>
          <p:cNvGrpSpPr/>
          <p:nvPr/>
        </p:nvGrpSpPr>
        <p:grpSpPr>
          <a:xfrm>
            <a:off x="2553567" y="2211603"/>
            <a:ext cx="288630" cy="720553"/>
            <a:chOff x="3384375" y="2267500"/>
            <a:chExt cx="203375" cy="507825"/>
          </a:xfrm>
        </p:grpSpPr>
        <p:sp>
          <p:nvSpPr>
            <p:cNvPr id="2256" name="Google Shape;2256;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57" name="Google Shape;2257;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58" name="Google Shape;2258;p96"/>
          <p:cNvGrpSpPr/>
          <p:nvPr/>
        </p:nvGrpSpPr>
        <p:grpSpPr>
          <a:xfrm>
            <a:off x="2553567" y="3073776"/>
            <a:ext cx="288630" cy="720553"/>
            <a:chOff x="3384375" y="2267500"/>
            <a:chExt cx="203375" cy="507825"/>
          </a:xfrm>
        </p:grpSpPr>
        <p:sp>
          <p:nvSpPr>
            <p:cNvPr id="2259" name="Google Shape;2259;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60" name="Google Shape;2260;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61" name="Google Shape;2261;p96"/>
          <p:cNvGrpSpPr/>
          <p:nvPr/>
        </p:nvGrpSpPr>
        <p:grpSpPr>
          <a:xfrm>
            <a:off x="2553567" y="3935949"/>
            <a:ext cx="288630" cy="720553"/>
            <a:chOff x="3384375" y="2267500"/>
            <a:chExt cx="203375" cy="507825"/>
          </a:xfrm>
        </p:grpSpPr>
        <p:sp>
          <p:nvSpPr>
            <p:cNvPr id="2262" name="Google Shape;2262;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63" name="Google Shape;2263;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64" name="Google Shape;2264;p96"/>
          <p:cNvGrpSpPr/>
          <p:nvPr/>
        </p:nvGrpSpPr>
        <p:grpSpPr>
          <a:xfrm>
            <a:off x="3022092" y="487257"/>
            <a:ext cx="288630" cy="720553"/>
            <a:chOff x="3384375" y="2267500"/>
            <a:chExt cx="203375" cy="507825"/>
          </a:xfrm>
        </p:grpSpPr>
        <p:sp>
          <p:nvSpPr>
            <p:cNvPr id="2265" name="Google Shape;2265;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66" name="Google Shape;2266;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67" name="Google Shape;2267;p96"/>
          <p:cNvGrpSpPr/>
          <p:nvPr/>
        </p:nvGrpSpPr>
        <p:grpSpPr>
          <a:xfrm>
            <a:off x="3022092" y="1349430"/>
            <a:ext cx="288630" cy="720553"/>
            <a:chOff x="3384375" y="2267500"/>
            <a:chExt cx="203375" cy="507825"/>
          </a:xfrm>
        </p:grpSpPr>
        <p:sp>
          <p:nvSpPr>
            <p:cNvPr id="2268" name="Google Shape;2268;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69" name="Google Shape;2269;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70" name="Google Shape;2270;p96"/>
          <p:cNvGrpSpPr/>
          <p:nvPr/>
        </p:nvGrpSpPr>
        <p:grpSpPr>
          <a:xfrm>
            <a:off x="3022092" y="2211603"/>
            <a:ext cx="288630" cy="720553"/>
            <a:chOff x="3384375" y="2267500"/>
            <a:chExt cx="203375" cy="507825"/>
          </a:xfrm>
        </p:grpSpPr>
        <p:sp>
          <p:nvSpPr>
            <p:cNvPr id="2271" name="Google Shape;2271;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72" name="Google Shape;2272;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73" name="Google Shape;2273;p96"/>
          <p:cNvGrpSpPr/>
          <p:nvPr/>
        </p:nvGrpSpPr>
        <p:grpSpPr>
          <a:xfrm>
            <a:off x="3022092" y="3073776"/>
            <a:ext cx="288630" cy="720553"/>
            <a:chOff x="3384375" y="2267500"/>
            <a:chExt cx="203375" cy="507825"/>
          </a:xfrm>
        </p:grpSpPr>
        <p:sp>
          <p:nvSpPr>
            <p:cNvPr id="2274" name="Google Shape;2274;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75" name="Google Shape;2275;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76" name="Google Shape;2276;p96"/>
          <p:cNvGrpSpPr/>
          <p:nvPr/>
        </p:nvGrpSpPr>
        <p:grpSpPr>
          <a:xfrm>
            <a:off x="3022092" y="3935949"/>
            <a:ext cx="288630" cy="720553"/>
            <a:chOff x="3384375" y="2267500"/>
            <a:chExt cx="203375" cy="507825"/>
          </a:xfrm>
        </p:grpSpPr>
        <p:sp>
          <p:nvSpPr>
            <p:cNvPr id="2277" name="Google Shape;2277;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78" name="Google Shape;2278;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79" name="Google Shape;2279;p96"/>
          <p:cNvGrpSpPr/>
          <p:nvPr/>
        </p:nvGrpSpPr>
        <p:grpSpPr>
          <a:xfrm>
            <a:off x="3490617" y="487257"/>
            <a:ext cx="288630" cy="720553"/>
            <a:chOff x="3384375" y="2267500"/>
            <a:chExt cx="203375" cy="507825"/>
          </a:xfrm>
        </p:grpSpPr>
        <p:sp>
          <p:nvSpPr>
            <p:cNvPr id="2280" name="Google Shape;2280;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81" name="Google Shape;2281;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82" name="Google Shape;2282;p96"/>
          <p:cNvGrpSpPr/>
          <p:nvPr/>
        </p:nvGrpSpPr>
        <p:grpSpPr>
          <a:xfrm>
            <a:off x="3490617" y="1349430"/>
            <a:ext cx="288630" cy="720553"/>
            <a:chOff x="3384375" y="2267500"/>
            <a:chExt cx="203375" cy="507825"/>
          </a:xfrm>
        </p:grpSpPr>
        <p:sp>
          <p:nvSpPr>
            <p:cNvPr id="2283" name="Google Shape;2283;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84" name="Google Shape;2284;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85" name="Google Shape;2285;p96"/>
          <p:cNvGrpSpPr/>
          <p:nvPr/>
        </p:nvGrpSpPr>
        <p:grpSpPr>
          <a:xfrm>
            <a:off x="3490617" y="2211603"/>
            <a:ext cx="288630" cy="720553"/>
            <a:chOff x="3384375" y="2267500"/>
            <a:chExt cx="203375" cy="507825"/>
          </a:xfrm>
        </p:grpSpPr>
        <p:sp>
          <p:nvSpPr>
            <p:cNvPr id="2286" name="Google Shape;2286;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87" name="Google Shape;2287;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88" name="Google Shape;2288;p96"/>
          <p:cNvGrpSpPr/>
          <p:nvPr/>
        </p:nvGrpSpPr>
        <p:grpSpPr>
          <a:xfrm>
            <a:off x="3490617" y="3073776"/>
            <a:ext cx="288630" cy="720553"/>
            <a:chOff x="3384375" y="2267500"/>
            <a:chExt cx="203375" cy="507825"/>
          </a:xfrm>
        </p:grpSpPr>
        <p:sp>
          <p:nvSpPr>
            <p:cNvPr id="2289" name="Google Shape;2289;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90" name="Google Shape;2290;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91" name="Google Shape;2291;p96"/>
          <p:cNvGrpSpPr/>
          <p:nvPr/>
        </p:nvGrpSpPr>
        <p:grpSpPr>
          <a:xfrm>
            <a:off x="3490617" y="3935949"/>
            <a:ext cx="288630" cy="720553"/>
            <a:chOff x="3384375" y="2267500"/>
            <a:chExt cx="203375" cy="507825"/>
          </a:xfrm>
        </p:grpSpPr>
        <p:sp>
          <p:nvSpPr>
            <p:cNvPr id="2292" name="Google Shape;2292;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93" name="Google Shape;2293;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94" name="Google Shape;2294;p96"/>
          <p:cNvGrpSpPr/>
          <p:nvPr/>
        </p:nvGrpSpPr>
        <p:grpSpPr>
          <a:xfrm>
            <a:off x="3959143" y="487257"/>
            <a:ext cx="288630" cy="720553"/>
            <a:chOff x="3384375" y="2267500"/>
            <a:chExt cx="203375" cy="507825"/>
          </a:xfrm>
        </p:grpSpPr>
        <p:sp>
          <p:nvSpPr>
            <p:cNvPr id="2295" name="Google Shape;2295;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96" name="Google Shape;2296;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297" name="Google Shape;2297;p96"/>
          <p:cNvGrpSpPr/>
          <p:nvPr/>
        </p:nvGrpSpPr>
        <p:grpSpPr>
          <a:xfrm>
            <a:off x="3959143" y="1349430"/>
            <a:ext cx="288630" cy="720553"/>
            <a:chOff x="3384375" y="2267500"/>
            <a:chExt cx="203375" cy="507825"/>
          </a:xfrm>
        </p:grpSpPr>
        <p:sp>
          <p:nvSpPr>
            <p:cNvPr id="2298" name="Google Shape;2298;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299" name="Google Shape;2299;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00" name="Google Shape;2300;p96"/>
          <p:cNvGrpSpPr/>
          <p:nvPr/>
        </p:nvGrpSpPr>
        <p:grpSpPr>
          <a:xfrm>
            <a:off x="3959143" y="2211603"/>
            <a:ext cx="288630" cy="720553"/>
            <a:chOff x="3384375" y="2267500"/>
            <a:chExt cx="203375" cy="507825"/>
          </a:xfrm>
        </p:grpSpPr>
        <p:sp>
          <p:nvSpPr>
            <p:cNvPr id="2301" name="Google Shape;2301;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02" name="Google Shape;2302;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03" name="Google Shape;2303;p96"/>
          <p:cNvGrpSpPr/>
          <p:nvPr/>
        </p:nvGrpSpPr>
        <p:grpSpPr>
          <a:xfrm>
            <a:off x="3959143" y="3073776"/>
            <a:ext cx="288630" cy="720553"/>
            <a:chOff x="3384375" y="2267500"/>
            <a:chExt cx="203375" cy="507825"/>
          </a:xfrm>
        </p:grpSpPr>
        <p:sp>
          <p:nvSpPr>
            <p:cNvPr id="2304" name="Google Shape;2304;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05" name="Google Shape;2305;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06" name="Google Shape;2306;p96"/>
          <p:cNvGrpSpPr/>
          <p:nvPr/>
        </p:nvGrpSpPr>
        <p:grpSpPr>
          <a:xfrm>
            <a:off x="3959143" y="3935949"/>
            <a:ext cx="288630" cy="720553"/>
            <a:chOff x="3384375" y="2267500"/>
            <a:chExt cx="203375" cy="507825"/>
          </a:xfrm>
        </p:grpSpPr>
        <p:sp>
          <p:nvSpPr>
            <p:cNvPr id="2307" name="Google Shape;2307;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08" name="Google Shape;2308;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09" name="Google Shape;2309;p96"/>
          <p:cNvGrpSpPr/>
          <p:nvPr/>
        </p:nvGrpSpPr>
        <p:grpSpPr>
          <a:xfrm>
            <a:off x="4427668" y="487253"/>
            <a:ext cx="288630" cy="720553"/>
            <a:chOff x="3384375" y="2267500"/>
            <a:chExt cx="203375" cy="507825"/>
          </a:xfrm>
        </p:grpSpPr>
        <p:sp>
          <p:nvSpPr>
            <p:cNvPr id="2310" name="Google Shape;2310;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11" name="Google Shape;2311;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12" name="Google Shape;2312;p96"/>
          <p:cNvGrpSpPr/>
          <p:nvPr/>
        </p:nvGrpSpPr>
        <p:grpSpPr>
          <a:xfrm>
            <a:off x="4427668" y="1349426"/>
            <a:ext cx="288630" cy="720553"/>
            <a:chOff x="3384375" y="2267500"/>
            <a:chExt cx="203375" cy="507825"/>
          </a:xfrm>
        </p:grpSpPr>
        <p:sp>
          <p:nvSpPr>
            <p:cNvPr id="2313" name="Google Shape;2313;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14" name="Google Shape;2314;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15" name="Google Shape;2315;p96"/>
          <p:cNvGrpSpPr/>
          <p:nvPr/>
        </p:nvGrpSpPr>
        <p:grpSpPr>
          <a:xfrm>
            <a:off x="4427668" y="2211598"/>
            <a:ext cx="288630" cy="720553"/>
            <a:chOff x="3384375" y="2267500"/>
            <a:chExt cx="203375" cy="507825"/>
          </a:xfrm>
        </p:grpSpPr>
        <p:sp>
          <p:nvSpPr>
            <p:cNvPr id="2316" name="Google Shape;2316;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17" name="Google Shape;2317;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18" name="Google Shape;2318;p96"/>
          <p:cNvGrpSpPr/>
          <p:nvPr/>
        </p:nvGrpSpPr>
        <p:grpSpPr>
          <a:xfrm>
            <a:off x="4427668" y="3073771"/>
            <a:ext cx="288630" cy="720553"/>
            <a:chOff x="3384375" y="2267500"/>
            <a:chExt cx="203375" cy="507825"/>
          </a:xfrm>
        </p:grpSpPr>
        <p:sp>
          <p:nvSpPr>
            <p:cNvPr id="2319" name="Google Shape;2319;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20" name="Google Shape;2320;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21" name="Google Shape;2321;p96"/>
          <p:cNvGrpSpPr/>
          <p:nvPr/>
        </p:nvGrpSpPr>
        <p:grpSpPr>
          <a:xfrm>
            <a:off x="4427668" y="3935944"/>
            <a:ext cx="288630" cy="720553"/>
            <a:chOff x="3384375" y="2267500"/>
            <a:chExt cx="203375" cy="507825"/>
          </a:xfrm>
        </p:grpSpPr>
        <p:sp>
          <p:nvSpPr>
            <p:cNvPr id="2322" name="Google Shape;2322;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23" name="Google Shape;2323;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24" name="Google Shape;2324;p96"/>
          <p:cNvGrpSpPr/>
          <p:nvPr/>
        </p:nvGrpSpPr>
        <p:grpSpPr>
          <a:xfrm>
            <a:off x="4896193" y="487253"/>
            <a:ext cx="288630" cy="720553"/>
            <a:chOff x="3384375" y="2267500"/>
            <a:chExt cx="203375" cy="507825"/>
          </a:xfrm>
        </p:grpSpPr>
        <p:sp>
          <p:nvSpPr>
            <p:cNvPr id="2325" name="Google Shape;2325;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26" name="Google Shape;2326;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27" name="Google Shape;2327;p96"/>
          <p:cNvGrpSpPr/>
          <p:nvPr/>
        </p:nvGrpSpPr>
        <p:grpSpPr>
          <a:xfrm>
            <a:off x="4896193" y="1349426"/>
            <a:ext cx="288630" cy="720553"/>
            <a:chOff x="3384375" y="2267500"/>
            <a:chExt cx="203375" cy="507825"/>
          </a:xfrm>
        </p:grpSpPr>
        <p:sp>
          <p:nvSpPr>
            <p:cNvPr id="2328" name="Google Shape;2328;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29" name="Google Shape;2329;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30" name="Google Shape;2330;p96"/>
          <p:cNvGrpSpPr/>
          <p:nvPr/>
        </p:nvGrpSpPr>
        <p:grpSpPr>
          <a:xfrm>
            <a:off x="4896193" y="2211598"/>
            <a:ext cx="288630" cy="720553"/>
            <a:chOff x="3384375" y="2267500"/>
            <a:chExt cx="203375" cy="507825"/>
          </a:xfrm>
        </p:grpSpPr>
        <p:sp>
          <p:nvSpPr>
            <p:cNvPr id="2331" name="Google Shape;2331;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32" name="Google Shape;2332;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33" name="Google Shape;2333;p96"/>
          <p:cNvGrpSpPr/>
          <p:nvPr/>
        </p:nvGrpSpPr>
        <p:grpSpPr>
          <a:xfrm>
            <a:off x="4896193" y="3073771"/>
            <a:ext cx="288630" cy="720553"/>
            <a:chOff x="3384375" y="2267500"/>
            <a:chExt cx="203375" cy="507825"/>
          </a:xfrm>
        </p:grpSpPr>
        <p:sp>
          <p:nvSpPr>
            <p:cNvPr id="2334" name="Google Shape;2334;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35" name="Google Shape;2335;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36" name="Google Shape;2336;p96"/>
          <p:cNvGrpSpPr/>
          <p:nvPr/>
        </p:nvGrpSpPr>
        <p:grpSpPr>
          <a:xfrm>
            <a:off x="4896193" y="3935944"/>
            <a:ext cx="288630" cy="720553"/>
            <a:chOff x="3384375" y="2267500"/>
            <a:chExt cx="203375" cy="507825"/>
          </a:xfrm>
        </p:grpSpPr>
        <p:sp>
          <p:nvSpPr>
            <p:cNvPr id="2337" name="Google Shape;2337;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38" name="Google Shape;2338;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39" name="Google Shape;2339;p96"/>
          <p:cNvGrpSpPr/>
          <p:nvPr/>
        </p:nvGrpSpPr>
        <p:grpSpPr>
          <a:xfrm>
            <a:off x="5364718" y="487253"/>
            <a:ext cx="288630" cy="720553"/>
            <a:chOff x="3384375" y="2267500"/>
            <a:chExt cx="203375" cy="507825"/>
          </a:xfrm>
        </p:grpSpPr>
        <p:sp>
          <p:nvSpPr>
            <p:cNvPr id="2340" name="Google Shape;2340;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41" name="Google Shape;2341;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42" name="Google Shape;2342;p96"/>
          <p:cNvGrpSpPr/>
          <p:nvPr/>
        </p:nvGrpSpPr>
        <p:grpSpPr>
          <a:xfrm>
            <a:off x="5364718" y="1349426"/>
            <a:ext cx="288630" cy="720553"/>
            <a:chOff x="3384375" y="2267500"/>
            <a:chExt cx="203375" cy="507825"/>
          </a:xfrm>
        </p:grpSpPr>
        <p:sp>
          <p:nvSpPr>
            <p:cNvPr id="2343" name="Google Shape;2343;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44" name="Google Shape;2344;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45" name="Google Shape;2345;p96"/>
          <p:cNvGrpSpPr/>
          <p:nvPr/>
        </p:nvGrpSpPr>
        <p:grpSpPr>
          <a:xfrm>
            <a:off x="5364718" y="2211598"/>
            <a:ext cx="288630" cy="720553"/>
            <a:chOff x="3384375" y="2267500"/>
            <a:chExt cx="203375" cy="507825"/>
          </a:xfrm>
        </p:grpSpPr>
        <p:sp>
          <p:nvSpPr>
            <p:cNvPr id="2346" name="Google Shape;2346;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47" name="Google Shape;2347;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48" name="Google Shape;2348;p96"/>
          <p:cNvGrpSpPr/>
          <p:nvPr/>
        </p:nvGrpSpPr>
        <p:grpSpPr>
          <a:xfrm>
            <a:off x="5364718" y="3073771"/>
            <a:ext cx="288630" cy="720553"/>
            <a:chOff x="3384375" y="2267500"/>
            <a:chExt cx="203375" cy="507825"/>
          </a:xfrm>
        </p:grpSpPr>
        <p:sp>
          <p:nvSpPr>
            <p:cNvPr id="2349" name="Google Shape;2349;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50" name="Google Shape;2350;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51" name="Google Shape;2351;p96"/>
          <p:cNvGrpSpPr/>
          <p:nvPr/>
        </p:nvGrpSpPr>
        <p:grpSpPr>
          <a:xfrm>
            <a:off x="5364718" y="3935944"/>
            <a:ext cx="288630" cy="720553"/>
            <a:chOff x="3384375" y="2267500"/>
            <a:chExt cx="203375" cy="507825"/>
          </a:xfrm>
        </p:grpSpPr>
        <p:sp>
          <p:nvSpPr>
            <p:cNvPr id="2352" name="Google Shape;2352;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53" name="Google Shape;2353;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54" name="Google Shape;2354;p96"/>
          <p:cNvGrpSpPr/>
          <p:nvPr/>
        </p:nvGrpSpPr>
        <p:grpSpPr>
          <a:xfrm>
            <a:off x="5833243" y="487253"/>
            <a:ext cx="288630" cy="720553"/>
            <a:chOff x="3384375" y="2267500"/>
            <a:chExt cx="203375" cy="507825"/>
          </a:xfrm>
        </p:grpSpPr>
        <p:sp>
          <p:nvSpPr>
            <p:cNvPr id="2355" name="Google Shape;2355;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56" name="Google Shape;2356;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57" name="Google Shape;2357;p96"/>
          <p:cNvGrpSpPr/>
          <p:nvPr/>
        </p:nvGrpSpPr>
        <p:grpSpPr>
          <a:xfrm>
            <a:off x="5833243" y="1349426"/>
            <a:ext cx="288630" cy="720553"/>
            <a:chOff x="3384375" y="2267500"/>
            <a:chExt cx="203375" cy="507825"/>
          </a:xfrm>
        </p:grpSpPr>
        <p:sp>
          <p:nvSpPr>
            <p:cNvPr id="2358" name="Google Shape;2358;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59" name="Google Shape;2359;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60" name="Google Shape;2360;p96"/>
          <p:cNvGrpSpPr/>
          <p:nvPr/>
        </p:nvGrpSpPr>
        <p:grpSpPr>
          <a:xfrm>
            <a:off x="5833243" y="2211598"/>
            <a:ext cx="288630" cy="720553"/>
            <a:chOff x="3384375" y="2267500"/>
            <a:chExt cx="203375" cy="507825"/>
          </a:xfrm>
        </p:grpSpPr>
        <p:sp>
          <p:nvSpPr>
            <p:cNvPr id="2361" name="Google Shape;2361;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62" name="Google Shape;2362;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63" name="Google Shape;2363;p96"/>
          <p:cNvGrpSpPr/>
          <p:nvPr/>
        </p:nvGrpSpPr>
        <p:grpSpPr>
          <a:xfrm>
            <a:off x="5833243" y="3073771"/>
            <a:ext cx="288630" cy="720553"/>
            <a:chOff x="3384375" y="2267500"/>
            <a:chExt cx="203375" cy="507825"/>
          </a:xfrm>
        </p:grpSpPr>
        <p:sp>
          <p:nvSpPr>
            <p:cNvPr id="2364" name="Google Shape;2364;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65" name="Google Shape;2365;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66" name="Google Shape;2366;p96"/>
          <p:cNvGrpSpPr/>
          <p:nvPr/>
        </p:nvGrpSpPr>
        <p:grpSpPr>
          <a:xfrm>
            <a:off x="5833243" y="3935944"/>
            <a:ext cx="288630" cy="720553"/>
            <a:chOff x="3384375" y="2267500"/>
            <a:chExt cx="203375" cy="507825"/>
          </a:xfrm>
        </p:grpSpPr>
        <p:sp>
          <p:nvSpPr>
            <p:cNvPr id="2367" name="Google Shape;2367;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68" name="Google Shape;2368;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69" name="Google Shape;2369;p96"/>
          <p:cNvGrpSpPr/>
          <p:nvPr/>
        </p:nvGrpSpPr>
        <p:grpSpPr>
          <a:xfrm>
            <a:off x="6301768" y="487253"/>
            <a:ext cx="288630" cy="720553"/>
            <a:chOff x="3384375" y="2267500"/>
            <a:chExt cx="203375" cy="507825"/>
          </a:xfrm>
        </p:grpSpPr>
        <p:sp>
          <p:nvSpPr>
            <p:cNvPr id="2370" name="Google Shape;2370;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71" name="Google Shape;2371;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72" name="Google Shape;2372;p96"/>
          <p:cNvGrpSpPr/>
          <p:nvPr/>
        </p:nvGrpSpPr>
        <p:grpSpPr>
          <a:xfrm>
            <a:off x="6301768" y="1349426"/>
            <a:ext cx="288630" cy="720553"/>
            <a:chOff x="3384375" y="2267500"/>
            <a:chExt cx="203375" cy="507825"/>
          </a:xfrm>
        </p:grpSpPr>
        <p:sp>
          <p:nvSpPr>
            <p:cNvPr id="2373" name="Google Shape;2373;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74" name="Google Shape;2374;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75" name="Google Shape;2375;p96"/>
          <p:cNvGrpSpPr/>
          <p:nvPr/>
        </p:nvGrpSpPr>
        <p:grpSpPr>
          <a:xfrm>
            <a:off x="6301768" y="2211598"/>
            <a:ext cx="288630" cy="720553"/>
            <a:chOff x="3384375" y="2267500"/>
            <a:chExt cx="203375" cy="507825"/>
          </a:xfrm>
        </p:grpSpPr>
        <p:sp>
          <p:nvSpPr>
            <p:cNvPr id="2376" name="Google Shape;2376;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77" name="Google Shape;2377;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78" name="Google Shape;2378;p96"/>
          <p:cNvGrpSpPr/>
          <p:nvPr/>
        </p:nvGrpSpPr>
        <p:grpSpPr>
          <a:xfrm>
            <a:off x="6301768" y="3073771"/>
            <a:ext cx="288630" cy="720553"/>
            <a:chOff x="3384375" y="2267500"/>
            <a:chExt cx="203375" cy="507825"/>
          </a:xfrm>
        </p:grpSpPr>
        <p:sp>
          <p:nvSpPr>
            <p:cNvPr id="2379" name="Google Shape;2379;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80" name="Google Shape;2380;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81" name="Google Shape;2381;p96"/>
          <p:cNvGrpSpPr/>
          <p:nvPr/>
        </p:nvGrpSpPr>
        <p:grpSpPr>
          <a:xfrm>
            <a:off x="6301768" y="3935944"/>
            <a:ext cx="288630" cy="720553"/>
            <a:chOff x="3384375" y="2267500"/>
            <a:chExt cx="203375" cy="507825"/>
          </a:xfrm>
        </p:grpSpPr>
        <p:sp>
          <p:nvSpPr>
            <p:cNvPr id="2382" name="Google Shape;2382;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83" name="Google Shape;2383;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84" name="Google Shape;2384;p96"/>
          <p:cNvGrpSpPr/>
          <p:nvPr/>
        </p:nvGrpSpPr>
        <p:grpSpPr>
          <a:xfrm>
            <a:off x="6770294" y="487253"/>
            <a:ext cx="288630" cy="720553"/>
            <a:chOff x="3384375" y="2267500"/>
            <a:chExt cx="203375" cy="507825"/>
          </a:xfrm>
        </p:grpSpPr>
        <p:sp>
          <p:nvSpPr>
            <p:cNvPr id="2385" name="Google Shape;2385;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86" name="Google Shape;2386;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87" name="Google Shape;2387;p96"/>
          <p:cNvGrpSpPr/>
          <p:nvPr/>
        </p:nvGrpSpPr>
        <p:grpSpPr>
          <a:xfrm>
            <a:off x="6770294" y="1349426"/>
            <a:ext cx="288630" cy="720553"/>
            <a:chOff x="3384375" y="2267500"/>
            <a:chExt cx="203375" cy="507825"/>
          </a:xfrm>
        </p:grpSpPr>
        <p:sp>
          <p:nvSpPr>
            <p:cNvPr id="2388" name="Google Shape;2388;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89" name="Google Shape;2389;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90" name="Google Shape;2390;p96"/>
          <p:cNvGrpSpPr/>
          <p:nvPr/>
        </p:nvGrpSpPr>
        <p:grpSpPr>
          <a:xfrm>
            <a:off x="6770294" y="2211598"/>
            <a:ext cx="288630" cy="720553"/>
            <a:chOff x="3384375" y="2267500"/>
            <a:chExt cx="203375" cy="507825"/>
          </a:xfrm>
        </p:grpSpPr>
        <p:sp>
          <p:nvSpPr>
            <p:cNvPr id="2391" name="Google Shape;2391;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92" name="Google Shape;2392;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93" name="Google Shape;2393;p96"/>
          <p:cNvGrpSpPr/>
          <p:nvPr/>
        </p:nvGrpSpPr>
        <p:grpSpPr>
          <a:xfrm>
            <a:off x="6770294" y="3073771"/>
            <a:ext cx="288630" cy="720553"/>
            <a:chOff x="3384375" y="2267500"/>
            <a:chExt cx="203375" cy="507825"/>
          </a:xfrm>
        </p:grpSpPr>
        <p:sp>
          <p:nvSpPr>
            <p:cNvPr id="2394" name="Google Shape;2394;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95" name="Google Shape;2395;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96" name="Google Shape;2396;p96"/>
          <p:cNvGrpSpPr/>
          <p:nvPr/>
        </p:nvGrpSpPr>
        <p:grpSpPr>
          <a:xfrm>
            <a:off x="6770294" y="3935944"/>
            <a:ext cx="288630" cy="720553"/>
            <a:chOff x="3384375" y="2267500"/>
            <a:chExt cx="203375" cy="507825"/>
          </a:xfrm>
        </p:grpSpPr>
        <p:sp>
          <p:nvSpPr>
            <p:cNvPr id="2397" name="Google Shape;2397;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398" name="Google Shape;2398;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399" name="Google Shape;2399;p96"/>
          <p:cNvGrpSpPr/>
          <p:nvPr/>
        </p:nvGrpSpPr>
        <p:grpSpPr>
          <a:xfrm>
            <a:off x="7238819" y="487253"/>
            <a:ext cx="288630" cy="720553"/>
            <a:chOff x="3384375" y="2267500"/>
            <a:chExt cx="203375" cy="507825"/>
          </a:xfrm>
        </p:grpSpPr>
        <p:sp>
          <p:nvSpPr>
            <p:cNvPr id="2400" name="Google Shape;2400;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01" name="Google Shape;2401;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02" name="Google Shape;2402;p96"/>
          <p:cNvGrpSpPr/>
          <p:nvPr/>
        </p:nvGrpSpPr>
        <p:grpSpPr>
          <a:xfrm>
            <a:off x="7238819" y="1349426"/>
            <a:ext cx="288630" cy="720553"/>
            <a:chOff x="3384375" y="2267500"/>
            <a:chExt cx="203375" cy="507825"/>
          </a:xfrm>
        </p:grpSpPr>
        <p:sp>
          <p:nvSpPr>
            <p:cNvPr id="2403" name="Google Shape;2403;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04" name="Google Shape;2404;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05" name="Google Shape;2405;p96"/>
          <p:cNvGrpSpPr/>
          <p:nvPr/>
        </p:nvGrpSpPr>
        <p:grpSpPr>
          <a:xfrm>
            <a:off x="7238819" y="2211598"/>
            <a:ext cx="288630" cy="720553"/>
            <a:chOff x="3384375" y="2267500"/>
            <a:chExt cx="203375" cy="507825"/>
          </a:xfrm>
        </p:grpSpPr>
        <p:sp>
          <p:nvSpPr>
            <p:cNvPr id="2406" name="Google Shape;2406;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07" name="Google Shape;2407;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08" name="Google Shape;2408;p96"/>
          <p:cNvGrpSpPr/>
          <p:nvPr/>
        </p:nvGrpSpPr>
        <p:grpSpPr>
          <a:xfrm>
            <a:off x="7238819" y="3073771"/>
            <a:ext cx="288630" cy="720553"/>
            <a:chOff x="3384375" y="2267500"/>
            <a:chExt cx="203375" cy="507825"/>
          </a:xfrm>
        </p:grpSpPr>
        <p:sp>
          <p:nvSpPr>
            <p:cNvPr id="2409" name="Google Shape;2409;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10" name="Google Shape;2410;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11" name="Google Shape;2411;p96"/>
          <p:cNvGrpSpPr/>
          <p:nvPr/>
        </p:nvGrpSpPr>
        <p:grpSpPr>
          <a:xfrm>
            <a:off x="7238819" y="3935944"/>
            <a:ext cx="288630" cy="720553"/>
            <a:chOff x="3384375" y="2267500"/>
            <a:chExt cx="203375" cy="507825"/>
          </a:xfrm>
        </p:grpSpPr>
        <p:sp>
          <p:nvSpPr>
            <p:cNvPr id="2412" name="Google Shape;2412;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13" name="Google Shape;2413;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14" name="Google Shape;2414;p96"/>
          <p:cNvGrpSpPr/>
          <p:nvPr/>
        </p:nvGrpSpPr>
        <p:grpSpPr>
          <a:xfrm>
            <a:off x="7707344" y="487253"/>
            <a:ext cx="288630" cy="720553"/>
            <a:chOff x="3384375" y="2267500"/>
            <a:chExt cx="203375" cy="507825"/>
          </a:xfrm>
        </p:grpSpPr>
        <p:sp>
          <p:nvSpPr>
            <p:cNvPr id="2415" name="Google Shape;2415;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16" name="Google Shape;2416;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17" name="Google Shape;2417;p96"/>
          <p:cNvGrpSpPr/>
          <p:nvPr/>
        </p:nvGrpSpPr>
        <p:grpSpPr>
          <a:xfrm>
            <a:off x="7707344" y="1349426"/>
            <a:ext cx="288630" cy="720553"/>
            <a:chOff x="3384375" y="2267500"/>
            <a:chExt cx="203375" cy="507825"/>
          </a:xfrm>
        </p:grpSpPr>
        <p:sp>
          <p:nvSpPr>
            <p:cNvPr id="2418" name="Google Shape;2418;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19" name="Google Shape;2419;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20" name="Google Shape;2420;p96"/>
          <p:cNvGrpSpPr/>
          <p:nvPr/>
        </p:nvGrpSpPr>
        <p:grpSpPr>
          <a:xfrm>
            <a:off x="7707344" y="2211598"/>
            <a:ext cx="288630" cy="720553"/>
            <a:chOff x="3384375" y="2267500"/>
            <a:chExt cx="203375" cy="507825"/>
          </a:xfrm>
        </p:grpSpPr>
        <p:sp>
          <p:nvSpPr>
            <p:cNvPr id="2421" name="Google Shape;2421;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22" name="Google Shape;2422;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23" name="Google Shape;2423;p96"/>
          <p:cNvGrpSpPr/>
          <p:nvPr/>
        </p:nvGrpSpPr>
        <p:grpSpPr>
          <a:xfrm>
            <a:off x="7707344" y="3073771"/>
            <a:ext cx="288630" cy="720553"/>
            <a:chOff x="3384375" y="2267500"/>
            <a:chExt cx="203375" cy="507825"/>
          </a:xfrm>
        </p:grpSpPr>
        <p:sp>
          <p:nvSpPr>
            <p:cNvPr id="2424" name="Google Shape;2424;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25" name="Google Shape;2425;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26" name="Google Shape;2426;p96"/>
          <p:cNvGrpSpPr/>
          <p:nvPr/>
        </p:nvGrpSpPr>
        <p:grpSpPr>
          <a:xfrm>
            <a:off x="7707344" y="3935944"/>
            <a:ext cx="288630" cy="720553"/>
            <a:chOff x="3384375" y="2267500"/>
            <a:chExt cx="203375" cy="507825"/>
          </a:xfrm>
        </p:grpSpPr>
        <p:sp>
          <p:nvSpPr>
            <p:cNvPr id="2427" name="Google Shape;2427;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28" name="Google Shape;2428;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29" name="Google Shape;2429;p96"/>
          <p:cNvGrpSpPr/>
          <p:nvPr/>
        </p:nvGrpSpPr>
        <p:grpSpPr>
          <a:xfrm>
            <a:off x="8175869" y="487253"/>
            <a:ext cx="288630" cy="720553"/>
            <a:chOff x="3384375" y="2267500"/>
            <a:chExt cx="203375" cy="507825"/>
          </a:xfrm>
        </p:grpSpPr>
        <p:sp>
          <p:nvSpPr>
            <p:cNvPr id="2430" name="Google Shape;2430;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31" name="Google Shape;2431;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32" name="Google Shape;2432;p96"/>
          <p:cNvGrpSpPr/>
          <p:nvPr/>
        </p:nvGrpSpPr>
        <p:grpSpPr>
          <a:xfrm>
            <a:off x="8175869" y="1349426"/>
            <a:ext cx="288630" cy="720553"/>
            <a:chOff x="3384375" y="2267500"/>
            <a:chExt cx="203375" cy="507825"/>
          </a:xfrm>
        </p:grpSpPr>
        <p:sp>
          <p:nvSpPr>
            <p:cNvPr id="2433" name="Google Shape;2433;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34" name="Google Shape;2434;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accen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35" name="Google Shape;2435;p96"/>
          <p:cNvGrpSpPr/>
          <p:nvPr/>
        </p:nvGrpSpPr>
        <p:grpSpPr>
          <a:xfrm>
            <a:off x="8175869" y="2211598"/>
            <a:ext cx="288630" cy="720553"/>
            <a:chOff x="3384375" y="2267500"/>
            <a:chExt cx="203375" cy="507825"/>
          </a:xfrm>
        </p:grpSpPr>
        <p:sp>
          <p:nvSpPr>
            <p:cNvPr id="2436" name="Google Shape;2436;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37" name="Google Shape;2437;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38" name="Google Shape;2438;p96"/>
          <p:cNvGrpSpPr/>
          <p:nvPr/>
        </p:nvGrpSpPr>
        <p:grpSpPr>
          <a:xfrm>
            <a:off x="8175869" y="3073771"/>
            <a:ext cx="288630" cy="720553"/>
            <a:chOff x="3384375" y="2267500"/>
            <a:chExt cx="203375" cy="507825"/>
          </a:xfrm>
        </p:grpSpPr>
        <p:sp>
          <p:nvSpPr>
            <p:cNvPr id="2439" name="Google Shape;2439;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40" name="Google Shape;2440;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lt1"/>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41" name="Google Shape;2441;p96"/>
          <p:cNvGrpSpPr/>
          <p:nvPr/>
        </p:nvGrpSpPr>
        <p:grpSpPr>
          <a:xfrm>
            <a:off x="8175869" y="3935944"/>
            <a:ext cx="288630" cy="720553"/>
            <a:chOff x="3384375" y="2267500"/>
            <a:chExt cx="203375" cy="507825"/>
          </a:xfrm>
        </p:grpSpPr>
        <p:sp>
          <p:nvSpPr>
            <p:cNvPr id="2442" name="Google Shape;2442;p96"/>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43" name="Google Shape;2443;p96"/>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3810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2">
  <p:cSld name="Contact Us_3">
    <p:bg>
      <p:bgPr>
        <a:solidFill>
          <a:schemeClr val="dk2"/>
        </a:solidFill>
      </p:bgPr>
    </p:bg>
    <p:spTree>
      <p:nvGrpSpPr>
        <p:cNvPr id="2444" name="Shape 2444"/>
        <p:cNvGrpSpPr/>
        <p:nvPr/>
      </p:nvGrpSpPr>
      <p:grpSpPr>
        <a:xfrm>
          <a:off x="0" y="0"/>
          <a:ext cx="0" cy="0"/>
          <a:chOff x="0" y="0"/>
          <a:chExt cx="0" cy="0"/>
        </a:xfrm>
      </p:grpSpPr>
      <p:sp>
        <p:nvSpPr>
          <p:cNvPr id="2445" name="Google Shape;2445;p97"/>
          <p:cNvSpPr txBox="1"/>
          <p:nvPr/>
        </p:nvSpPr>
        <p:spPr>
          <a:xfrm>
            <a:off x="1354365" y="2510372"/>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UNLOCK ACCESS TO SCARE ACADEMIC RESOURCES</a:t>
            </a:r>
            <a:endParaRPr i="0" sz="1200" u="none" cap="none" strike="noStrike">
              <a:solidFill>
                <a:schemeClr val="lt1"/>
              </a:solidFill>
              <a:latin typeface="Montserrat SemiBold"/>
              <a:ea typeface="Montserrat SemiBold"/>
              <a:cs typeface="Montserrat SemiBold"/>
              <a:sym typeface="Montserrat SemiBold"/>
            </a:endParaRPr>
          </a:p>
        </p:txBody>
      </p:sp>
      <p:sp>
        <p:nvSpPr>
          <p:cNvPr id="2446" name="Google Shape;2446;p97"/>
          <p:cNvSpPr txBox="1"/>
          <p:nvPr/>
        </p:nvSpPr>
        <p:spPr>
          <a:xfrm>
            <a:off x="1354365" y="3624141"/>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PROFESSIONAL READINESS &amp; LEADERSHIP </a:t>
            </a:r>
            <a:endParaRPr i="0" sz="1200" u="none" cap="none" strike="noStrike">
              <a:solidFill>
                <a:schemeClr val="lt1"/>
              </a:solidFill>
              <a:latin typeface="Montserrat SemiBold"/>
              <a:ea typeface="Montserrat SemiBold"/>
              <a:cs typeface="Montserrat SemiBold"/>
              <a:sym typeface="Montserrat SemiBold"/>
            </a:endParaRPr>
          </a:p>
        </p:txBody>
      </p:sp>
      <p:sp>
        <p:nvSpPr>
          <p:cNvPr id="2447" name="Google Shape;2447;p97"/>
          <p:cNvSpPr txBox="1"/>
          <p:nvPr/>
        </p:nvSpPr>
        <p:spPr>
          <a:xfrm>
            <a:off x="5595214" y="2510372"/>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SYSTEMIC PARTNERSHIPS WITH INDUSTRY ET AL </a:t>
            </a:r>
            <a:endParaRPr i="0" sz="1200" u="none" cap="none" strike="noStrike">
              <a:solidFill>
                <a:schemeClr val="lt1"/>
              </a:solidFill>
              <a:latin typeface="Montserrat SemiBold"/>
              <a:ea typeface="Montserrat SemiBold"/>
              <a:cs typeface="Montserrat SemiBold"/>
              <a:sym typeface="Montserrat SemiBold"/>
            </a:endParaRPr>
          </a:p>
        </p:txBody>
      </p:sp>
      <p:sp>
        <p:nvSpPr>
          <p:cNvPr id="2448" name="Google Shape;2448;p97"/>
          <p:cNvSpPr txBox="1"/>
          <p:nvPr/>
        </p:nvSpPr>
        <p:spPr>
          <a:xfrm>
            <a:off x="5595214" y="3624141"/>
            <a:ext cx="2542200" cy="5244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900"/>
              <a:buFont typeface="Arial"/>
              <a:buNone/>
            </a:pPr>
            <a:r>
              <a:rPr lang="en" sz="1200">
                <a:solidFill>
                  <a:schemeClr val="lt1"/>
                </a:solidFill>
                <a:latin typeface="Montserrat SemiBold"/>
                <a:ea typeface="Montserrat SemiBold"/>
                <a:cs typeface="Montserrat SemiBold"/>
                <a:sym typeface="Montserrat SemiBold"/>
              </a:rPr>
              <a:t>A COMMUNITY THAT LIFTS AS THEY CLIMB</a:t>
            </a:r>
            <a:endParaRPr i="0" sz="1200" u="none" cap="none" strike="noStrike">
              <a:solidFill>
                <a:schemeClr val="lt1"/>
              </a:solidFill>
              <a:latin typeface="Montserrat SemiBold"/>
              <a:ea typeface="Montserrat SemiBold"/>
              <a:cs typeface="Montserrat SemiBold"/>
              <a:sym typeface="Montserrat SemiBold"/>
            </a:endParaRPr>
          </a:p>
        </p:txBody>
      </p:sp>
      <p:sp>
        <p:nvSpPr>
          <p:cNvPr id="2449" name="Google Shape;2449;p97"/>
          <p:cNvSpPr txBox="1"/>
          <p:nvPr/>
        </p:nvSpPr>
        <p:spPr>
          <a:xfrm>
            <a:off x="555092" y="557213"/>
            <a:ext cx="7063800" cy="1239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lang="en" sz="3800">
                <a:solidFill>
                  <a:schemeClr val="lt1"/>
                </a:solidFill>
                <a:latin typeface="Open Sans Light"/>
                <a:ea typeface="Open Sans Light"/>
                <a:cs typeface="Open Sans Light"/>
                <a:sym typeface="Open Sans Light"/>
              </a:rPr>
              <a:t>4 Things to Democratize Privileged Access</a:t>
            </a:r>
            <a:endParaRPr i="0" sz="3800" u="none" cap="none" strike="noStrike">
              <a:solidFill>
                <a:schemeClr val="lt1"/>
              </a:solidFill>
              <a:latin typeface="Open Sans Light"/>
              <a:ea typeface="Open Sans Light"/>
              <a:cs typeface="Open Sans Light"/>
              <a:sym typeface="Open Sans Light"/>
            </a:endParaRPr>
          </a:p>
        </p:txBody>
      </p:sp>
      <p:grpSp>
        <p:nvGrpSpPr>
          <p:cNvPr id="2450" name="Google Shape;2450;p97"/>
          <p:cNvGrpSpPr/>
          <p:nvPr/>
        </p:nvGrpSpPr>
        <p:grpSpPr>
          <a:xfrm>
            <a:off x="695917" y="2567051"/>
            <a:ext cx="551802" cy="410991"/>
            <a:chOff x="372178" y="2393364"/>
            <a:chExt cx="344231" cy="256469"/>
          </a:xfrm>
        </p:grpSpPr>
        <p:sp>
          <p:nvSpPr>
            <p:cNvPr id="2451" name="Google Shape;2451;p97"/>
            <p:cNvSpPr/>
            <p:nvPr/>
          </p:nvSpPr>
          <p:spPr>
            <a:xfrm>
              <a:off x="398376" y="2393364"/>
              <a:ext cx="291806" cy="242804"/>
            </a:xfrm>
            <a:custGeom>
              <a:rect b="b" l="l" r="r" t="t"/>
              <a:pathLst>
                <a:path extrusionOk="0" h="8156" w="9802">
                  <a:moveTo>
                    <a:pt x="2566" y="192"/>
                  </a:moveTo>
                  <a:lnTo>
                    <a:pt x="2566" y="2374"/>
                  </a:lnTo>
                  <a:lnTo>
                    <a:pt x="2183" y="2030"/>
                  </a:lnTo>
                  <a:lnTo>
                    <a:pt x="2145" y="1991"/>
                  </a:lnTo>
                  <a:lnTo>
                    <a:pt x="2068" y="2030"/>
                  </a:lnTo>
                  <a:lnTo>
                    <a:pt x="1685" y="2374"/>
                  </a:lnTo>
                  <a:lnTo>
                    <a:pt x="1685" y="192"/>
                  </a:lnTo>
                  <a:close/>
                  <a:moveTo>
                    <a:pt x="9572" y="192"/>
                  </a:moveTo>
                  <a:lnTo>
                    <a:pt x="9572" y="7198"/>
                  </a:lnTo>
                  <a:lnTo>
                    <a:pt x="5667" y="7198"/>
                  </a:lnTo>
                  <a:lnTo>
                    <a:pt x="5475" y="7236"/>
                  </a:lnTo>
                  <a:lnTo>
                    <a:pt x="5284" y="7313"/>
                  </a:lnTo>
                  <a:lnTo>
                    <a:pt x="5131" y="7389"/>
                  </a:lnTo>
                  <a:lnTo>
                    <a:pt x="4978" y="7542"/>
                  </a:lnTo>
                  <a:lnTo>
                    <a:pt x="4978" y="881"/>
                  </a:lnTo>
                  <a:lnTo>
                    <a:pt x="5016" y="728"/>
                  </a:lnTo>
                  <a:lnTo>
                    <a:pt x="5054" y="613"/>
                  </a:lnTo>
                  <a:lnTo>
                    <a:pt x="5093" y="498"/>
                  </a:lnTo>
                  <a:lnTo>
                    <a:pt x="5169" y="383"/>
                  </a:lnTo>
                  <a:lnTo>
                    <a:pt x="5284" y="307"/>
                  </a:lnTo>
                  <a:lnTo>
                    <a:pt x="5399" y="269"/>
                  </a:lnTo>
                  <a:lnTo>
                    <a:pt x="5514" y="230"/>
                  </a:lnTo>
                  <a:lnTo>
                    <a:pt x="5667" y="192"/>
                  </a:lnTo>
                  <a:close/>
                  <a:moveTo>
                    <a:pt x="77" y="1"/>
                  </a:moveTo>
                  <a:lnTo>
                    <a:pt x="39" y="39"/>
                  </a:lnTo>
                  <a:lnTo>
                    <a:pt x="1" y="115"/>
                  </a:lnTo>
                  <a:lnTo>
                    <a:pt x="1" y="7313"/>
                  </a:lnTo>
                  <a:lnTo>
                    <a:pt x="39" y="7389"/>
                  </a:lnTo>
                  <a:lnTo>
                    <a:pt x="4136" y="7389"/>
                  </a:lnTo>
                  <a:lnTo>
                    <a:pt x="4250" y="7428"/>
                  </a:lnTo>
                  <a:lnTo>
                    <a:pt x="4365" y="7466"/>
                  </a:lnTo>
                  <a:lnTo>
                    <a:pt x="4480" y="7504"/>
                  </a:lnTo>
                  <a:lnTo>
                    <a:pt x="4595" y="7619"/>
                  </a:lnTo>
                  <a:lnTo>
                    <a:pt x="4671" y="7696"/>
                  </a:lnTo>
                  <a:lnTo>
                    <a:pt x="4748" y="7810"/>
                  </a:lnTo>
                  <a:lnTo>
                    <a:pt x="4786" y="7925"/>
                  </a:lnTo>
                  <a:lnTo>
                    <a:pt x="4786" y="8078"/>
                  </a:lnTo>
                  <a:lnTo>
                    <a:pt x="4825" y="8155"/>
                  </a:lnTo>
                  <a:lnTo>
                    <a:pt x="4978" y="8155"/>
                  </a:lnTo>
                  <a:lnTo>
                    <a:pt x="4978" y="8078"/>
                  </a:lnTo>
                  <a:lnTo>
                    <a:pt x="5016" y="7925"/>
                  </a:lnTo>
                  <a:lnTo>
                    <a:pt x="5054" y="7810"/>
                  </a:lnTo>
                  <a:lnTo>
                    <a:pt x="5093" y="7696"/>
                  </a:lnTo>
                  <a:lnTo>
                    <a:pt x="5169" y="7619"/>
                  </a:lnTo>
                  <a:lnTo>
                    <a:pt x="5284" y="7504"/>
                  </a:lnTo>
                  <a:lnTo>
                    <a:pt x="5399" y="7466"/>
                  </a:lnTo>
                  <a:lnTo>
                    <a:pt x="5514" y="7428"/>
                  </a:lnTo>
                  <a:lnTo>
                    <a:pt x="5667" y="7389"/>
                  </a:lnTo>
                  <a:lnTo>
                    <a:pt x="9763" y="7389"/>
                  </a:lnTo>
                  <a:lnTo>
                    <a:pt x="9802" y="7313"/>
                  </a:lnTo>
                  <a:lnTo>
                    <a:pt x="9802" y="115"/>
                  </a:lnTo>
                  <a:lnTo>
                    <a:pt x="9763" y="39"/>
                  </a:lnTo>
                  <a:lnTo>
                    <a:pt x="9687" y="1"/>
                  </a:lnTo>
                  <a:lnTo>
                    <a:pt x="5667" y="1"/>
                  </a:lnTo>
                  <a:lnTo>
                    <a:pt x="5399" y="39"/>
                  </a:lnTo>
                  <a:lnTo>
                    <a:pt x="5207" y="154"/>
                  </a:lnTo>
                  <a:lnTo>
                    <a:pt x="5016" y="307"/>
                  </a:lnTo>
                  <a:lnTo>
                    <a:pt x="4901" y="498"/>
                  </a:lnTo>
                  <a:lnTo>
                    <a:pt x="4748" y="307"/>
                  </a:lnTo>
                  <a:lnTo>
                    <a:pt x="4595" y="154"/>
                  </a:lnTo>
                  <a:lnTo>
                    <a:pt x="4365" y="39"/>
                  </a:lnTo>
                  <a:lnTo>
                    <a:pt x="4136" y="1"/>
                  </a:lnTo>
                  <a:lnTo>
                    <a:pt x="1609" y="1"/>
                  </a:lnTo>
                  <a:lnTo>
                    <a:pt x="1532" y="39"/>
                  </a:lnTo>
                  <a:lnTo>
                    <a:pt x="1494" y="115"/>
                  </a:lnTo>
                  <a:lnTo>
                    <a:pt x="1494" y="2566"/>
                  </a:lnTo>
                  <a:lnTo>
                    <a:pt x="1494" y="2642"/>
                  </a:lnTo>
                  <a:lnTo>
                    <a:pt x="1570" y="2680"/>
                  </a:lnTo>
                  <a:lnTo>
                    <a:pt x="1609" y="2680"/>
                  </a:lnTo>
                  <a:lnTo>
                    <a:pt x="1647" y="2642"/>
                  </a:lnTo>
                  <a:lnTo>
                    <a:pt x="2145" y="2221"/>
                  </a:lnTo>
                  <a:lnTo>
                    <a:pt x="2604" y="2642"/>
                  </a:lnTo>
                  <a:lnTo>
                    <a:pt x="2681" y="2680"/>
                  </a:lnTo>
                  <a:lnTo>
                    <a:pt x="2719" y="2680"/>
                  </a:lnTo>
                  <a:lnTo>
                    <a:pt x="2757" y="2642"/>
                  </a:lnTo>
                  <a:lnTo>
                    <a:pt x="2757" y="2566"/>
                  </a:lnTo>
                  <a:lnTo>
                    <a:pt x="2757" y="192"/>
                  </a:lnTo>
                  <a:lnTo>
                    <a:pt x="4136" y="192"/>
                  </a:lnTo>
                  <a:lnTo>
                    <a:pt x="4250" y="230"/>
                  </a:lnTo>
                  <a:lnTo>
                    <a:pt x="4365" y="269"/>
                  </a:lnTo>
                  <a:lnTo>
                    <a:pt x="4480" y="307"/>
                  </a:lnTo>
                  <a:lnTo>
                    <a:pt x="4595" y="383"/>
                  </a:lnTo>
                  <a:lnTo>
                    <a:pt x="4671" y="498"/>
                  </a:lnTo>
                  <a:lnTo>
                    <a:pt x="4748" y="613"/>
                  </a:lnTo>
                  <a:lnTo>
                    <a:pt x="4786" y="728"/>
                  </a:lnTo>
                  <a:lnTo>
                    <a:pt x="4786" y="881"/>
                  </a:lnTo>
                  <a:lnTo>
                    <a:pt x="4786" y="7542"/>
                  </a:lnTo>
                  <a:lnTo>
                    <a:pt x="4671" y="7389"/>
                  </a:lnTo>
                  <a:lnTo>
                    <a:pt x="4518" y="7313"/>
                  </a:lnTo>
                  <a:lnTo>
                    <a:pt x="4327" y="7236"/>
                  </a:lnTo>
                  <a:lnTo>
                    <a:pt x="4136" y="7198"/>
                  </a:lnTo>
                  <a:lnTo>
                    <a:pt x="192" y="7198"/>
                  </a:lnTo>
                  <a:lnTo>
                    <a:pt x="192" y="192"/>
                  </a:lnTo>
                  <a:lnTo>
                    <a:pt x="958" y="192"/>
                  </a:lnTo>
                  <a:lnTo>
                    <a:pt x="996" y="115"/>
                  </a:lnTo>
                  <a:lnTo>
                    <a:pt x="958" y="39"/>
                  </a:lnTo>
                  <a:lnTo>
                    <a:pt x="920"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2452" name="Google Shape;2452;p97"/>
            <p:cNvSpPr/>
            <p:nvPr/>
          </p:nvSpPr>
          <p:spPr>
            <a:xfrm>
              <a:off x="372178" y="2430963"/>
              <a:ext cx="344231" cy="218869"/>
            </a:xfrm>
            <a:custGeom>
              <a:rect b="b" l="l" r="r" t="t"/>
              <a:pathLst>
                <a:path extrusionOk="0" h="7352" w="11563">
                  <a:moveTo>
                    <a:pt x="77" y="1"/>
                  </a:moveTo>
                  <a:lnTo>
                    <a:pt x="39" y="39"/>
                  </a:lnTo>
                  <a:lnTo>
                    <a:pt x="0" y="78"/>
                  </a:lnTo>
                  <a:lnTo>
                    <a:pt x="0" y="6815"/>
                  </a:lnTo>
                  <a:lnTo>
                    <a:pt x="39" y="6892"/>
                  </a:lnTo>
                  <a:lnTo>
                    <a:pt x="5016" y="6892"/>
                  </a:lnTo>
                  <a:lnTo>
                    <a:pt x="5016" y="7275"/>
                  </a:lnTo>
                  <a:lnTo>
                    <a:pt x="5054" y="7313"/>
                  </a:lnTo>
                  <a:lnTo>
                    <a:pt x="5130" y="7351"/>
                  </a:lnTo>
                  <a:lnTo>
                    <a:pt x="6432" y="7351"/>
                  </a:lnTo>
                  <a:lnTo>
                    <a:pt x="6470" y="7313"/>
                  </a:lnTo>
                  <a:lnTo>
                    <a:pt x="6509" y="7275"/>
                  </a:lnTo>
                  <a:lnTo>
                    <a:pt x="6509" y="6892"/>
                  </a:lnTo>
                  <a:lnTo>
                    <a:pt x="11524" y="6892"/>
                  </a:lnTo>
                  <a:lnTo>
                    <a:pt x="11562" y="6815"/>
                  </a:lnTo>
                  <a:lnTo>
                    <a:pt x="11562" y="78"/>
                  </a:lnTo>
                  <a:lnTo>
                    <a:pt x="11524" y="39"/>
                  </a:lnTo>
                  <a:lnTo>
                    <a:pt x="11447" y="1"/>
                  </a:lnTo>
                  <a:lnTo>
                    <a:pt x="10988" y="1"/>
                  </a:lnTo>
                  <a:lnTo>
                    <a:pt x="10911" y="39"/>
                  </a:lnTo>
                  <a:lnTo>
                    <a:pt x="10911" y="78"/>
                  </a:lnTo>
                  <a:lnTo>
                    <a:pt x="10911" y="154"/>
                  </a:lnTo>
                  <a:lnTo>
                    <a:pt x="10988" y="192"/>
                  </a:lnTo>
                  <a:lnTo>
                    <a:pt x="11371" y="192"/>
                  </a:lnTo>
                  <a:lnTo>
                    <a:pt x="11371" y="6701"/>
                  </a:lnTo>
                  <a:lnTo>
                    <a:pt x="6432" y="6701"/>
                  </a:lnTo>
                  <a:lnTo>
                    <a:pt x="6355" y="6739"/>
                  </a:lnTo>
                  <a:lnTo>
                    <a:pt x="6317" y="6815"/>
                  </a:lnTo>
                  <a:lnTo>
                    <a:pt x="6317" y="7160"/>
                  </a:lnTo>
                  <a:lnTo>
                    <a:pt x="5207" y="7160"/>
                  </a:lnTo>
                  <a:lnTo>
                    <a:pt x="5207" y="6815"/>
                  </a:lnTo>
                  <a:lnTo>
                    <a:pt x="5207" y="6739"/>
                  </a:lnTo>
                  <a:lnTo>
                    <a:pt x="5130" y="6701"/>
                  </a:lnTo>
                  <a:lnTo>
                    <a:pt x="192" y="6701"/>
                  </a:lnTo>
                  <a:lnTo>
                    <a:pt x="192" y="192"/>
                  </a:lnTo>
                  <a:lnTo>
                    <a:pt x="536" y="192"/>
                  </a:lnTo>
                  <a:lnTo>
                    <a:pt x="613" y="154"/>
                  </a:lnTo>
                  <a:lnTo>
                    <a:pt x="651" y="78"/>
                  </a:lnTo>
                  <a:lnTo>
                    <a:pt x="613" y="39"/>
                  </a:lnTo>
                  <a:lnTo>
                    <a:pt x="536"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2453" name="Google Shape;2453;p97"/>
            <p:cNvSpPr/>
            <p:nvPr/>
          </p:nvSpPr>
          <p:spPr>
            <a:xfrm>
              <a:off x="562498" y="2430963"/>
              <a:ext cx="103748" cy="5746"/>
            </a:xfrm>
            <a:custGeom>
              <a:rect b="b" l="l" r="r" t="t"/>
              <a:pathLst>
                <a:path extrusionOk="0" h="193" w="3485">
                  <a:moveTo>
                    <a:pt x="39" y="1"/>
                  </a:moveTo>
                  <a:lnTo>
                    <a:pt x="1" y="78"/>
                  </a:lnTo>
                  <a:lnTo>
                    <a:pt x="39" y="154"/>
                  </a:lnTo>
                  <a:lnTo>
                    <a:pt x="116" y="192"/>
                  </a:lnTo>
                  <a:lnTo>
                    <a:pt x="3370" y="192"/>
                  </a:lnTo>
                  <a:lnTo>
                    <a:pt x="3446" y="154"/>
                  </a:lnTo>
                  <a:lnTo>
                    <a:pt x="3485" y="78"/>
                  </a:lnTo>
                  <a:lnTo>
                    <a:pt x="3446"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2454" name="Google Shape;2454;p97"/>
            <p:cNvSpPr/>
            <p:nvPr/>
          </p:nvSpPr>
          <p:spPr>
            <a:xfrm>
              <a:off x="562498" y="2464038"/>
              <a:ext cx="103748" cy="5716"/>
            </a:xfrm>
            <a:custGeom>
              <a:rect b="b" l="l" r="r" t="t"/>
              <a:pathLst>
                <a:path extrusionOk="0" h="192" w="3485">
                  <a:moveTo>
                    <a:pt x="116" y="0"/>
                  </a:moveTo>
                  <a:lnTo>
                    <a:pt x="39" y="38"/>
                  </a:lnTo>
                  <a:lnTo>
                    <a:pt x="1" y="115"/>
                  </a:lnTo>
                  <a:lnTo>
                    <a:pt x="39" y="192"/>
                  </a:lnTo>
                  <a:lnTo>
                    <a:pt x="3446" y="192"/>
                  </a:lnTo>
                  <a:lnTo>
                    <a:pt x="3485" y="115"/>
                  </a:lnTo>
                  <a:lnTo>
                    <a:pt x="3446" y="38"/>
                  </a:lnTo>
                  <a:lnTo>
                    <a:pt x="3370"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2455" name="Google Shape;2455;p97"/>
            <p:cNvSpPr/>
            <p:nvPr/>
          </p:nvSpPr>
          <p:spPr>
            <a:xfrm>
              <a:off x="562498" y="2498214"/>
              <a:ext cx="103748" cy="5746"/>
            </a:xfrm>
            <a:custGeom>
              <a:rect b="b" l="l" r="r" t="t"/>
              <a:pathLst>
                <a:path extrusionOk="0" h="193" w="3485">
                  <a:moveTo>
                    <a:pt x="116" y="1"/>
                  </a:moveTo>
                  <a:lnTo>
                    <a:pt x="39" y="39"/>
                  </a:lnTo>
                  <a:lnTo>
                    <a:pt x="1" y="116"/>
                  </a:lnTo>
                  <a:lnTo>
                    <a:pt x="39" y="192"/>
                  </a:lnTo>
                  <a:lnTo>
                    <a:pt x="3446" y="192"/>
                  </a:lnTo>
                  <a:lnTo>
                    <a:pt x="3485" y="116"/>
                  </a:lnTo>
                  <a:lnTo>
                    <a:pt x="3446" y="39"/>
                  </a:lnTo>
                  <a:lnTo>
                    <a:pt x="3370"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2456" name="Google Shape;2456;p97"/>
            <p:cNvSpPr/>
            <p:nvPr/>
          </p:nvSpPr>
          <p:spPr>
            <a:xfrm>
              <a:off x="562498" y="2532419"/>
              <a:ext cx="103748" cy="5716"/>
            </a:xfrm>
            <a:custGeom>
              <a:rect b="b" l="l" r="r" t="t"/>
              <a:pathLst>
                <a:path extrusionOk="0" h="192" w="3485">
                  <a:moveTo>
                    <a:pt x="116" y="0"/>
                  </a:moveTo>
                  <a:lnTo>
                    <a:pt x="39" y="39"/>
                  </a:lnTo>
                  <a:lnTo>
                    <a:pt x="1" y="115"/>
                  </a:lnTo>
                  <a:lnTo>
                    <a:pt x="39" y="153"/>
                  </a:lnTo>
                  <a:lnTo>
                    <a:pt x="116" y="192"/>
                  </a:lnTo>
                  <a:lnTo>
                    <a:pt x="3370" y="192"/>
                  </a:lnTo>
                  <a:lnTo>
                    <a:pt x="3446" y="153"/>
                  </a:lnTo>
                  <a:lnTo>
                    <a:pt x="3485" y="115"/>
                  </a:lnTo>
                  <a:lnTo>
                    <a:pt x="3446" y="39"/>
                  </a:lnTo>
                  <a:lnTo>
                    <a:pt x="3370"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2457" name="Google Shape;2457;p97"/>
            <p:cNvSpPr/>
            <p:nvPr/>
          </p:nvSpPr>
          <p:spPr>
            <a:xfrm>
              <a:off x="562498" y="2566595"/>
              <a:ext cx="59302" cy="5746"/>
            </a:xfrm>
            <a:custGeom>
              <a:rect b="b" l="l" r="r" t="t"/>
              <a:pathLst>
                <a:path extrusionOk="0" h="193" w="1992">
                  <a:moveTo>
                    <a:pt x="116" y="1"/>
                  </a:moveTo>
                  <a:lnTo>
                    <a:pt x="39" y="39"/>
                  </a:lnTo>
                  <a:lnTo>
                    <a:pt x="1" y="77"/>
                  </a:lnTo>
                  <a:lnTo>
                    <a:pt x="39" y="154"/>
                  </a:lnTo>
                  <a:lnTo>
                    <a:pt x="116" y="192"/>
                  </a:lnTo>
                  <a:lnTo>
                    <a:pt x="1877" y="192"/>
                  </a:lnTo>
                  <a:lnTo>
                    <a:pt x="1953" y="154"/>
                  </a:lnTo>
                  <a:lnTo>
                    <a:pt x="1991" y="77"/>
                  </a:lnTo>
                  <a:lnTo>
                    <a:pt x="1953" y="39"/>
                  </a:lnTo>
                  <a:lnTo>
                    <a:pt x="1877" y="1"/>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grpSp>
      <p:grpSp>
        <p:nvGrpSpPr>
          <p:cNvPr id="2458" name="Google Shape;2458;p97"/>
          <p:cNvGrpSpPr/>
          <p:nvPr/>
        </p:nvGrpSpPr>
        <p:grpSpPr>
          <a:xfrm>
            <a:off x="695731" y="3649696"/>
            <a:ext cx="473430" cy="473287"/>
            <a:chOff x="2195710" y="2914220"/>
            <a:chExt cx="284958" cy="284958"/>
          </a:xfrm>
        </p:grpSpPr>
        <p:sp>
          <p:nvSpPr>
            <p:cNvPr id="2459" name="Google Shape;2459;p97"/>
            <p:cNvSpPr/>
            <p:nvPr/>
          </p:nvSpPr>
          <p:spPr>
            <a:xfrm>
              <a:off x="2195710" y="2914220"/>
              <a:ext cx="284958" cy="284958"/>
            </a:xfrm>
            <a:custGeom>
              <a:rect b="b" l="l" r="r" t="t"/>
              <a:pathLst>
                <a:path extrusionOk="0" h="9572" w="9572">
                  <a:moveTo>
                    <a:pt x="4786" y="4211"/>
                  </a:moveTo>
                  <a:lnTo>
                    <a:pt x="5130" y="4250"/>
                  </a:lnTo>
                  <a:lnTo>
                    <a:pt x="5437" y="4326"/>
                  </a:lnTo>
                  <a:lnTo>
                    <a:pt x="5743" y="4479"/>
                  </a:lnTo>
                  <a:lnTo>
                    <a:pt x="5973" y="4709"/>
                  </a:lnTo>
                  <a:lnTo>
                    <a:pt x="6202" y="4977"/>
                  </a:lnTo>
                  <a:lnTo>
                    <a:pt x="6355" y="5245"/>
                  </a:lnTo>
                  <a:lnTo>
                    <a:pt x="6470" y="5590"/>
                  </a:lnTo>
                  <a:lnTo>
                    <a:pt x="6509" y="5934"/>
                  </a:lnTo>
                  <a:lnTo>
                    <a:pt x="6470" y="6279"/>
                  </a:lnTo>
                  <a:lnTo>
                    <a:pt x="6355" y="6585"/>
                  </a:lnTo>
                  <a:lnTo>
                    <a:pt x="6202" y="6891"/>
                  </a:lnTo>
                  <a:lnTo>
                    <a:pt x="5973" y="7159"/>
                  </a:lnTo>
                  <a:lnTo>
                    <a:pt x="5743" y="7351"/>
                  </a:lnTo>
                  <a:lnTo>
                    <a:pt x="5437" y="7504"/>
                  </a:lnTo>
                  <a:lnTo>
                    <a:pt x="5130" y="7619"/>
                  </a:lnTo>
                  <a:lnTo>
                    <a:pt x="4786" y="7657"/>
                  </a:lnTo>
                  <a:lnTo>
                    <a:pt x="4403" y="7619"/>
                  </a:lnTo>
                  <a:lnTo>
                    <a:pt x="4097" y="7504"/>
                  </a:lnTo>
                  <a:lnTo>
                    <a:pt x="3790" y="7351"/>
                  </a:lnTo>
                  <a:lnTo>
                    <a:pt x="3561" y="7159"/>
                  </a:lnTo>
                  <a:lnTo>
                    <a:pt x="3331" y="6891"/>
                  </a:lnTo>
                  <a:lnTo>
                    <a:pt x="3178" y="6585"/>
                  </a:lnTo>
                  <a:lnTo>
                    <a:pt x="3063" y="6279"/>
                  </a:lnTo>
                  <a:lnTo>
                    <a:pt x="3025" y="5934"/>
                  </a:lnTo>
                  <a:lnTo>
                    <a:pt x="3063" y="5590"/>
                  </a:lnTo>
                  <a:lnTo>
                    <a:pt x="3178" y="5245"/>
                  </a:lnTo>
                  <a:lnTo>
                    <a:pt x="3331" y="4977"/>
                  </a:lnTo>
                  <a:lnTo>
                    <a:pt x="3561" y="4709"/>
                  </a:lnTo>
                  <a:lnTo>
                    <a:pt x="3790" y="4479"/>
                  </a:lnTo>
                  <a:lnTo>
                    <a:pt x="4097" y="4326"/>
                  </a:lnTo>
                  <a:lnTo>
                    <a:pt x="4403" y="4250"/>
                  </a:lnTo>
                  <a:lnTo>
                    <a:pt x="4786" y="4211"/>
                  </a:lnTo>
                  <a:close/>
                  <a:moveTo>
                    <a:pt x="9342" y="230"/>
                  </a:moveTo>
                  <a:lnTo>
                    <a:pt x="9342" y="8231"/>
                  </a:lnTo>
                  <a:lnTo>
                    <a:pt x="5896" y="8231"/>
                  </a:lnTo>
                  <a:lnTo>
                    <a:pt x="5896" y="7542"/>
                  </a:lnTo>
                  <a:lnTo>
                    <a:pt x="6049" y="7389"/>
                  </a:lnTo>
                  <a:lnTo>
                    <a:pt x="6241" y="7236"/>
                  </a:lnTo>
                  <a:lnTo>
                    <a:pt x="6394" y="7044"/>
                  </a:lnTo>
                  <a:lnTo>
                    <a:pt x="6509" y="6853"/>
                  </a:lnTo>
                  <a:lnTo>
                    <a:pt x="6585" y="6662"/>
                  </a:lnTo>
                  <a:lnTo>
                    <a:pt x="6662" y="6432"/>
                  </a:lnTo>
                  <a:lnTo>
                    <a:pt x="6738" y="6164"/>
                  </a:lnTo>
                  <a:lnTo>
                    <a:pt x="6738" y="5934"/>
                  </a:lnTo>
                  <a:lnTo>
                    <a:pt x="6700" y="5551"/>
                  </a:lnTo>
                  <a:lnTo>
                    <a:pt x="6585" y="5168"/>
                  </a:lnTo>
                  <a:lnTo>
                    <a:pt x="6394" y="4824"/>
                  </a:lnTo>
                  <a:lnTo>
                    <a:pt x="6164" y="4556"/>
                  </a:lnTo>
                  <a:lnTo>
                    <a:pt x="5858" y="4288"/>
                  </a:lnTo>
                  <a:lnTo>
                    <a:pt x="5552" y="4135"/>
                  </a:lnTo>
                  <a:lnTo>
                    <a:pt x="5169" y="4020"/>
                  </a:lnTo>
                  <a:lnTo>
                    <a:pt x="4786" y="3943"/>
                  </a:lnTo>
                  <a:lnTo>
                    <a:pt x="4365" y="4020"/>
                  </a:lnTo>
                  <a:lnTo>
                    <a:pt x="4020" y="4135"/>
                  </a:lnTo>
                  <a:lnTo>
                    <a:pt x="3676" y="4288"/>
                  </a:lnTo>
                  <a:lnTo>
                    <a:pt x="3369" y="4556"/>
                  </a:lnTo>
                  <a:lnTo>
                    <a:pt x="3140" y="4824"/>
                  </a:lnTo>
                  <a:lnTo>
                    <a:pt x="2948" y="5168"/>
                  </a:lnTo>
                  <a:lnTo>
                    <a:pt x="2833" y="5551"/>
                  </a:lnTo>
                  <a:lnTo>
                    <a:pt x="2795" y="5934"/>
                  </a:lnTo>
                  <a:lnTo>
                    <a:pt x="2833" y="6164"/>
                  </a:lnTo>
                  <a:lnTo>
                    <a:pt x="2872" y="6394"/>
                  </a:lnTo>
                  <a:lnTo>
                    <a:pt x="2910" y="6623"/>
                  </a:lnTo>
                  <a:lnTo>
                    <a:pt x="3025" y="6815"/>
                  </a:lnTo>
                  <a:lnTo>
                    <a:pt x="3140" y="7006"/>
                  </a:lnTo>
                  <a:lnTo>
                    <a:pt x="3254" y="7198"/>
                  </a:lnTo>
                  <a:lnTo>
                    <a:pt x="3408" y="7351"/>
                  </a:lnTo>
                  <a:lnTo>
                    <a:pt x="3561" y="7504"/>
                  </a:lnTo>
                  <a:lnTo>
                    <a:pt x="3561" y="8231"/>
                  </a:lnTo>
                  <a:lnTo>
                    <a:pt x="230" y="8231"/>
                  </a:lnTo>
                  <a:lnTo>
                    <a:pt x="230" y="230"/>
                  </a:lnTo>
                  <a:close/>
                  <a:moveTo>
                    <a:pt x="3829" y="7657"/>
                  </a:moveTo>
                  <a:lnTo>
                    <a:pt x="4173" y="7810"/>
                  </a:lnTo>
                  <a:lnTo>
                    <a:pt x="4403" y="7848"/>
                  </a:lnTo>
                  <a:lnTo>
                    <a:pt x="4594" y="7887"/>
                  </a:lnTo>
                  <a:lnTo>
                    <a:pt x="4594" y="8882"/>
                  </a:lnTo>
                  <a:lnTo>
                    <a:pt x="3829" y="9265"/>
                  </a:lnTo>
                  <a:lnTo>
                    <a:pt x="3829" y="7657"/>
                  </a:lnTo>
                  <a:close/>
                  <a:moveTo>
                    <a:pt x="5628" y="7695"/>
                  </a:moveTo>
                  <a:lnTo>
                    <a:pt x="5628" y="9265"/>
                  </a:lnTo>
                  <a:lnTo>
                    <a:pt x="4862" y="8882"/>
                  </a:lnTo>
                  <a:lnTo>
                    <a:pt x="4862" y="7887"/>
                  </a:lnTo>
                  <a:lnTo>
                    <a:pt x="5245" y="7848"/>
                  </a:lnTo>
                  <a:lnTo>
                    <a:pt x="5628" y="7695"/>
                  </a:lnTo>
                  <a:close/>
                  <a:moveTo>
                    <a:pt x="115" y="0"/>
                  </a:moveTo>
                  <a:lnTo>
                    <a:pt x="39" y="38"/>
                  </a:lnTo>
                  <a:lnTo>
                    <a:pt x="0" y="115"/>
                  </a:lnTo>
                  <a:lnTo>
                    <a:pt x="0" y="8346"/>
                  </a:lnTo>
                  <a:lnTo>
                    <a:pt x="39" y="8423"/>
                  </a:lnTo>
                  <a:lnTo>
                    <a:pt x="115" y="8461"/>
                  </a:lnTo>
                  <a:lnTo>
                    <a:pt x="3561" y="8461"/>
                  </a:lnTo>
                  <a:lnTo>
                    <a:pt x="3561" y="9456"/>
                  </a:lnTo>
                  <a:lnTo>
                    <a:pt x="3599" y="9495"/>
                  </a:lnTo>
                  <a:lnTo>
                    <a:pt x="3637" y="9533"/>
                  </a:lnTo>
                  <a:lnTo>
                    <a:pt x="3676" y="9571"/>
                  </a:lnTo>
                  <a:lnTo>
                    <a:pt x="3752" y="9571"/>
                  </a:lnTo>
                  <a:lnTo>
                    <a:pt x="4709" y="9112"/>
                  </a:lnTo>
                  <a:lnTo>
                    <a:pt x="5705" y="9571"/>
                  </a:lnTo>
                  <a:lnTo>
                    <a:pt x="5743" y="9571"/>
                  </a:lnTo>
                  <a:lnTo>
                    <a:pt x="5819" y="9533"/>
                  </a:lnTo>
                  <a:lnTo>
                    <a:pt x="5858" y="9495"/>
                  </a:lnTo>
                  <a:lnTo>
                    <a:pt x="5896" y="9456"/>
                  </a:lnTo>
                  <a:lnTo>
                    <a:pt x="5896" y="8461"/>
                  </a:lnTo>
                  <a:lnTo>
                    <a:pt x="9456" y="8461"/>
                  </a:lnTo>
                  <a:lnTo>
                    <a:pt x="9533" y="8423"/>
                  </a:lnTo>
                  <a:lnTo>
                    <a:pt x="9571" y="8346"/>
                  </a:lnTo>
                  <a:lnTo>
                    <a:pt x="9571" y="115"/>
                  </a:lnTo>
                  <a:lnTo>
                    <a:pt x="9533" y="38"/>
                  </a:lnTo>
                  <a:lnTo>
                    <a:pt x="9456"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60" name="Google Shape;2460;p97"/>
            <p:cNvSpPr/>
            <p:nvPr/>
          </p:nvSpPr>
          <p:spPr>
            <a:xfrm>
              <a:off x="2303983" y="3055538"/>
              <a:ext cx="68411" cy="64988"/>
            </a:xfrm>
            <a:custGeom>
              <a:rect b="b" l="l" r="r" t="t"/>
              <a:pathLst>
                <a:path extrusionOk="0" h="2183" w="2298">
                  <a:moveTo>
                    <a:pt x="1149" y="383"/>
                  </a:moveTo>
                  <a:lnTo>
                    <a:pt x="1340" y="804"/>
                  </a:lnTo>
                  <a:lnTo>
                    <a:pt x="1379" y="843"/>
                  </a:lnTo>
                  <a:lnTo>
                    <a:pt x="1417" y="881"/>
                  </a:lnTo>
                  <a:lnTo>
                    <a:pt x="1915" y="919"/>
                  </a:lnTo>
                  <a:lnTo>
                    <a:pt x="1570" y="1264"/>
                  </a:lnTo>
                  <a:lnTo>
                    <a:pt x="1532" y="1302"/>
                  </a:lnTo>
                  <a:lnTo>
                    <a:pt x="1532" y="1379"/>
                  </a:lnTo>
                  <a:lnTo>
                    <a:pt x="1608" y="1838"/>
                  </a:lnTo>
                  <a:lnTo>
                    <a:pt x="1187" y="1608"/>
                  </a:lnTo>
                  <a:lnTo>
                    <a:pt x="1072" y="1608"/>
                  </a:lnTo>
                  <a:lnTo>
                    <a:pt x="651" y="1838"/>
                  </a:lnTo>
                  <a:lnTo>
                    <a:pt x="728" y="1379"/>
                  </a:lnTo>
                  <a:lnTo>
                    <a:pt x="728" y="1302"/>
                  </a:lnTo>
                  <a:lnTo>
                    <a:pt x="689" y="1264"/>
                  </a:lnTo>
                  <a:lnTo>
                    <a:pt x="345" y="919"/>
                  </a:lnTo>
                  <a:lnTo>
                    <a:pt x="843" y="881"/>
                  </a:lnTo>
                  <a:lnTo>
                    <a:pt x="881" y="843"/>
                  </a:lnTo>
                  <a:lnTo>
                    <a:pt x="919" y="804"/>
                  </a:lnTo>
                  <a:lnTo>
                    <a:pt x="1149" y="383"/>
                  </a:lnTo>
                  <a:close/>
                  <a:moveTo>
                    <a:pt x="1072" y="0"/>
                  </a:moveTo>
                  <a:lnTo>
                    <a:pt x="1034" y="39"/>
                  </a:lnTo>
                  <a:lnTo>
                    <a:pt x="728" y="651"/>
                  </a:lnTo>
                  <a:lnTo>
                    <a:pt x="77" y="728"/>
                  </a:lnTo>
                  <a:lnTo>
                    <a:pt x="39" y="766"/>
                  </a:lnTo>
                  <a:lnTo>
                    <a:pt x="0" y="804"/>
                  </a:lnTo>
                  <a:lnTo>
                    <a:pt x="0" y="881"/>
                  </a:lnTo>
                  <a:lnTo>
                    <a:pt x="0" y="919"/>
                  </a:lnTo>
                  <a:lnTo>
                    <a:pt x="498" y="1379"/>
                  </a:lnTo>
                  <a:lnTo>
                    <a:pt x="383" y="2029"/>
                  </a:lnTo>
                  <a:lnTo>
                    <a:pt x="383" y="2106"/>
                  </a:lnTo>
                  <a:lnTo>
                    <a:pt x="421" y="2144"/>
                  </a:lnTo>
                  <a:lnTo>
                    <a:pt x="498" y="2183"/>
                  </a:lnTo>
                  <a:lnTo>
                    <a:pt x="536" y="2183"/>
                  </a:lnTo>
                  <a:lnTo>
                    <a:pt x="1149" y="1876"/>
                  </a:lnTo>
                  <a:lnTo>
                    <a:pt x="1723" y="2183"/>
                  </a:lnTo>
                  <a:lnTo>
                    <a:pt x="1761" y="2183"/>
                  </a:lnTo>
                  <a:lnTo>
                    <a:pt x="1838" y="2144"/>
                  </a:lnTo>
                  <a:lnTo>
                    <a:pt x="1876" y="2106"/>
                  </a:lnTo>
                  <a:lnTo>
                    <a:pt x="1876" y="2029"/>
                  </a:lnTo>
                  <a:lnTo>
                    <a:pt x="1761" y="1379"/>
                  </a:lnTo>
                  <a:lnTo>
                    <a:pt x="2259" y="919"/>
                  </a:lnTo>
                  <a:lnTo>
                    <a:pt x="2297" y="881"/>
                  </a:lnTo>
                  <a:lnTo>
                    <a:pt x="2259" y="804"/>
                  </a:lnTo>
                  <a:lnTo>
                    <a:pt x="2259" y="766"/>
                  </a:lnTo>
                  <a:lnTo>
                    <a:pt x="2182" y="728"/>
                  </a:lnTo>
                  <a:lnTo>
                    <a:pt x="1532" y="651"/>
                  </a:lnTo>
                  <a:lnTo>
                    <a:pt x="1225" y="39"/>
                  </a:lnTo>
                  <a:lnTo>
                    <a:pt x="1187"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61" name="Google Shape;2461;p97"/>
            <p:cNvSpPr/>
            <p:nvPr/>
          </p:nvSpPr>
          <p:spPr>
            <a:xfrm>
              <a:off x="2259537" y="2956374"/>
              <a:ext cx="156173" cy="8008"/>
            </a:xfrm>
            <a:custGeom>
              <a:rect b="b" l="l" r="r" t="t"/>
              <a:pathLst>
                <a:path extrusionOk="0" h="269" w="5246">
                  <a:moveTo>
                    <a:pt x="115" y="1"/>
                  </a:moveTo>
                  <a:lnTo>
                    <a:pt x="39" y="39"/>
                  </a:lnTo>
                  <a:lnTo>
                    <a:pt x="0" y="154"/>
                  </a:lnTo>
                  <a:lnTo>
                    <a:pt x="39" y="230"/>
                  </a:lnTo>
                  <a:lnTo>
                    <a:pt x="115" y="269"/>
                  </a:lnTo>
                  <a:lnTo>
                    <a:pt x="5130" y="269"/>
                  </a:lnTo>
                  <a:lnTo>
                    <a:pt x="5207" y="230"/>
                  </a:lnTo>
                  <a:lnTo>
                    <a:pt x="5245" y="154"/>
                  </a:lnTo>
                  <a:lnTo>
                    <a:pt x="5207" y="39"/>
                  </a:lnTo>
                  <a:lnTo>
                    <a:pt x="5130" y="1"/>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62" name="Google Shape;2462;p97"/>
            <p:cNvSpPr/>
            <p:nvPr/>
          </p:nvSpPr>
          <p:spPr>
            <a:xfrm>
              <a:off x="2259537" y="2994003"/>
              <a:ext cx="156173" cy="8008"/>
            </a:xfrm>
            <a:custGeom>
              <a:rect b="b" l="l" r="r" t="t"/>
              <a:pathLst>
                <a:path extrusionOk="0" h="269" w="5246">
                  <a:moveTo>
                    <a:pt x="115" y="0"/>
                  </a:moveTo>
                  <a:lnTo>
                    <a:pt x="39" y="38"/>
                  </a:lnTo>
                  <a:lnTo>
                    <a:pt x="0" y="153"/>
                  </a:lnTo>
                  <a:lnTo>
                    <a:pt x="39" y="230"/>
                  </a:lnTo>
                  <a:lnTo>
                    <a:pt x="115" y="268"/>
                  </a:lnTo>
                  <a:lnTo>
                    <a:pt x="5130" y="268"/>
                  </a:lnTo>
                  <a:lnTo>
                    <a:pt x="5207" y="230"/>
                  </a:lnTo>
                  <a:lnTo>
                    <a:pt x="5245" y="153"/>
                  </a:lnTo>
                  <a:lnTo>
                    <a:pt x="5207" y="38"/>
                  </a:lnTo>
                  <a:lnTo>
                    <a:pt x="5130"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grpSp>
      <p:sp>
        <p:nvSpPr>
          <p:cNvPr id="2463" name="Google Shape;2463;p97"/>
          <p:cNvSpPr/>
          <p:nvPr/>
        </p:nvSpPr>
        <p:spPr>
          <a:xfrm>
            <a:off x="4833098" y="2579496"/>
            <a:ext cx="597113" cy="386222"/>
          </a:xfrm>
          <a:custGeom>
            <a:rect b="b" l="l" r="r" t="t"/>
            <a:pathLst>
              <a:path extrusionOk="0" h="6738" w="10414">
                <a:moveTo>
                  <a:pt x="6126" y="268"/>
                </a:moveTo>
                <a:lnTo>
                  <a:pt x="6317" y="306"/>
                </a:lnTo>
                <a:lnTo>
                  <a:pt x="6470" y="383"/>
                </a:lnTo>
                <a:lnTo>
                  <a:pt x="7083" y="651"/>
                </a:lnTo>
                <a:lnTo>
                  <a:pt x="7274" y="689"/>
                </a:lnTo>
                <a:lnTo>
                  <a:pt x="7466" y="727"/>
                </a:lnTo>
                <a:lnTo>
                  <a:pt x="7657" y="766"/>
                </a:lnTo>
                <a:lnTo>
                  <a:pt x="7848" y="766"/>
                </a:lnTo>
                <a:lnTo>
                  <a:pt x="8040" y="727"/>
                </a:lnTo>
                <a:lnTo>
                  <a:pt x="8231" y="651"/>
                </a:lnTo>
                <a:lnTo>
                  <a:pt x="8423" y="574"/>
                </a:lnTo>
                <a:lnTo>
                  <a:pt x="8576" y="498"/>
                </a:lnTo>
                <a:lnTo>
                  <a:pt x="8691" y="421"/>
                </a:lnTo>
                <a:lnTo>
                  <a:pt x="8767" y="421"/>
                </a:lnTo>
                <a:lnTo>
                  <a:pt x="8882" y="459"/>
                </a:lnTo>
                <a:lnTo>
                  <a:pt x="8920" y="536"/>
                </a:lnTo>
                <a:lnTo>
                  <a:pt x="10107" y="2220"/>
                </a:lnTo>
                <a:lnTo>
                  <a:pt x="10145" y="2297"/>
                </a:lnTo>
                <a:lnTo>
                  <a:pt x="10145" y="2412"/>
                </a:lnTo>
                <a:lnTo>
                  <a:pt x="10145" y="2488"/>
                </a:lnTo>
                <a:lnTo>
                  <a:pt x="10069" y="2565"/>
                </a:lnTo>
                <a:lnTo>
                  <a:pt x="9418" y="3101"/>
                </a:lnTo>
                <a:lnTo>
                  <a:pt x="7006" y="1378"/>
                </a:lnTo>
                <a:lnTo>
                  <a:pt x="6815" y="1302"/>
                </a:lnTo>
                <a:lnTo>
                  <a:pt x="6662" y="1225"/>
                </a:lnTo>
                <a:lnTo>
                  <a:pt x="6432" y="1187"/>
                </a:lnTo>
                <a:lnTo>
                  <a:pt x="6240" y="1149"/>
                </a:lnTo>
                <a:lnTo>
                  <a:pt x="6049" y="1187"/>
                </a:lnTo>
                <a:lnTo>
                  <a:pt x="5858" y="1225"/>
                </a:lnTo>
                <a:lnTo>
                  <a:pt x="5666" y="1302"/>
                </a:lnTo>
                <a:lnTo>
                  <a:pt x="5475" y="1378"/>
                </a:lnTo>
                <a:lnTo>
                  <a:pt x="4365" y="2182"/>
                </a:lnTo>
                <a:lnTo>
                  <a:pt x="4211" y="2259"/>
                </a:lnTo>
                <a:lnTo>
                  <a:pt x="4020" y="2259"/>
                </a:lnTo>
                <a:lnTo>
                  <a:pt x="3867" y="2182"/>
                </a:lnTo>
                <a:lnTo>
                  <a:pt x="3714" y="2067"/>
                </a:lnTo>
                <a:lnTo>
                  <a:pt x="3637" y="1876"/>
                </a:lnTo>
                <a:lnTo>
                  <a:pt x="3637" y="1723"/>
                </a:lnTo>
                <a:lnTo>
                  <a:pt x="3714" y="1531"/>
                </a:lnTo>
                <a:lnTo>
                  <a:pt x="3829" y="1417"/>
                </a:lnTo>
                <a:lnTo>
                  <a:pt x="5092" y="536"/>
                </a:lnTo>
                <a:lnTo>
                  <a:pt x="5245" y="421"/>
                </a:lnTo>
                <a:lnTo>
                  <a:pt x="5398" y="345"/>
                </a:lnTo>
                <a:lnTo>
                  <a:pt x="5781" y="268"/>
                </a:lnTo>
                <a:close/>
                <a:moveTo>
                  <a:pt x="1723" y="3101"/>
                </a:moveTo>
                <a:lnTo>
                  <a:pt x="1876" y="3178"/>
                </a:lnTo>
                <a:lnTo>
                  <a:pt x="2029" y="3331"/>
                </a:lnTo>
                <a:lnTo>
                  <a:pt x="2068" y="3484"/>
                </a:lnTo>
                <a:lnTo>
                  <a:pt x="2068" y="3637"/>
                </a:lnTo>
                <a:lnTo>
                  <a:pt x="1991" y="3828"/>
                </a:lnTo>
                <a:lnTo>
                  <a:pt x="1838" y="4020"/>
                </a:lnTo>
                <a:lnTo>
                  <a:pt x="1685" y="4211"/>
                </a:lnTo>
                <a:lnTo>
                  <a:pt x="1570" y="4364"/>
                </a:lnTo>
                <a:lnTo>
                  <a:pt x="1417" y="4403"/>
                </a:lnTo>
                <a:lnTo>
                  <a:pt x="1225" y="4403"/>
                </a:lnTo>
                <a:lnTo>
                  <a:pt x="1072" y="4326"/>
                </a:lnTo>
                <a:lnTo>
                  <a:pt x="1034" y="4326"/>
                </a:lnTo>
                <a:lnTo>
                  <a:pt x="919" y="4173"/>
                </a:lnTo>
                <a:lnTo>
                  <a:pt x="881" y="4020"/>
                </a:lnTo>
                <a:lnTo>
                  <a:pt x="881" y="3867"/>
                </a:lnTo>
                <a:lnTo>
                  <a:pt x="957" y="3675"/>
                </a:lnTo>
                <a:lnTo>
                  <a:pt x="1225" y="3254"/>
                </a:lnTo>
                <a:lnTo>
                  <a:pt x="1302" y="3178"/>
                </a:lnTo>
                <a:lnTo>
                  <a:pt x="1417" y="3139"/>
                </a:lnTo>
                <a:lnTo>
                  <a:pt x="1493" y="3101"/>
                </a:lnTo>
                <a:close/>
                <a:moveTo>
                  <a:pt x="2718" y="3599"/>
                </a:moveTo>
                <a:lnTo>
                  <a:pt x="2833" y="3637"/>
                </a:lnTo>
                <a:lnTo>
                  <a:pt x="2948" y="3675"/>
                </a:lnTo>
                <a:lnTo>
                  <a:pt x="2986" y="3714"/>
                </a:lnTo>
                <a:lnTo>
                  <a:pt x="3101" y="3828"/>
                </a:lnTo>
                <a:lnTo>
                  <a:pt x="3178" y="3982"/>
                </a:lnTo>
                <a:lnTo>
                  <a:pt x="3178" y="4173"/>
                </a:lnTo>
                <a:lnTo>
                  <a:pt x="3101" y="4326"/>
                </a:lnTo>
                <a:lnTo>
                  <a:pt x="2527" y="5092"/>
                </a:lnTo>
                <a:lnTo>
                  <a:pt x="2412" y="5207"/>
                </a:lnTo>
                <a:lnTo>
                  <a:pt x="2259" y="5283"/>
                </a:lnTo>
                <a:lnTo>
                  <a:pt x="2068" y="5283"/>
                </a:lnTo>
                <a:lnTo>
                  <a:pt x="1914" y="5207"/>
                </a:lnTo>
                <a:lnTo>
                  <a:pt x="1876" y="5168"/>
                </a:lnTo>
                <a:lnTo>
                  <a:pt x="1761" y="5053"/>
                </a:lnTo>
                <a:lnTo>
                  <a:pt x="1723" y="4900"/>
                </a:lnTo>
                <a:lnTo>
                  <a:pt x="1723" y="4709"/>
                </a:lnTo>
                <a:lnTo>
                  <a:pt x="1800" y="4556"/>
                </a:lnTo>
                <a:lnTo>
                  <a:pt x="2068" y="4173"/>
                </a:lnTo>
                <a:lnTo>
                  <a:pt x="2221" y="3982"/>
                </a:lnTo>
                <a:lnTo>
                  <a:pt x="2336" y="3790"/>
                </a:lnTo>
                <a:lnTo>
                  <a:pt x="2450" y="3675"/>
                </a:lnTo>
                <a:lnTo>
                  <a:pt x="2642" y="3599"/>
                </a:lnTo>
                <a:close/>
                <a:moveTo>
                  <a:pt x="3675" y="4288"/>
                </a:moveTo>
                <a:lnTo>
                  <a:pt x="3790" y="4326"/>
                </a:lnTo>
                <a:lnTo>
                  <a:pt x="3943" y="4364"/>
                </a:lnTo>
                <a:lnTo>
                  <a:pt x="3943" y="4403"/>
                </a:lnTo>
                <a:lnTo>
                  <a:pt x="4097" y="4517"/>
                </a:lnTo>
                <a:lnTo>
                  <a:pt x="4135" y="4671"/>
                </a:lnTo>
                <a:lnTo>
                  <a:pt x="4135" y="4862"/>
                </a:lnTo>
                <a:lnTo>
                  <a:pt x="4058" y="5015"/>
                </a:lnTo>
                <a:lnTo>
                  <a:pt x="3943" y="5207"/>
                </a:lnTo>
                <a:lnTo>
                  <a:pt x="3637" y="5628"/>
                </a:lnTo>
                <a:lnTo>
                  <a:pt x="3522" y="5781"/>
                </a:lnTo>
                <a:lnTo>
                  <a:pt x="3369" y="5896"/>
                </a:lnTo>
                <a:lnTo>
                  <a:pt x="3216" y="5972"/>
                </a:lnTo>
                <a:lnTo>
                  <a:pt x="3063" y="5972"/>
                </a:lnTo>
                <a:lnTo>
                  <a:pt x="2872" y="5896"/>
                </a:lnTo>
                <a:lnTo>
                  <a:pt x="2872" y="5857"/>
                </a:lnTo>
                <a:lnTo>
                  <a:pt x="2757" y="5743"/>
                </a:lnTo>
                <a:lnTo>
                  <a:pt x="2680" y="5589"/>
                </a:lnTo>
                <a:lnTo>
                  <a:pt x="2680" y="5398"/>
                </a:lnTo>
                <a:lnTo>
                  <a:pt x="2757" y="5245"/>
                </a:lnTo>
                <a:lnTo>
                  <a:pt x="3293" y="4479"/>
                </a:lnTo>
                <a:lnTo>
                  <a:pt x="3446" y="4364"/>
                </a:lnTo>
                <a:lnTo>
                  <a:pt x="3599" y="4288"/>
                </a:lnTo>
                <a:close/>
                <a:moveTo>
                  <a:pt x="4671" y="268"/>
                </a:moveTo>
                <a:lnTo>
                  <a:pt x="4901" y="345"/>
                </a:lnTo>
                <a:lnTo>
                  <a:pt x="3675" y="1187"/>
                </a:lnTo>
                <a:lnTo>
                  <a:pt x="3561" y="1302"/>
                </a:lnTo>
                <a:lnTo>
                  <a:pt x="3484" y="1417"/>
                </a:lnTo>
                <a:lnTo>
                  <a:pt x="3407" y="1531"/>
                </a:lnTo>
                <a:lnTo>
                  <a:pt x="3369" y="1684"/>
                </a:lnTo>
                <a:lnTo>
                  <a:pt x="3369" y="1799"/>
                </a:lnTo>
                <a:lnTo>
                  <a:pt x="3407" y="1952"/>
                </a:lnTo>
                <a:lnTo>
                  <a:pt x="3446" y="2067"/>
                </a:lnTo>
                <a:lnTo>
                  <a:pt x="3522" y="2220"/>
                </a:lnTo>
                <a:lnTo>
                  <a:pt x="3599" y="2335"/>
                </a:lnTo>
                <a:lnTo>
                  <a:pt x="3714" y="2412"/>
                </a:lnTo>
                <a:lnTo>
                  <a:pt x="3829" y="2488"/>
                </a:lnTo>
                <a:lnTo>
                  <a:pt x="3982" y="2527"/>
                </a:lnTo>
                <a:lnTo>
                  <a:pt x="4135" y="2527"/>
                </a:lnTo>
                <a:lnTo>
                  <a:pt x="4250" y="2488"/>
                </a:lnTo>
                <a:lnTo>
                  <a:pt x="4403" y="2450"/>
                </a:lnTo>
                <a:lnTo>
                  <a:pt x="4518" y="2374"/>
                </a:lnTo>
                <a:lnTo>
                  <a:pt x="5628" y="1608"/>
                </a:lnTo>
                <a:lnTo>
                  <a:pt x="5781" y="1531"/>
                </a:lnTo>
                <a:lnTo>
                  <a:pt x="5934" y="1455"/>
                </a:lnTo>
                <a:lnTo>
                  <a:pt x="6087" y="1417"/>
                </a:lnTo>
                <a:lnTo>
                  <a:pt x="6394" y="1417"/>
                </a:lnTo>
                <a:lnTo>
                  <a:pt x="6547" y="1455"/>
                </a:lnTo>
                <a:lnTo>
                  <a:pt x="6700" y="1531"/>
                </a:lnTo>
                <a:lnTo>
                  <a:pt x="6853" y="1608"/>
                </a:lnTo>
                <a:lnTo>
                  <a:pt x="9341" y="3369"/>
                </a:lnTo>
                <a:lnTo>
                  <a:pt x="9495" y="3484"/>
                </a:lnTo>
                <a:lnTo>
                  <a:pt x="9533" y="3637"/>
                </a:lnTo>
                <a:lnTo>
                  <a:pt x="9533" y="3828"/>
                </a:lnTo>
                <a:lnTo>
                  <a:pt x="9456" y="4020"/>
                </a:lnTo>
                <a:lnTo>
                  <a:pt x="9341" y="4135"/>
                </a:lnTo>
                <a:lnTo>
                  <a:pt x="9150" y="4211"/>
                </a:lnTo>
                <a:lnTo>
                  <a:pt x="8997" y="4173"/>
                </a:lnTo>
                <a:lnTo>
                  <a:pt x="8805" y="4135"/>
                </a:lnTo>
                <a:lnTo>
                  <a:pt x="8423" y="3828"/>
                </a:lnTo>
                <a:lnTo>
                  <a:pt x="7159" y="2948"/>
                </a:lnTo>
                <a:lnTo>
                  <a:pt x="7083" y="2948"/>
                </a:lnTo>
                <a:lnTo>
                  <a:pt x="7006" y="2986"/>
                </a:lnTo>
                <a:lnTo>
                  <a:pt x="6968" y="3101"/>
                </a:lnTo>
                <a:lnTo>
                  <a:pt x="7006" y="3178"/>
                </a:lnTo>
                <a:lnTo>
                  <a:pt x="7198" y="3292"/>
                </a:lnTo>
                <a:lnTo>
                  <a:pt x="8270" y="4058"/>
                </a:lnTo>
                <a:lnTo>
                  <a:pt x="8384" y="4173"/>
                </a:lnTo>
                <a:lnTo>
                  <a:pt x="8461" y="4326"/>
                </a:lnTo>
                <a:lnTo>
                  <a:pt x="8461" y="4517"/>
                </a:lnTo>
                <a:lnTo>
                  <a:pt x="8384" y="4671"/>
                </a:lnTo>
                <a:lnTo>
                  <a:pt x="8231" y="4824"/>
                </a:lnTo>
                <a:lnTo>
                  <a:pt x="8078" y="4862"/>
                </a:lnTo>
                <a:lnTo>
                  <a:pt x="7887" y="4862"/>
                </a:lnTo>
                <a:lnTo>
                  <a:pt x="7734" y="4785"/>
                </a:lnTo>
                <a:lnTo>
                  <a:pt x="7427" y="4594"/>
                </a:lnTo>
                <a:lnTo>
                  <a:pt x="6470" y="3943"/>
                </a:lnTo>
                <a:lnTo>
                  <a:pt x="6394" y="3905"/>
                </a:lnTo>
                <a:lnTo>
                  <a:pt x="6317" y="3982"/>
                </a:lnTo>
                <a:lnTo>
                  <a:pt x="6279" y="4058"/>
                </a:lnTo>
                <a:lnTo>
                  <a:pt x="6355" y="4135"/>
                </a:lnTo>
                <a:lnTo>
                  <a:pt x="7274" y="4824"/>
                </a:lnTo>
                <a:lnTo>
                  <a:pt x="7389" y="4939"/>
                </a:lnTo>
                <a:lnTo>
                  <a:pt x="7466" y="5092"/>
                </a:lnTo>
                <a:lnTo>
                  <a:pt x="7466" y="5283"/>
                </a:lnTo>
                <a:lnTo>
                  <a:pt x="7389" y="5475"/>
                </a:lnTo>
                <a:lnTo>
                  <a:pt x="7274" y="5589"/>
                </a:lnTo>
                <a:lnTo>
                  <a:pt x="7083" y="5666"/>
                </a:lnTo>
                <a:lnTo>
                  <a:pt x="6891" y="5628"/>
                </a:lnTo>
                <a:lnTo>
                  <a:pt x="6738" y="5551"/>
                </a:lnTo>
                <a:lnTo>
                  <a:pt x="6202" y="5168"/>
                </a:lnTo>
                <a:lnTo>
                  <a:pt x="5972" y="5053"/>
                </a:lnTo>
                <a:lnTo>
                  <a:pt x="5819" y="4900"/>
                </a:lnTo>
                <a:lnTo>
                  <a:pt x="5705" y="4900"/>
                </a:lnTo>
                <a:lnTo>
                  <a:pt x="5628" y="4939"/>
                </a:lnTo>
                <a:lnTo>
                  <a:pt x="5590" y="5053"/>
                </a:lnTo>
                <a:lnTo>
                  <a:pt x="5666" y="5130"/>
                </a:lnTo>
                <a:lnTo>
                  <a:pt x="6049" y="5398"/>
                </a:lnTo>
                <a:lnTo>
                  <a:pt x="6240" y="5513"/>
                </a:lnTo>
                <a:lnTo>
                  <a:pt x="6355" y="5666"/>
                </a:lnTo>
                <a:lnTo>
                  <a:pt x="6394" y="5819"/>
                </a:lnTo>
                <a:lnTo>
                  <a:pt x="6394" y="6011"/>
                </a:lnTo>
                <a:lnTo>
                  <a:pt x="6317" y="6164"/>
                </a:lnTo>
                <a:lnTo>
                  <a:pt x="6202" y="6279"/>
                </a:lnTo>
                <a:lnTo>
                  <a:pt x="6049" y="6355"/>
                </a:lnTo>
                <a:lnTo>
                  <a:pt x="5858" y="6355"/>
                </a:lnTo>
                <a:lnTo>
                  <a:pt x="5705" y="6279"/>
                </a:lnTo>
                <a:lnTo>
                  <a:pt x="5169" y="5934"/>
                </a:lnTo>
                <a:lnTo>
                  <a:pt x="5245" y="5743"/>
                </a:lnTo>
                <a:lnTo>
                  <a:pt x="5245" y="5513"/>
                </a:lnTo>
                <a:lnTo>
                  <a:pt x="5207" y="5360"/>
                </a:lnTo>
                <a:lnTo>
                  <a:pt x="5130" y="5245"/>
                </a:lnTo>
                <a:lnTo>
                  <a:pt x="5054" y="5130"/>
                </a:lnTo>
                <a:lnTo>
                  <a:pt x="4939" y="5053"/>
                </a:lnTo>
                <a:lnTo>
                  <a:pt x="4939" y="5015"/>
                </a:lnTo>
                <a:lnTo>
                  <a:pt x="4824" y="4977"/>
                </a:lnTo>
                <a:lnTo>
                  <a:pt x="4671" y="4900"/>
                </a:lnTo>
                <a:lnTo>
                  <a:pt x="4403" y="4900"/>
                </a:lnTo>
                <a:lnTo>
                  <a:pt x="4403" y="4709"/>
                </a:lnTo>
                <a:lnTo>
                  <a:pt x="4365" y="4517"/>
                </a:lnTo>
                <a:lnTo>
                  <a:pt x="4250" y="4326"/>
                </a:lnTo>
                <a:lnTo>
                  <a:pt x="4097" y="4173"/>
                </a:lnTo>
                <a:lnTo>
                  <a:pt x="3943" y="4096"/>
                </a:lnTo>
                <a:lnTo>
                  <a:pt x="3829" y="4058"/>
                </a:lnTo>
                <a:lnTo>
                  <a:pt x="3675" y="4020"/>
                </a:lnTo>
                <a:lnTo>
                  <a:pt x="3561" y="4058"/>
                </a:lnTo>
                <a:lnTo>
                  <a:pt x="3446" y="4058"/>
                </a:lnTo>
                <a:lnTo>
                  <a:pt x="3446" y="3943"/>
                </a:lnTo>
                <a:lnTo>
                  <a:pt x="3407" y="3828"/>
                </a:lnTo>
                <a:lnTo>
                  <a:pt x="3331" y="3675"/>
                </a:lnTo>
                <a:lnTo>
                  <a:pt x="3254" y="3599"/>
                </a:lnTo>
                <a:lnTo>
                  <a:pt x="3139" y="3484"/>
                </a:lnTo>
                <a:lnTo>
                  <a:pt x="3101" y="3484"/>
                </a:lnTo>
                <a:lnTo>
                  <a:pt x="2986" y="3407"/>
                </a:lnTo>
                <a:lnTo>
                  <a:pt x="2872" y="3369"/>
                </a:lnTo>
                <a:lnTo>
                  <a:pt x="2718" y="3331"/>
                </a:lnTo>
                <a:lnTo>
                  <a:pt x="2604" y="3331"/>
                </a:lnTo>
                <a:lnTo>
                  <a:pt x="2450" y="3369"/>
                </a:lnTo>
                <a:lnTo>
                  <a:pt x="2336" y="3446"/>
                </a:lnTo>
                <a:lnTo>
                  <a:pt x="2297" y="3292"/>
                </a:lnTo>
                <a:lnTo>
                  <a:pt x="2221" y="3178"/>
                </a:lnTo>
                <a:lnTo>
                  <a:pt x="2144" y="3063"/>
                </a:lnTo>
                <a:lnTo>
                  <a:pt x="2029" y="2986"/>
                </a:lnTo>
                <a:lnTo>
                  <a:pt x="2029" y="2948"/>
                </a:lnTo>
                <a:lnTo>
                  <a:pt x="1914" y="2871"/>
                </a:lnTo>
                <a:lnTo>
                  <a:pt x="1800" y="2833"/>
                </a:lnTo>
                <a:lnTo>
                  <a:pt x="1532" y="2833"/>
                </a:lnTo>
                <a:lnTo>
                  <a:pt x="1302" y="2910"/>
                </a:lnTo>
                <a:lnTo>
                  <a:pt x="1187" y="2986"/>
                </a:lnTo>
                <a:lnTo>
                  <a:pt x="1072" y="3063"/>
                </a:lnTo>
                <a:lnTo>
                  <a:pt x="383" y="2565"/>
                </a:lnTo>
                <a:lnTo>
                  <a:pt x="306" y="2488"/>
                </a:lnTo>
                <a:lnTo>
                  <a:pt x="268" y="2412"/>
                </a:lnTo>
                <a:lnTo>
                  <a:pt x="268" y="2297"/>
                </a:lnTo>
                <a:lnTo>
                  <a:pt x="306" y="2220"/>
                </a:lnTo>
                <a:lnTo>
                  <a:pt x="1455" y="536"/>
                </a:lnTo>
                <a:lnTo>
                  <a:pt x="1532" y="459"/>
                </a:lnTo>
                <a:lnTo>
                  <a:pt x="1646" y="421"/>
                </a:lnTo>
                <a:lnTo>
                  <a:pt x="1723" y="421"/>
                </a:lnTo>
                <a:lnTo>
                  <a:pt x="1838" y="498"/>
                </a:lnTo>
                <a:lnTo>
                  <a:pt x="1991" y="574"/>
                </a:lnTo>
                <a:lnTo>
                  <a:pt x="2182" y="651"/>
                </a:lnTo>
                <a:lnTo>
                  <a:pt x="2374" y="727"/>
                </a:lnTo>
                <a:lnTo>
                  <a:pt x="2565" y="766"/>
                </a:lnTo>
                <a:lnTo>
                  <a:pt x="2757" y="766"/>
                </a:lnTo>
                <a:lnTo>
                  <a:pt x="2948" y="727"/>
                </a:lnTo>
                <a:lnTo>
                  <a:pt x="3139" y="689"/>
                </a:lnTo>
                <a:lnTo>
                  <a:pt x="3331" y="651"/>
                </a:lnTo>
                <a:lnTo>
                  <a:pt x="3943" y="383"/>
                </a:lnTo>
                <a:lnTo>
                  <a:pt x="4173" y="306"/>
                </a:lnTo>
                <a:lnTo>
                  <a:pt x="4441" y="268"/>
                </a:lnTo>
                <a:close/>
                <a:moveTo>
                  <a:pt x="4633" y="5168"/>
                </a:moveTo>
                <a:lnTo>
                  <a:pt x="4786" y="5245"/>
                </a:lnTo>
                <a:lnTo>
                  <a:pt x="4939" y="5398"/>
                </a:lnTo>
                <a:lnTo>
                  <a:pt x="4977" y="5551"/>
                </a:lnTo>
                <a:lnTo>
                  <a:pt x="4977" y="5743"/>
                </a:lnTo>
                <a:lnTo>
                  <a:pt x="4901" y="5896"/>
                </a:lnTo>
                <a:lnTo>
                  <a:pt x="4594" y="6317"/>
                </a:lnTo>
                <a:lnTo>
                  <a:pt x="4479" y="6432"/>
                </a:lnTo>
                <a:lnTo>
                  <a:pt x="4326" y="6470"/>
                </a:lnTo>
                <a:lnTo>
                  <a:pt x="4135" y="6470"/>
                </a:lnTo>
                <a:lnTo>
                  <a:pt x="3982" y="6393"/>
                </a:lnTo>
                <a:lnTo>
                  <a:pt x="3943" y="6393"/>
                </a:lnTo>
                <a:lnTo>
                  <a:pt x="3829" y="6240"/>
                </a:lnTo>
                <a:lnTo>
                  <a:pt x="3790" y="6087"/>
                </a:lnTo>
                <a:lnTo>
                  <a:pt x="3790" y="5934"/>
                </a:lnTo>
                <a:lnTo>
                  <a:pt x="3867" y="5781"/>
                </a:lnTo>
                <a:lnTo>
                  <a:pt x="4097" y="5398"/>
                </a:lnTo>
                <a:lnTo>
                  <a:pt x="4135" y="5360"/>
                </a:lnTo>
                <a:lnTo>
                  <a:pt x="4288" y="5245"/>
                </a:lnTo>
                <a:lnTo>
                  <a:pt x="4441" y="5168"/>
                </a:lnTo>
                <a:close/>
                <a:moveTo>
                  <a:pt x="4518" y="0"/>
                </a:moveTo>
                <a:lnTo>
                  <a:pt x="4173" y="38"/>
                </a:lnTo>
                <a:lnTo>
                  <a:pt x="3829" y="153"/>
                </a:lnTo>
                <a:lnTo>
                  <a:pt x="3216" y="383"/>
                </a:lnTo>
                <a:lnTo>
                  <a:pt x="2910" y="498"/>
                </a:lnTo>
                <a:lnTo>
                  <a:pt x="2565" y="498"/>
                </a:lnTo>
                <a:lnTo>
                  <a:pt x="2259" y="421"/>
                </a:lnTo>
                <a:lnTo>
                  <a:pt x="1991" y="268"/>
                </a:lnTo>
                <a:lnTo>
                  <a:pt x="1800" y="191"/>
                </a:lnTo>
                <a:lnTo>
                  <a:pt x="1608" y="191"/>
                </a:lnTo>
                <a:lnTo>
                  <a:pt x="1417" y="268"/>
                </a:lnTo>
                <a:lnTo>
                  <a:pt x="1264" y="383"/>
                </a:lnTo>
                <a:lnTo>
                  <a:pt x="77" y="2067"/>
                </a:lnTo>
                <a:lnTo>
                  <a:pt x="0" y="2259"/>
                </a:lnTo>
                <a:lnTo>
                  <a:pt x="0" y="2450"/>
                </a:lnTo>
                <a:lnTo>
                  <a:pt x="77" y="2642"/>
                </a:lnTo>
                <a:lnTo>
                  <a:pt x="230" y="2756"/>
                </a:lnTo>
                <a:lnTo>
                  <a:pt x="919" y="3254"/>
                </a:lnTo>
                <a:lnTo>
                  <a:pt x="728" y="3522"/>
                </a:lnTo>
                <a:lnTo>
                  <a:pt x="651" y="3675"/>
                </a:lnTo>
                <a:lnTo>
                  <a:pt x="613" y="3790"/>
                </a:lnTo>
                <a:lnTo>
                  <a:pt x="613" y="3943"/>
                </a:lnTo>
                <a:lnTo>
                  <a:pt x="613" y="4058"/>
                </a:lnTo>
                <a:lnTo>
                  <a:pt x="651" y="4211"/>
                </a:lnTo>
                <a:lnTo>
                  <a:pt x="689" y="4326"/>
                </a:lnTo>
                <a:lnTo>
                  <a:pt x="804" y="4441"/>
                </a:lnTo>
                <a:lnTo>
                  <a:pt x="881" y="4517"/>
                </a:lnTo>
                <a:lnTo>
                  <a:pt x="919" y="4556"/>
                </a:lnTo>
                <a:lnTo>
                  <a:pt x="1110" y="4632"/>
                </a:lnTo>
                <a:lnTo>
                  <a:pt x="1340" y="4671"/>
                </a:lnTo>
                <a:lnTo>
                  <a:pt x="1455" y="4671"/>
                </a:lnTo>
                <a:lnTo>
                  <a:pt x="1455" y="4785"/>
                </a:lnTo>
                <a:lnTo>
                  <a:pt x="1455" y="4939"/>
                </a:lnTo>
                <a:lnTo>
                  <a:pt x="1493" y="5053"/>
                </a:lnTo>
                <a:lnTo>
                  <a:pt x="1570" y="5207"/>
                </a:lnTo>
                <a:lnTo>
                  <a:pt x="1646" y="5283"/>
                </a:lnTo>
                <a:lnTo>
                  <a:pt x="1723" y="5398"/>
                </a:lnTo>
                <a:lnTo>
                  <a:pt x="1761" y="5398"/>
                </a:lnTo>
                <a:lnTo>
                  <a:pt x="1953" y="5513"/>
                </a:lnTo>
                <a:lnTo>
                  <a:pt x="2182" y="5551"/>
                </a:lnTo>
                <a:lnTo>
                  <a:pt x="2412" y="5513"/>
                </a:lnTo>
                <a:lnTo>
                  <a:pt x="2450" y="5666"/>
                </a:lnTo>
                <a:lnTo>
                  <a:pt x="2489" y="5819"/>
                </a:lnTo>
                <a:lnTo>
                  <a:pt x="2565" y="5972"/>
                </a:lnTo>
                <a:lnTo>
                  <a:pt x="2718" y="6087"/>
                </a:lnTo>
                <a:lnTo>
                  <a:pt x="2757" y="6087"/>
                </a:lnTo>
                <a:lnTo>
                  <a:pt x="2948" y="6202"/>
                </a:lnTo>
                <a:lnTo>
                  <a:pt x="3139" y="6240"/>
                </a:lnTo>
                <a:lnTo>
                  <a:pt x="3331" y="6202"/>
                </a:lnTo>
                <a:lnTo>
                  <a:pt x="3522" y="6125"/>
                </a:lnTo>
                <a:lnTo>
                  <a:pt x="3561" y="6279"/>
                </a:lnTo>
                <a:lnTo>
                  <a:pt x="3599" y="6393"/>
                </a:lnTo>
                <a:lnTo>
                  <a:pt x="3714" y="6508"/>
                </a:lnTo>
                <a:lnTo>
                  <a:pt x="3790" y="6585"/>
                </a:lnTo>
                <a:lnTo>
                  <a:pt x="3829" y="6623"/>
                </a:lnTo>
                <a:lnTo>
                  <a:pt x="4020" y="6700"/>
                </a:lnTo>
                <a:lnTo>
                  <a:pt x="4250" y="6738"/>
                </a:lnTo>
                <a:lnTo>
                  <a:pt x="4365" y="6738"/>
                </a:lnTo>
                <a:lnTo>
                  <a:pt x="4479" y="6700"/>
                </a:lnTo>
                <a:lnTo>
                  <a:pt x="4633" y="6661"/>
                </a:lnTo>
                <a:lnTo>
                  <a:pt x="4747" y="6546"/>
                </a:lnTo>
                <a:lnTo>
                  <a:pt x="4824" y="6470"/>
                </a:lnTo>
                <a:lnTo>
                  <a:pt x="5054" y="6164"/>
                </a:lnTo>
                <a:lnTo>
                  <a:pt x="5551" y="6508"/>
                </a:lnTo>
                <a:lnTo>
                  <a:pt x="5743" y="6585"/>
                </a:lnTo>
                <a:lnTo>
                  <a:pt x="5934" y="6623"/>
                </a:lnTo>
                <a:lnTo>
                  <a:pt x="6087" y="6623"/>
                </a:lnTo>
                <a:lnTo>
                  <a:pt x="6202" y="6585"/>
                </a:lnTo>
                <a:lnTo>
                  <a:pt x="6355" y="6508"/>
                </a:lnTo>
                <a:lnTo>
                  <a:pt x="6470" y="6432"/>
                </a:lnTo>
                <a:lnTo>
                  <a:pt x="6547" y="6317"/>
                </a:lnTo>
                <a:lnTo>
                  <a:pt x="6623" y="6202"/>
                </a:lnTo>
                <a:lnTo>
                  <a:pt x="6662" y="6087"/>
                </a:lnTo>
                <a:lnTo>
                  <a:pt x="6662" y="5819"/>
                </a:lnTo>
                <a:lnTo>
                  <a:pt x="6853" y="5896"/>
                </a:lnTo>
                <a:lnTo>
                  <a:pt x="7006" y="5934"/>
                </a:lnTo>
                <a:lnTo>
                  <a:pt x="7121" y="5896"/>
                </a:lnTo>
                <a:lnTo>
                  <a:pt x="7274" y="5857"/>
                </a:lnTo>
                <a:lnTo>
                  <a:pt x="7389" y="5819"/>
                </a:lnTo>
                <a:lnTo>
                  <a:pt x="7504" y="5704"/>
                </a:lnTo>
                <a:lnTo>
                  <a:pt x="7619" y="5589"/>
                </a:lnTo>
                <a:lnTo>
                  <a:pt x="7657" y="5475"/>
                </a:lnTo>
                <a:lnTo>
                  <a:pt x="7734" y="5360"/>
                </a:lnTo>
                <a:lnTo>
                  <a:pt x="7734" y="5245"/>
                </a:lnTo>
                <a:lnTo>
                  <a:pt x="7734" y="5092"/>
                </a:lnTo>
                <a:lnTo>
                  <a:pt x="7848" y="5130"/>
                </a:lnTo>
                <a:lnTo>
                  <a:pt x="8155" y="5130"/>
                </a:lnTo>
                <a:lnTo>
                  <a:pt x="8308" y="5053"/>
                </a:lnTo>
                <a:lnTo>
                  <a:pt x="8461" y="4977"/>
                </a:lnTo>
                <a:lnTo>
                  <a:pt x="8576" y="4824"/>
                </a:lnTo>
                <a:lnTo>
                  <a:pt x="8652" y="4709"/>
                </a:lnTo>
                <a:lnTo>
                  <a:pt x="8691" y="4594"/>
                </a:lnTo>
                <a:lnTo>
                  <a:pt x="8691" y="4364"/>
                </a:lnTo>
                <a:lnTo>
                  <a:pt x="8882" y="4441"/>
                </a:lnTo>
                <a:lnTo>
                  <a:pt x="9073" y="4479"/>
                </a:lnTo>
                <a:lnTo>
                  <a:pt x="9265" y="4441"/>
                </a:lnTo>
                <a:lnTo>
                  <a:pt x="9418" y="4364"/>
                </a:lnTo>
                <a:lnTo>
                  <a:pt x="9571" y="4288"/>
                </a:lnTo>
                <a:lnTo>
                  <a:pt x="9686" y="4135"/>
                </a:lnTo>
                <a:lnTo>
                  <a:pt x="9801" y="3943"/>
                </a:lnTo>
                <a:lnTo>
                  <a:pt x="9801" y="3675"/>
                </a:lnTo>
                <a:lnTo>
                  <a:pt x="9763" y="3446"/>
                </a:lnTo>
                <a:lnTo>
                  <a:pt x="9609" y="3254"/>
                </a:lnTo>
                <a:lnTo>
                  <a:pt x="10222" y="2795"/>
                </a:lnTo>
                <a:lnTo>
                  <a:pt x="10375" y="2642"/>
                </a:lnTo>
                <a:lnTo>
                  <a:pt x="10413" y="2450"/>
                </a:lnTo>
                <a:lnTo>
                  <a:pt x="10413" y="2259"/>
                </a:lnTo>
                <a:lnTo>
                  <a:pt x="10337" y="2067"/>
                </a:lnTo>
                <a:lnTo>
                  <a:pt x="9150" y="383"/>
                </a:lnTo>
                <a:lnTo>
                  <a:pt x="8997" y="268"/>
                </a:lnTo>
                <a:lnTo>
                  <a:pt x="8805" y="191"/>
                </a:lnTo>
                <a:lnTo>
                  <a:pt x="8614" y="191"/>
                </a:lnTo>
                <a:lnTo>
                  <a:pt x="8423" y="268"/>
                </a:lnTo>
                <a:lnTo>
                  <a:pt x="8155" y="421"/>
                </a:lnTo>
                <a:lnTo>
                  <a:pt x="7848" y="498"/>
                </a:lnTo>
                <a:lnTo>
                  <a:pt x="7504" y="498"/>
                </a:lnTo>
                <a:lnTo>
                  <a:pt x="7198" y="383"/>
                </a:lnTo>
                <a:lnTo>
                  <a:pt x="6585" y="153"/>
                </a:lnTo>
                <a:lnTo>
                  <a:pt x="6240" y="38"/>
                </a:lnTo>
                <a:lnTo>
                  <a:pt x="5896" y="0"/>
                </a:lnTo>
                <a:lnTo>
                  <a:pt x="5551" y="38"/>
                </a:lnTo>
                <a:lnTo>
                  <a:pt x="5207" y="153"/>
                </a:lnTo>
                <a:lnTo>
                  <a:pt x="4862" y="38"/>
                </a:lnTo>
                <a:lnTo>
                  <a:pt x="4518" y="0"/>
                </a:lnTo>
                <a:close/>
              </a:path>
            </a:pathLst>
          </a:custGeom>
          <a:solidFill>
            <a:schemeClr val="accent2"/>
          </a:solidFill>
          <a:ln>
            <a:noFill/>
          </a:ln>
        </p:spPr>
        <p:txBody>
          <a:bodyPr anchorCtr="0" anchor="t" bIns="34300" lIns="34300" spcFirstLastPara="1" rIns="34300" wrap="square" tIns="34300">
            <a:noAutofit/>
          </a:bodyPr>
          <a:lstStyle/>
          <a:p>
            <a:pPr indent="0" lvl="0" marL="0" rtl="0" algn="l">
              <a:spcBef>
                <a:spcPts val="0"/>
              </a:spcBef>
              <a:spcAft>
                <a:spcPts val="0"/>
              </a:spcAft>
              <a:buNone/>
            </a:pPr>
            <a:r>
              <a:t/>
            </a:r>
            <a:endParaRPr/>
          </a:p>
        </p:txBody>
      </p:sp>
      <p:sp>
        <p:nvSpPr>
          <p:cNvPr id="2464" name="Google Shape;2464;p97"/>
          <p:cNvSpPr/>
          <p:nvPr/>
        </p:nvSpPr>
        <p:spPr>
          <a:xfrm>
            <a:off x="4894938" y="3649735"/>
            <a:ext cx="473435" cy="473288"/>
          </a:xfrm>
          <a:custGeom>
            <a:rect b="b" l="l" r="r" t="t"/>
            <a:pathLst>
              <a:path extrusionOk="0" h="10031" w="10032">
                <a:moveTo>
                  <a:pt x="5207" y="345"/>
                </a:moveTo>
                <a:lnTo>
                  <a:pt x="5207" y="1723"/>
                </a:lnTo>
                <a:lnTo>
                  <a:pt x="3829" y="1723"/>
                </a:lnTo>
                <a:lnTo>
                  <a:pt x="3829" y="345"/>
                </a:lnTo>
                <a:close/>
                <a:moveTo>
                  <a:pt x="6854" y="996"/>
                </a:moveTo>
                <a:lnTo>
                  <a:pt x="6586" y="1608"/>
                </a:lnTo>
                <a:lnTo>
                  <a:pt x="6547" y="1685"/>
                </a:lnTo>
                <a:lnTo>
                  <a:pt x="6586" y="1762"/>
                </a:lnTo>
                <a:lnTo>
                  <a:pt x="6854" y="2374"/>
                </a:lnTo>
                <a:lnTo>
                  <a:pt x="5552" y="2374"/>
                </a:lnTo>
                <a:lnTo>
                  <a:pt x="5552" y="1915"/>
                </a:lnTo>
                <a:lnTo>
                  <a:pt x="5552" y="996"/>
                </a:lnTo>
                <a:close/>
                <a:moveTo>
                  <a:pt x="3638" y="3676"/>
                </a:moveTo>
                <a:lnTo>
                  <a:pt x="5207" y="6662"/>
                </a:lnTo>
                <a:lnTo>
                  <a:pt x="4557" y="7083"/>
                </a:lnTo>
                <a:lnTo>
                  <a:pt x="3714" y="6547"/>
                </a:lnTo>
                <a:lnTo>
                  <a:pt x="3638" y="6509"/>
                </a:lnTo>
                <a:lnTo>
                  <a:pt x="3561" y="6547"/>
                </a:lnTo>
                <a:lnTo>
                  <a:pt x="2719" y="7083"/>
                </a:lnTo>
                <a:lnTo>
                  <a:pt x="2068" y="6662"/>
                </a:lnTo>
                <a:lnTo>
                  <a:pt x="3638" y="3676"/>
                </a:lnTo>
                <a:close/>
                <a:moveTo>
                  <a:pt x="3638" y="6892"/>
                </a:moveTo>
                <a:lnTo>
                  <a:pt x="4480" y="7428"/>
                </a:lnTo>
                <a:lnTo>
                  <a:pt x="4557" y="7466"/>
                </a:lnTo>
                <a:lnTo>
                  <a:pt x="4671" y="7428"/>
                </a:lnTo>
                <a:lnTo>
                  <a:pt x="5399" y="6968"/>
                </a:lnTo>
                <a:lnTo>
                  <a:pt x="5629" y="7466"/>
                </a:lnTo>
                <a:lnTo>
                  <a:pt x="6815" y="9686"/>
                </a:lnTo>
                <a:lnTo>
                  <a:pt x="460" y="9686"/>
                </a:lnTo>
                <a:lnTo>
                  <a:pt x="1877" y="6968"/>
                </a:lnTo>
                <a:lnTo>
                  <a:pt x="2604" y="7428"/>
                </a:lnTo>
                <a:lnTo>
                  <a:pt x="2719" y="7466"/>
                </a:lnTo>
                <a:lnTo>
                  <a:pt x="2796" y="7428"/>
                </a:lnTo>
                <a:lnTo>
                  <a:pt x="3638" y="6892"/>
                </a:lnTo>
                <a:close/>
                <a:moveTo>
                  <a:pt x="7160" y="5169"/>
                </a:moveTo>
                <a:lnTo>
                  <a:pt x="9572" y="9686"/>
                </a:lnTo>
                <a:lnTo>
                  <a:pt x="7198" y="9686"/>
                </a:lnTo>
                <a:lnTo>
                  <a:pt x="6011" y="7389"/>
                </a:lnTo>
                <a:lnTo>
                  <a:pt x="7160" y="5169"/>
                </a:lnTo>
                <a:close/>
                <a:moveTo>
                  <a:pt x="3561" y="0"/>
                </a:moveTo>
                <a:lnTo>
                  <a:pt x="3523" y="39"/>
                </a:lnTo>
                <a:lnTo>
                  <a:pt x="3485" y="115"/>
                </a:lnTo>
                <a:lnTo>
                  <a:pt x="3446" y="192"/>
                </a:lnTo>
                <a:lnTo>
                  <a:pt x="3446" y="1915"/>
                </a:lnTo>
                <a:lnTo>
                  <a:pt x="3446" y="3255"/>
                </a:lnTo>
                <a:lnTo>
                  <a:pt x="1" y="9801"/>
                </a:lnTo>
                <a:lnTo>
                  <a:pt x="1" y="9839"/>
                </a:lnTo>
                <a:lnTo>
                  <a:pt x="1" y="9916"/>
                </a:lnTo>
                <a:lnTo>
                  <a:pt x="39" y="9954"/>
                </a:lnTo>
                <a:lnTo>
                  <a:pt x="77" y="10031"/>
                </a:lnTo>
                <a:lnTo>
                  <a:pt x="9916" y="10031"/>
                </a:lnTo>
                <a:lnTo>
                  <a:pt x="9993" y="9992"/>
                </a:lnTo>
                <a:lnTo>
                  <a:pt x="10031" y="9916"/>
                </a:lnTo>
                <a:lnTo>
                  <a:pt x="10031" y="9878"/>
                </a:lnTo>
                <a:lnTo>
                  <a:pt x="9993" y="9763"/>
                </a:lnTo>
                <a:lnTo>
                  <a:pt x="7313" y="4709"/>
                </a:lnTo>
                <a:lnTo>
                  <a:pt x="7275" y="4633"/>
                </a:lnTo>
                <a:lnTo>
                  <a:pt x="7083" y="4633"/>
                </a:lnTo>
                <a:lnTo>
                  <a:pt x="7007" y="4709"/>
                </a:lnTo>
                <a:lnTo>
                  <a:pt x="5782" y="7006"/>
                </a:lnTo>
                <a:lnTo>
                  <a:pt x="3829" y="3255"/>
                </a:lnTo>
                <a:lnTo>
                  <a:pt x="3829" y="2068"/>
                </a:lnTo>
                <a:lnTo>
                  <a:pt x="5207" y="2068"/>
                </a:lnTo>
                <a:lnTo>
                  <a:pt x="5207" y="2527"/>
                </a:lnTo>
                <a:lnTo>
                  <a:pt x="5246" y="2604"/>
                </a:lnTo>
                <a:lnTo>
                  <a:pt x="5246" y="2680"/>
                </a:lnTo>
                <a:lnTo>
                  <a:pt x="5322" y="2719"/>
                </a:lnTo>
                <a:lnTo>
                  <a:pt x="7198" y="2719"/>
                </a:lnTo>
                <a:lnTo>
                  <a:pt x="7275" y="2680"/>
                </a:lnTo>
                <a:lnTo>
                  <a:pt x="7313" y="2604"/>
                </a:lnTo>
                <a:lnTo>
                  <a:pt x="7313" y="2527"/>
                </a:lnTo>
                <a:lnTo>
                  <a:pt x="7275" y="2451"/>
                </a:lnTo>
                <a:lnTo>
                  <a:pt x="6930" y="1685"/>
                </a:lnTo>
                <a:lnTo>
                  <a:pt x="7275" y="881"/>
                </a:lnTo>
                <a:lnTo>
                  <a:pt x="7313" y="804"/>
                </a:lnTo>
                <a:lnTo>
                  <a:pt x="7313" y="766"/>
                </a:lnTo>
                <a:lnTo>
                  <a:pt x="7275" y="690"/>
                </a:lnTo>
                <a:lnTo>
                  <a:pt x="7198" y="651"/>
                </a:lnTo>
                <a:lnTo>
                  <a:pt x="5552" y="651"/>
                </a:lnTo>
                <a:lnTo>
                  <a:pt x="5552" y="192"/>
                </a:lnTo>
                <a:lnTo>
                  <a:pt x="5552" y="115"/>
                </a:lnTo>
                <a:lnTo>
                  <a:pt x="5514" y="39"/>
                </a:lnTo>
                <a:lnTo>
                  <a:pt x="5437" y="0"/>
                </a:lnTo>
                <a:close/>
              </a:path>
            </a:pathLst>
          </a:custGeom>
          <a:solidFill>
            <a:schemeClr val="accent2"/>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465" name="Google Shape;2465;p97"/>
          <p:cNvSpPr/>
          <p:nvPr/>
        </p:nvSpPr>
        <p:spPr>
          <a:xfrm>
            <a:off x="7579090" y="557212"/>
            <a:ext cx="1004888" cy="570776"/>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et 1">
  <p:cSld name="Contact Us_2">
    <p:bg>
      <p:bgPr>
        <a:solidFill>
          <a:schemeClr val="dk2"/>
        </a:solidFill>
      </p:bgPr>
    </p:bg>
    <p:spTree>
      <p:nvGrpSpPr>
        <p:cNvPr id="2466" name="Shape 2466"/>
        <p:cNvGrpSpPr/>
        <p:nvPr/>
      </p:nvGrpSpPr>
      <p:grpSpPr>
        <a:xfrm>
          <a:off x="0" y="0"/>
          <a:ext cx="0" cy="0"/>
          <a:chOff x="0" y="0"/>
          <a:chExt cx="0" cy="0"/>
        </a:xfrm>
      </p:grpSpPr>
      <p:sp>
        <p:nvSpPr>
          <p:cNvPr id="2467" name="Google Shape;2467;p98"/>
          <p:cNvSpPr/>
          <p:nvPr/>
        </p:nvSpPr>
        <p:spPr>
          <a:xfrm rot="10800000">
            <a:off x="989708" y="884381"/>
            <a:ext cx="3146700" cy="3146100"/>
          </a:xfrm>
          <a:prstGeom prst="blockArc">
            <a:avLst>
              <a:gd fmla="val 11023505" name="adj1"/>
              <a:gd fmla="val 8957978" name="adj2"/>
              <a:gd fmla="val 20811" name="adj3"/>
            </a:avLst>
          </a:prstGeom>
          <a:solidFill>
            <a:schemeClr val="accent6"/>
          </a:solidFill>
          <a:ln>
            <a:noFill/>
          </a:ln>
          <a:effectLst>
            <a:outerShdw blurRad="342900" rotWithShape="0" algn="bl" dir="5400000" dist="304800">
              <a:srgbClr val="000000">
                <a:alpha val="20000"/>
              </a:srgbClr>
            </a:outerShdw>
          </a:effectLst>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68" name="Google Shape;2468;p98"/>
          <p:cNvSpPr/>
          <p:nvPr/>
        </p:nvSpPr>
        <p:spPr>
          <a:xfrm rot="10800000">
            <a:off x="989708" y="884381"/>
            <a:ext cx="3146700" cy="3146100"/>
          </a:xfrm>
          <a:prstGeom prst="blockArc">
            <a:avLst>
              <a:gd fmla="val 8221042" name="adj1"/>
              <a:gd fmla="val 12362235" name="adj2"/>
              <a:gd fmla="val 22311" name="adj3"/>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69" name="Google Shape;2469;p98"/>
          <p:cNvSpPr/>
          <p:nvPr/>
        </p:nvSpPr>
        <p:spPr>
          <a:xfrm rot="10800000">
            <a:off x="989708" y="884381"/>
            <a:ext cx="3146700" cy="3146100"/>
          </a:xfrm>
          <a:prstGeom prst="blockArc">
            <a:avLst>
              <a:gd fmla="val 12354426" name="adj1"/>
              <a:gd fmla="val 14042175" name="adj2"/>
              <a:gd fmla="val 22486" name="adj3"/>
            </a:avLst>
          </a:prstGeom>
          <a:solidFill>
            <a:schemeClr val="accen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70" name="Google Shape;2470;p98"/>
          <p:cNvSpPr txBox="1"/>
          <p:nvPr/>
        </p:nvSpPr>
        <p:spPr>
          <a:xfrm>
            <a:off x="4595792" y="1127259"/>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lt1"/>
                </a:solidFill>
                <a:latin typeface="Montserrat"/>
                <a:ea typeface="Montserrat"/>
                <a:cs typeface="Montserrat"/>
                <a:sym typeface="Montserrat"/>
              </a:rPr>
              <a:t>3K</a:t>
            </a:r>
            <a:endParaRPr b="1" sz="4600">
              <a:solidFill>
                <a:schemeClr val="lt1"/>
              </a:solidFill>
              <a:latin typeface="Montserrat"/>
              <a:ea typeface="Montserrat"/>
              <a:cs typeface="Montserrat"/>
              <a:sym typeface="Montserrat"/>
            </a:endParaRPr>
          </a:p>
        </p:txBody>
      </p:sp>
      <p:sp>
        <p:nvSpPr>
          <p:cNvPr id="2471" name="Google Shape;2471;p98"/>
          <p:cNvSpPr txBox="1"/>
          <p:nvPr/>
        </p:nvSpPr>
        <p:spPr>
          <a:xfrm>
            <a:off x="4595795" y="2061591"/>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accent1"/>
                </a:solidFill>
                <a:latin typeface="Montserrat"/>
                <a:ea typeface="Montserrat"/>
                <a:cs typeface="Montserrat"/>
                <a:sym typeface="Montserrat"/>
              </a:rPr>
              <a:t>1K</a:t>
            </a:r>
            <a:endParaRPr b="1" sz="4600">
              <a:solidFill>
                <a:schemeClr val="accent1"/>
              </a:solidFill>
              <a:latin typeface="Montserrat"/>
              <a:ea typeface="Montserrat"/>
              <a:cs typeface="Montserrat"/>
              <a:sym typeface="Montserrat"/>
            </a:endParaRPr>
          </a:p>
        </p:txBody>
      </p:sp>
      <p:sp>
        <p:nvSpPr>
          <p:cNvPr id="2472" name="Google Shape;2472;p98"/>
          <p:cNvSpPr txBox="1"/>
          <p:nvPr/>
        </p:nvSpPr>
        <p:spPr>
          <a:xfrm>
            <a:off x="5812165" y="1367503"/>
            <a:ext cx="2072100" cy="270000"/>
          </a:xfrm>
          <a:prstGeom prst="rect">
            <a:avLst/>
          </a:prstGeom>
          <a:noFill/>
          <a:ln>
            <a:noFill/>
          </a:ln>
        </p:spPr>
        <p:txBody>
          <a:bodyPr anchorCtr="0" anchor="ctr" bIns="34300" lIns="34300" spcFirstLastPara="1" rIns="34300" wrap="square" tIns="34300">
            <a:noAutofit/>
          </a:bodyPr>
          <a:lstStyle/>
          <a:p>
            <a:pPr indent="0" lvl="0" marL="0" rtl="0" algn="l">
              <a:lnSpc>
                <a:spcPct val="130000"/>
              </a:lnSpc>
              <a:spcBef>
                <a:spcPts val="0"/>
              </a:spcBef>
              <a:spcAft>
                <a:spcPts val="0"/>
              </a:spcAft>
              <a:buNone/>
            </a:pPr>
            <a:r>
              <a:rPr lang="en" sz="1500">
                <a:solidFill>
                  <a:schemeClr val="lt1"/>
                </a:solidFill>
                <a:latin typeface="Open Sans"/>
                <a:ea typeface="Open Sans"/>
                <a:cs typeface="Open Sans"/>
                <a:sym typeface="Open Sans"/>
              </a:rPr>
              <a:t>Women</a:t>
            </a:r>
            <a:endParaRPr sz="1500">
              <a:solidFill>
                <a:schemeClr val="lt1"/>
              </a:solidFill>
              <a:latin typeface="Open Sans"/>
              <a:ea typeface="Open Sans"/>
              <a:cs typeface="Open Sans"/>
              <a:sym typeface="Open Sans"/>
            </a:endParaRPr>
          </a:p>
        </p:txBody>
      </p:sp>
      <p:sp>
        <p:nvSpPr>
          <p:cNvPr id="2473" name="Google Shape;2473;p98"/>
          <p:cNvSpPr txBox="1"/>
          <p:nvPr/>
        </p:nvSpPr>
        <p:spPr>
          <a:xfrm>
            <a:off x="5812165" y="2289572"/>
            <a:ext cx="2072100" cy="300300"/>
          </a:xfrm>
          <a:prstGeom prst="rect">
            <a:avLst/>
          </a:prstGeom>
          <a:noFill/>
          <a:ln>
            <a:noFill/>
          </a:ln>
        </p:spPr>
        <p:txBody>
          <a:bodyPr anchorCtr="0" anchor="ctr" bIns="34300" lIns="34300" spcFirstLastPara="1" rIns="34300" wrap="square" tIns="34300">
            <a:spAutoFit/>
          </a:bodyPr>
          <a:lstStyle/>
          <a:p>
            <a:pPr indent="0" lvl="0" marL="0" rtl="0" algn="l">
              <a:lnSpc>
                <a:spcPct val="100000"/>
              </a:lnSpc>
              <a:spcBef>
                <a:spcPts val="0"/>
              </a:spcBef>
              <a:spcAft>
                <a:spcPts val="0"/>
              </a:spcAft>
              <a:buNone/>
            </a:pPr>
            <a:r>
              <a:rPr lang="en" sz="1500">
                <a:solidFill>
                  <a:schemeClr val="accent1"/>
                </a:solidFill>
                <a:latin typeface="Open Sans"/>
                <a:ea typeface="Open Sans"/>
                <a:cs typeface="Open Sans"/>
                <a:sym typeface="Open Sans"/>
              </a:rPr>
              <a:t>Trained in 2024</a:t>
            </a:r>
            <a:endParaRPr sz="1500">
              <a:solidFill>
                <a:schemeClr val="accent1"/>
              </a:solidFill>
              <a:latin typeface="Open Sans"/>
              <a:ea typeface="Open Sans"/>
              <a:cs typeface="Open Sans"/>
              <a:sym typeface="Open Sans"/>
            </a:endParaRPr>
          </a:p>
        </p:txBody>
      </p:sp>
      <p:sp>
        <p:nvSpPr>
          <p:cNvPr id="2474" name="Google Shape;2474;p98"/>
          <p:cNvSpPr txBox="1"/>
          <p:nvPr/>
        </p:nvSpPr>
        <p:spPr>
          <a:xfrm>
            <a:off x="4595795" y="3043003"/>
            <a:ext cx="1116600" cy="742800"/>
          </a:xfrm>
          <a:prstGeom prst="rect">
            <a:avLst/>
          </a:prstGeom>
          <a:noFill/>
          <a:ln>
            <a:noFill/>
          </a:ln>
        </p:spPr>
        <p:txBody>
          <a:bodyPr anchorCtr="0" anchor="t" bIns="17150" lIns="34300" spcFirstLastPara="1" rIns="34300" wrap="square" tIns="17150">
            <a:spAutoFit/>
          </a:bodyPr>
          <a:lstStyle/>
          <a:p>
            <a:pPr indent="0" lvl="0" marL="0" rtl="0" algn="r">
              <a:spcBef>
                <a:spcPts val="0"/>
              </a:spcBef>
              <a:spcAft>
                <a:spcPts val="0"/>
              </a:spcAft>
              <a:buClr>
                <a:srgbClr val="000000"/>
              </a:buClr>
              <a:buSzPts val="2400"/>
              <a:buFont typeface="Arial"/>
              <a:buNone/>
            </a:pPr>
            <a:r>
              <a:rPr b="1" lang="en" sz="4600">
                <a:solidFill>
                  <a:schemeClr val="lt2"/>
                </a:solidFill>
                <a:latin typeface="Montserrat"/>
                <a:ea typeface="Montserrat"/>
                <a:cs typeface="Montserrat"/>
                <a:sym typeface="Montserrat"/>
              </a:rPr>
              <a:t>13K</a:t>
            </a:r>
            <a:endParaRPr b="1" sz="4600">
              <a:solidFill>
                <a:schemeClr val="lt2"/>
              </a:solidFill>
              <a:latin typeface="Montserrat"/>
              <a:ea typeface="Montserrat"/>
              <a:cs typeface="Montserrat"/>
              <a:sym typeface="Montserrat"/>
            </a:endParaRPr>
          </a:p>
        </p:txBody>
      </p:sp>
      <p:sp>
        <p:nvSpPr>
          <p:cNvPr id="2475" name="Google Shape;2475;p98"/>
          <p:cNvSpPr txBox="1"/>
          <p:nvPr/>
        </p:nvSpPr>
        <p:spPr>
          <a:xfrm>
            <a:off x="5812165" y="3270984"/>
            <a:ext cx="2456700" cy="531000"/>
          </a:xfrm>
          <a:prstGeom prst="rect">
            <a:avLst/>
          </a:prstGeom>
          <a:noFill/>
          <a:ln>
            <a:noFill/>
          </a:ln>
        </p:spPr>
        <p:txBody>
          <a:bodyPr anchorCtr="0" anchor="ctr" bIns="34300" lIns="34300" spcFirstLastPara="1" rIns="34300" wrap="square" tIns="34300">
            <a:spAutoFit/>
          </a:bodyPr>
          <a:lstStyle/>
          <a:p>
            <a:pPr indent="0" lvl="0" marL="0" rtl="0" algn="l">
              <a:lnSpc>
                <a:spcPct val="100000"/>
              </a:lnSpc>
              <a:spcBef>
                <a:spcPts val="0"/>
              </a:spcBef>
              <a:spcAft>
                <a:spcPts val="0"/>
              </a:spcAft>
              <a:buNone/>
            </a:pPr>
            <a:r>
              <a:rPr lang="en" sz="1500">
                <a:solidFill>
                  <a:schemeClr val="lt2"/>
                </a:solidFill>
                <a:latin typeface="Open Sans"/>
                <a:ea typeface="Open Sans"/>
                <a:cs typeface="Open Sans"/>
                <a:sym typeface="Open Sans"/>
              </a:rPr>
              <a:t>Entry level AI jobs in the US</a:t>
            </a:r>
            <a:endParaRPr sz="1500">
              <a:solidFill>
                <a:schemeClr val="lt2"/>
              </a:solidFill>
              <a:latin typeface="Open Sans"/>
              <a:ea typeface="Open Sans"/>
              <a:cs typeface="Open Sans"/>
              <a:sym typeface="Open Sans"/>
            </a:endParaRPr>
          </a:p>
        </p:txBody>
      </p:sp>
      <p:sp>
        <p:nvSpPr>
          <p:cNvPr id="2476" name="Google Shape;2476;p98"/>
          <p:cNvSpPr/>
          <p:nvPr/>
        </p:nvSpPr>
        <p:spPr>
          <a:xfrm>
            <a:off x="-1" y="0"/>
            <a:ext cx="215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2477" name="Google Shape;2477;p98"/>
          <p:cNvGrpSpPr/>
          <p:nvPr/>
        </p:nvGrpSpPr>
        <p:grpSpPr>
          <a:xfrm>
            <a:off x="7400336" y="4552525"/>
            <a:ext cx="1267247" cy="302231"/>
            <a:chOff x="8742999" y="4304275"/>
            <a:chExt cx="3378425" cy="805950"/>
          </a:xfrm>
        </p:grpSpPr>
        <p:sp>
          <p:nvSpPr>
            <p:cNvPr id="2478" name="Google Shape;2478;p98"/>
            <p:cNvSpPr/>
            <p:nvPr/>
          </p:nvSpPr>
          <p:spPr>
            <a:xfrm>
              <a:off x="8811524" y="4419025"/>
              <a:ext cx="3309900" cy="691200"/>
            </a:xfrm>
            <a:prstGeom prst="parallelogram">
              <a:avLst>
                <a:gd fmla="val 25000" name="adj"/>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79" name="Google Shape;2479;p98"/>
            <p:cNvSpPr/>
            <p:nvPr/>
          </p:nvSpPr>
          <p:spPr>
            <a:xfrm>
              <a:off x="8742999" y="4304275"/>
              <a:ext cx="3309900" cy="691200"/>
            </a:xfrm>
            <a:prstGeom prst="parallelogram">
              <a:avLst>
                <a:gd fmla="val 25000" name="adj"/>
              </a:avLst>
            </a:prstGeom>
            <a:solidFill>
              <a:schemeClr val="lt1"/>
            </a:solidFill>
            <a:ln cap="flat" cmpd="sng" w="19050">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80" name="Google Shape;2480;p98"/>
            <p:cNvSpPr txBox="1"/>
            <p:nvPr/>
          </p:nvSpPr>
          <p:spPr>
            <a:xfrm>
              <a:off x="8955249" y="4403575"/>
              <a:ext cx="2885400" cy="4926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800">
                  <a:solidFill>
                    <a:srgbClr val="002D45"/>
                  </a:solidFill>
                  <a:uFill>
                    <a:noFill/>
                  </a:uFill>
                  <a:latin typeface="Open Sans"/>
                  <a:ea typeface="Open Sans"/>
                  <a:cs typeface="Open Sans"/>
                  <a:sym typeface="Open Sans"/>
                  <a:hlinkClick r:id="rId2">
                    <a:extLst>
                      <a:ext uri="{A12FA001-AC4F-418D-AE19-62706E023703}">
                        <ahyp:hlinkClr val="tx"/>
                      </a:ext>
                    </a:extLst>
                  </a:hlinkClick>
                </a:rPr>
                <a:t>breakthroughtech.org</a:t>
              </a:r>
              <a:endParaRPr sz="800">
                <a:solidFill>
                  <a:srgbClr val="002D45"/>
                </a:solidFill>
                <a:latin typeface="Open Sans"/>
                <a:ea typeface="Open Sans"/>
                <a:cs typeface="Open Sans"/>
                <a:sym typeface="Open Sans"/>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Lower Half">
  <p:cSld name="Contact Us_1">
    <p:spTree>
      <p:nvGrpSpPr>
        <p:cNvPr id="2481" name="Shape 2481"/>
        <p:cNvGrpSpPr/>
        <p:nvPr/>
      </p:nvGrpSpPr>
      <p:grpSpPr>
        <a:xfrm>
          <a:off x="0" y="0"/>
          <a:ext cx="0" cy="0"/>
          <a:chOff x="0" y="0"/>
          <a:chExt cx="0" cy="0"/>
        </a:xfrm>
      </p:grpSpPr>
      <p:sp>
        <p:nvSpPr>
          <p:cNvPr id="2482" name="Google Shape;2482;p99"/>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2483" name="Google Shape;2483;p99"/>
          <p:cNvSpPr/>
          <p:nvPr/>
        </p:nvSpPr>
        <p:spPr>
          <a:xfrm>
            <a:off x="-19" y="3323972"/>
            <a:ext cx="9144000" cy="18195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on - Our Approach">
  <p:cSld name="Contact Us_1_1">
    <p:spTree>
      <p:nvGrpSpPr>
        <p:cNvPr id="2484" name="Shape 2484"/>
        <p:cNvGrpSpPr/>
        <p:nvPr/>
      </p:nvGrpSpPr>
      <p:grpSpPr>
        <a:xfrm>
          <a:off x="0" y="0"/>
          <a:ext cx="0" cy="0"/>
          <a:chOff x="0" y="0"/>
          <a:chExt cx="0" cy="0"/>
        </a:xfrm>
      </p:grpSpPr>
      <p:sp>
        <p:nvSpPr>
          <p:cNvPr id="2485" name="Google Shape;2485;p100"/>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sp>
        <p:nvSpPr>
          <p:cNvPr id="2486" name="Google Shape;2486;p100"/>
          <p:cNvSpPr/>
          <p:nvPr/>
        </p:nvSpPr>
        <p:spPr>
          <a:xfrm>
            <a:off x="-19" y="3323972"/>
            <a:ext cx="9144000" cy="1819500"/>
          </a:xfrm>
          <a:prstGeom prst="rect">
            <a:avLst/>
          </a:prstGeom>
          <a:solidFill>
            <a:schemeClr val="accent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87" name="Google Shape;2487;p100"/>
          <p:cNvSpPr txBox="1"/>
          <p:nvPr/>
        </p:nvSpPr>
        <p:spPr>
          <a:xfrm>
            <a:off x="764216" y="264609"/>
            <a:ext cx="7615500" cy="790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lang="en" sz="4700">
                <a:solidFill>
                  <a:schemeClr val="dk2"/>
                </a:solidFill>
                <a:latin typeface="Open Sans Light"/>
                <a:ea typeface="Open Sans Light"/>
                <a:cs typeface="Open Sans Light"/>
                <a:sym typeface="Open Sans Light"/>
              </a:rPr>
              <a:t>Our Approach</a:t>
            </a:r>
            <a:endParaRPr sz="4700">
              <a:solidFill>
                <a:schemeClr val="dk2"/>
              </a:solidFill>
              <a:latin typeface="Open Sans Light"/>
              <a:ea typeface="Open Sans Light"/>
              <a:cs typeface="Open Sans Light"/>
              <a:sym typeface="Open Sans Light"/>
            </a:endParaRPr>
          </a:p>
        </p:txBody>
      </p:sp>
      <p:sp>
        <p:nvSpPr>
          <p:cNvPr id="2488" name="Google Shape;2488;p100"/>
          <p:cNvSpPr txBox="1"/>
          <p:nvPr/>
        </p:nvSpPr>
        <p:spPr>
          <a:xfrm>
            <a:off x="588550"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Technical </a:t>
            </a:r>
            <a:endParaRPr sz="900">
              <a:solidFill>
                <a:schemeClr val="dk2"/>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Skills</a:t>
            </a:r>
            <a:endParaRPr sz="900">
              <a:solidFill>
                <a:schemeClr val="dk2"/>
              </a:solidFill>
              <a:latin typeface="Montserrat SemiBold"/>
              <a:ea typeface="Montserrat SemiBold"/>
              <a:cs typeface="Montserrat SemiBold"/>
              <a:sym typeface="Montserrat SemiBold"/>
            </a:endParaRPr>
          </a:p>
        </p:txBody>
      </p:sp>
      <p:sp>
        <p:nvSpPr>
          <p:cNvPr id="2489" name="Google Shape;2489;p100"/>
          <p:cNvSpPr txBox="1"/>
          <p:nvPr/>
        </p:nvSpPr>
        <p:spPr>
          <a:xfrm>
            <a:off x="1936731"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Real-world Experience</a:t>
            </a:r>
            <a:endParaRPr sz="900">
              <a:solidFill>
                <a:schemeClr val="dk2"/>
              </a:solidFill>
              <a:latin typeface="Montserrat SemiBold"/>
              <a:ea typeface="Montserrat SemiBold"/>
              <a:cs typeface="Montserrat SemiBold"/>
              <a:sym typeface="Montserrat SemiBold"/>
            </a:endParaRPr>
          </a:p>
        </p:txBody>
      </p:sp>
      <p:sp>
        <p:nvSpPr>
          <p:cNvPr id="2490" name="Google Shape;2490;p100"/>
          <p:cNvSpPr txBox="1"/>
          <p:nvPr/>
        </p:nvSpPr>
        <p:spPr>
          <a:xfrm>
            <a:off x="3284912"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Career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Readiness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Support</a:t>
            </a:r>
            <a:endParaRPr sz="900">
              <a:solidFill>
                <a:schemeClr val="dk2"/>
              </a:solidFill>
              <a:latin typeface="Montserrat SemiBold"/>
              <a:ea typeface="Montserrat SemiBold"/>
              <a:cs typeface="Montserrat SemiBold"/>
              <a:sym typeface="Montserrat SemiBold"/>
            </a:endParaRPr>
          </a:p>
        </p:txBody>
      </p:sp>
      <p:sp>
        <p:nvSpPr>
          <p:cNvPr id="2491" name="Google Shape;2491;p100"/>
          <p:cNvSpPr txBox="1"/>
          <p:nvPr/>
        </p:nvSpPr>
        <p:spPr>
          <a:xfrm>
            <a:off x="4633093"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Professional Networks </a:t>
            </a:r>
            <a:endParaRPr sz="900">
              <a:solidFill>
                <a:schemeClr val="dk2"/>
              </a:solidFill>
              <a:latin typeface="Montserrat SemiBold"/>
              <a:ea typeface="Montserrat SemiBold"/>
              <a:cs typeface="Montserrat SemiBold"/>
              <a:sym typeface="Montserrat SemiBold"/>
            </a:endParaRPr>
          </a:p>
        </p:txBody>
      </p:sp>
      <p:sp>
        <p:nvSpPr>
          <p:cNvPr id="2492" name="Google Shape;2492;p100"/>
          <p:cNvSpPr txBox="1"/>
          <p:nvPr/>
        </p:nvSpPr>
        <p:spPr>
          <a:xfrm>
            <a:off x="5981274"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Peer and Alumni Communities</a:t>
            </a:r>
            <a:endParaRPr sz="900">
              <a:solidFill>
                <a:schemeClr val="dk2"/>
              </a:solidFill>
              <a:latin typeface="Montserrat SemiBold"/>
              <a:ea typeface="Montserrat SemiBold"/>
              <a:cs typeface="Montserrat SemiBold"/>
              <a:sym typeface="Montserrat SemiBold"/>
            </a:endParaRPr>
          </a:p>
        </p:txBody>
      </p:sp>
      <p:sp>
        <p:nvSpPr>
          <p:cNvPr id="2493" name="Google Shape;2493;p100"/>
          <p:cNvSpPr txBox="1"/>
          <p:nvPr/>
        </p:nvSpPr>
        <p:spPr>
          <a:xfrm>
            <a:off x="7329455" y="1356394"/>
            <a:ext cx="1226100" cy="582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lnSpc>
                <a:spcPct val="115000"/>
              </a:lnSpc>
              <a:spcBef>
                <a:spcPts val="0"/>
              </a:spcBef>
              <a:spcAft>
                <a:spcPts val="0"/>
              </a:spcAft>
              <a:buNone/>
            </a:pPr>
            <a:r>
              <a:rPr lang="en" sz="900">
                <a:solidFill>
                  <a:schemeClr val="dk2"/>
                </a:solidFill>
                <a:latin typeface="Montserrat SemiBold"/>
                <a:ea typeface="Montserrat SemiBold"/>
                <a:cs typeface="Montserrat SemiBold"/>
                <a:sym typeface="Montserrat SemiBold"/>
              </a:rPr>
              <a:t>Tech Careers </a:t>
            </a:r>
            <a:br>
              <a:rPr lang="en" sz="900">
                <a:solidFill>
                  <a:schemeClr val="dk2"/>
                </a:solidFill>
                <a:latin typeface="Montserrat SemiBold"/>
                <a:ea typeface="Montserrat SemiBold"/>
                <a:cs typeface="Montserrat SemiBold"/>
                <a:sym typeface="Montserrat SemiBold"/>
              </a:rPr>
            </a:br>
            <a:r>
              <a:rPr lang="en" sz="900">
                <a:solidFill>
                  <a:schemeClr val="dk2"/>
                </a:solidFill>
                <a:latin typeface="Montserrat SemiBold"/>
                <a:ea typeface="Montserrat SemiBold"/>
                <a:cs typeface="Montserrat SemiBold"/>
                <a:sym typeface="Montserrat SemiBold"/>
              </a:rPr>
              <a:t>&amp; Leadership Opportunities</a:t>
            </a:r>
            <a:endParaRPr sz="900">
              <a:solidFill>
                <a:schemeClr val="dk2"/>
              </a:solidFill>
              <a:latin typeface="Montserrat SemiBold"/>
              <a:ea typeface="Montserrat SemiBold"/>
              <a:cs typeface="Montserrat SemiBold"/>
              <a:sym typeface="Montserrat SemiBold"/>
            </a:endParaRPr>
          </a:p>
        </p:txBody>
      </p:sp>
      <p:sp>
        <p:nvSpPr>
          <p:cNvPr id="2494" name="Google Shape;2494;p100"/>
          <p:cNvSpPr/>
          <p:nvPr/>
        </p:nvSpPr>
        <p:spPr>
          <a:xfrm>
            <a:off x="1755233"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95" name="Google Shape;2495;p100"/>
          <p:cNvSpPr/>
          <p:nvPr/>
        </p:nvSpPr>
        <p:spPr>
          <a:xfrm>
            <a:off x="3103414"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96" name="Google Shape;2496;p100"/>
          <p:cNvSpPr/>
          <p:nvPr/>
        </p:nvSpPr>
        <p:spPr>
          <a:xfrm>
            <a:off x="4451595"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97" name="Google Shape;2497;p100"/>
          <p:cNvSpPr/>
          <p:nvPr/>
        </p:nvSpPr>
        <p:spPr>
          <a:xfrm>
            <a:off x="5799776" y="1513162"/>
            <a:ext cx="240900" cy="269100"/>
          </a:xfrm>
          <a:prstGeom prst="mathPlus">
            <a:avLst>
              <a:gd fmla="val 23520" name="adj1"/>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498" name="Google Shape;2498;p100"/>
          <p:cNvSpPr/>
          <p:nvPr/>
        </p:nvSpPr>
        <p:spPr>
          <a:xfrm>
            <a:off x="7147957" y="1513162"/>
            <a:ext cx="240900" cy="269100"/>
          </a:xfrm>
          <a:prstGeom prst="mathEqual">
            <a:avLst>
              <a:gd fmla="val 23520" name="adj1"/>
              <a:gd fmla="val 11760" name="adj2"/>
            </a:avLst>
          </a:prstGeom>
          <a:solidFill>
            <a:schemeClr val="accent1"/>
          </a:solidFill>
          <a:ln cap="flat" cmpd="sng" w="19050">
            <a:solidFill>
              <a:srgbClr val="003D56"/>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505" name="Shape 2505"/>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URL">
  <p:cSld name="CUSTOM">
    <p:spTree>
      <p:nvGrpSpPr>
        <p:cNvPr id="2506" name="Shape 2506"/>
        <p:cNvGrpSpPr/>
        <p:nvPr/>
      </p:nvGrpSpPr>
      <p:grpSpPr>
        <a:xfrm>
          <a:off x="0" y="0"/>
          <a:ext cx="0" cy="0"/>
          <a:chOff x="0" y="0"/>
          <a:chExt cx="0" cy="0"/>
        </a:xfrm>
      </p:grpSpPr>
      <p:sp>
        <p:nvSpPr>
          <p:cNvPr id="2507" name="Google Shape;2507;p103"/>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cxnSp>
        <p:nvCxnSpPr>
          <p:cNvPr id="2508" name="Google Shape;2508;p103"/>
          <p:cNvCxnSpPr/>
          <p:nvPr/>
        </p:nvCxnSpPr>
        <p:spPr>
          <a:xfrm>
            <a:off x="0" y="4960519"/>
            <a:ext cx="73305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CUSTOM_4">
    <p:spTree>
      <p:nvGrpSpPr>
        <p:cNvPr id="2509" name="Shape 2509"/>
        <p:cNvGrpSpPr/>
        <p:nvPr/>
      </p:nvGrpSpPr>
      <p:grpSpPr>
        <a:xfrm>
          <a:off x="0" y="0"/>
          <a:ext cx="0" cy="0"/>
          <a:chOff x="0" y="0"/>
          <a:chExt cx="0" cy="0"/>
        </a:xfrm>
      </p:grpSpPr>
      <p:sp>
        <p:nvSpPr>
          <p:cNvPr id="2510" name="Google Shape;2510;p104"/>
          <p:cNvSpPr txBox="1"/>
          <p:nvPr/>
        </p:nvSpPr>
        <p:spPr>
          <a:xfrm>
            <a:off x="7267921" y="4868156"/>
            <a:ext cx="1876200" cy="184800"/>
          </a:xfrm>
          <a:prstGeom prst="rect">
            <a:avLst/>
          </a:prstGeom>
          <a:noFill/>
          <a:ln>
            <a:noFill/>
          </a:ln>
        </p:spPr>
        <p:txBody>
          <a:bodyPr anchorCtr="0" anchor="ctr" bIns="34300" lIns="34300" spcFirstLastPara="1" rIns="34300" wrap="square" tIns="34300">
            <a:noAutofit/>
          </a:bodyPr>
          <a:lstStyle/>
          <a:p>
            <a:pPr indent="0" lvl="0" marL="0" rtl="0" algn="ctr">
              <a:spcBef>
                <a:spcPts val="0"/>
              </a:spcBef>
              <a:spcAft>
                <a:spcPts val="0"/>
              </a:spcAft>
              <a:buNone/>
            </a:pPr>
            <a:r>
              <a:rPr b="1" lang="en" sz="800">
                <a:solidFill>
                  <a:schemeClr val="dk2"/>
                </a:solidFill>
                <a:latin typeface="Montserrat"/>
                <a:ea typeface="Montserrat"/>
                <a:cs typeface="Montserrat"/>
                <a:sym typeface="Montserrat"/>
              </a:rPr>
              <a:t>BREAK THROUGH TECH</a:t>
            </a:r>
            <a:endParaRPr b="1" sz="800">
              <a:solidFill>
                <a:schemeClr val="dk2"/>
              </a:solidFill>
              <a:latin typeface="Montserrat"/>
              <a:ea typeface="Montserrat"/>
              <a:cs typeface="Montserrat"/>
              <a:sym typeface="Montserrat"/>
            </a:endParaRPr>
          </a:p>
        </p:txBody>
      </p:sp>
      <p:cxnSp>
        <p:nvCxnSpPr>
          <p:cNvPr id="2511" name="Google Shape;2511;p104"/>
          <p:cNvCxnSpPr/>
          <p:nvPr/>
        </p:nvCxnSpPr>
        <p:spPr>
          <a:xfrm>
            <a:off x="0" y="4960519"/>
            <a:ext cx="7330500" cy="0"/>
          </a:xfrm>
          <a:prstGeom prst="straightConnector1">
            <a:avLst/>
          </a:prstGeom>
          <a:noFill/>
          <a:ln cap="flat" cmpd="sng" w="28575">
            <a:solidFill>
              <a:schemeClr val="accent1"/>
            </a:solidFill>
            <a:prstDash val="solid"/>
            <a:round/>
            <a:headEnd len="med" w="med" type="none"/>
            <a:tailEnd len="med" w="med" type="none"/>
          </a:ln>
        </p:spPr>
      </p:cxnSp>
      <p:sp>
        <p:nvSpPr>
          <p:cNvPr id="2512" name="Google Shape;2512;p104"/>
          <p:cNvSpPr txBox="1"/>
          <p:nvPr/>
        </p:nvSpPr>
        <p:spPr>
          <a:xfrm>
            <a:off x="471605" y="311653"/>
            <a:ext cx="4207200" cy="5310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b="1" lang="en" sz="3000">
                <a:solidFill>
                  <a:schemeClr val="dk2"/>
                </a:solidFill>
                <a:latin typeface="Montserrat"/>
                <a:ea typeface="Montserrat"/>
                <a:cs typeface="Montserrat"/>
                <a:sym typeface="Montserrat"/>
              </a:rPr>
              <a:t>Our Vision</a:t>
            </a:r>
            <a:endParaRPr b="1" sz="3000">
              <a:solidFill>
                <a:schemeClr val="dk2"/>
              </a:solidFill>
              <a:latin typeface="Montserrat"/>
              <a:ea typeface="Montserrat"/>
              <a:cs typeface="Montserrat"/>
              <a:sym typeface="Montserrat"/>
            </a:endParaRPr>
          </a:p>
        </p:txBody>
      </p:sp>
      <p:grpSp>
        <p:nvGrpSpPr>
          <p:cNvPr id="2513" name="Google Shape;2513;p104"/>
          <p:cNvGrpSpPr/>
          <p:nvPr/>
        </p:nvGrpSpPr>
        <p:grpSpPr>
          <a:xfrm>
            <a:off x="1093125" y="905735"/>
            <a:ext cx="6958136" cy="3898786"/>
            <a:chOff x="1427552" y="1094782"/>
            <a:chExt cx="6169654" cy="3458517"/>
          </a:xfrm>
        </p:grpSpPr>
        <p:grpSp>
          <p:nvGrpSpPr>
            <p:cNvPr id="2514" name="Google Shape;2514;p104"/>
            <p:cNvGrpSpPr/>
            <p:nvPr/>
          </p:nvGrpSpPr>
          <p:grpSpPr>
            <a:xfrm>
              <a:off x="1427552" y="1094782"/>
              <a:ext cx="6169654" cy="3458517"/>
              <a:chOff x="1028701" y="1378665"/>
              <a:chExt cx="4290441" cy="2405088"/>
            </a:xfrm>
          </p:grpSpPr>
          <p:sp>
            <p:nvSpPr>
              <p:cNvPr id="2515" name="Google Shape;2515;p104"/>
              <p:cNvSpPr/>
              <p:nvPr/>
            </p:nvSpPr>
            <p:spPr>
              <a:xfrm>
                <a:off x="1125731" y="1852183"/>
                <a:ext cx="1921" cy="1744"/>
              </a:xfrm>
              <a:custGeom>
                <a:rect b="b" l="l" r="r" t="t"/>
                <a:pathLst>
                  <a:path extrusionOk="0" h="2" w="2">
                    <a:moveTo>
                      <a:pt x="2" y="0"/>
                    </a:moveTo>
                    <a:lnTo>
                      <a:pt x="0" y="2"/>
                    </a:lnTo>
                    <a:lnTo>
                      <a:pt x="2" y="2"/>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16" name="Google Shape;2516;p104"/>
              <p:cNvSpPr/>
              <p:nvPr/>
            </p:nvSpPr>
            <p:spPr>
              <a:xfrm>
                <a:off x="1080578" y="1606268"/>
                <a:ext cx="656151" cy="497063"/>
              </a:xfrm>
              <a:custGeom>
                <a:rect b="b" l="l" r="r" t="t"/>
                <a:pathLst>
                  <a:path extrusionOk="0" h="570" w="683">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17" name="Google Shape;2517;p104"/>
              <p:cNvSpPr/>
              <p:nvPr/>
            </p:nvSpPr>
            <p:spPr>
              <a:xfrm>
                <a:off x="1127652" y="1853927"/>
                <a:ext cx="1921" cy="3488"/>
              </a:xfrm>
              <a:custGeom>
                <a:rect b="b" l="l" r="r" t="t"/>
                <a:pathLst>
                  <a:path extrusionOk="0" h="4" w="2">
                    <a:moveTo>
                      <a:pt x="2" y="0"/>
                    </a:moveTo>
                    <a:lnTo>
                      <a:pt x="0" y="0"/>
                    </a:lnTo>
                    <a:lnTo>
                      <a:pt x="0" y="4"/>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18" name="Google Shape;2518;p104"/>
              <p:cNvSpPr/>
              <p:nvPr/>
            </p:nvSpPr>
            <p:spPr>
              <a:xfrm>
                <a:off x="1127652" y="1853927"/>
                <a:ext cx="1921" cy="3488"/>
              </a:xfrm>
              <a:custGeom>
                <a:rect b="b" l="l" r="r" t="t"/>
                <a:pathLst>
                  <a:path extrusionOk="0" h="4" w="2">
                    <a:moveTo>
                      <a:pt x="2" y="0"/>
                    </a:moveTo>
                    <a:lnTo>
                      <a:pt x="0" y="0"/>
                    </a:lnTo>
                    <a:lnTo>
                      <a:pt x="0" y="4"/>
                    </a:lnTo>
                    <a:lnTo>
                      <a:pt x="2"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19" name="Google Shape;2519;p104"/>
              <p:cNvSpPr/>
              <p:nvPr/>
            </p:nvSpPr>
            <p:spPr>
              <a:xfrm>
                <a:off x="1178569" y="2385000"/>
                <a:ext cx="8646" cy="13081"/>
              </a:xfrm>
              <a:custGeom>
                <a:rect b="b" l="l" r="r" t="t"/>
                <a:pathLst>
                  <a:path extrusionOk="0" h="15" w="9">
                    <a:moveTo>
                      <a:pt x="9" y="13"/>
                    </a:moveTo>
                    <a:lnTo>
                      <a:pt x="5" y="8"/>
                    </a:lnTo>
                    <a:lnTo>
                      <a:pt x="0" y="0"/>
                    </a:lnTo>
                    <a:lnTo>
                      <a:pt x="9" y="15"/>
                    </a:lnTo>
                    <a:lnTo>
                      <a:pt x="9"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20" name="Google Shape;2520;p104"/>
              <p:cNvSpPr/>
              <p:nvPr/>
            </p:nvSpPr>
            <p:spPr>
              <a:xfrm>
                <a:off x="1178569" y="2385000"/>
                <a:ext cx="8646" cy="13081"/>
              </a:xfrm>
              <a:custGeom>
                <a:rect b="b" l="l" r="r" t="t"/>
                <a:pathLst>
                  <a:path extrusionOk="0" h="15" w="9">
                    <a:moveTo>
                      <a:pt x="9" y="13"/>
                    </a:moveTo>
                    <a:lnTo>
                      <a:pt x="5" y="8"/>
                    </a:lnTo>
                    <a:lnTo>
                      <a:pt x="0" y="0"/>
                    </a:lnTo>
                    <a:lnTo>
                      <a:pt x="9" y="15"/>
                    </a:lnTo>
                    <a:lnTo>
                      <a:pt x="9"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2521" name="Google Shape;2521;p104"/>
              <p:cNvGrpSpPr/>
              <p:nvPr/>
            </p:nvGrpSpPr>
            <p:grpSpPr>
              <a:xfrm>
                <a:off x="1223722" y="1378665"/>
                <a:ext cx="543751" cy="357537"/>
                <a:chOff x="1223722" y="1378665"/>
                <a:chExt cx="543751" cy="357537"/>
              </a:xfrm>
            </p:grpSpPr>
            <p:sp>
              <p:nvSpPr>
                <p:cNvPr id="2522" name="Google Shape;2522;p104"/>
                <p:cNvSpPr/>
                <p:nvPr/>
              </p:nvSpPr>
              <p:spPr>
                <a:xfrm>
                  <a:off x="1344768" y="1404826"/>
                  <a:ext cx="10568" cy="14825"/>
                </a:xfrm>
                <a:custGeom>
                  <a:rect b="b" l="l" r="r" t="t"/>
                  <a:pathLst>
                    <a:path extrusionOk="0" h="17" w="11">
                      <a:moveTo>
                        <a:pt x="9" y="17"/>
                      </a:moveTo>
                      <a:lnTo>
                        <a:pt x="11" y="9"/>
                      </a:lnTo>
                      <a:lnTo>
                        <a:pt x="5" y="4"/>
                      </a:lnTo>
                      <a:lnTo>
                        <a:pt x="2" y="0"/>
                      </a:lnTo>
                      <a:lnTo>
                        <a:pt x="0" y="9"/>
                      </a:lnTo>
                      <a:lnTo>
                        <a:pt x="3" y="17"/>
                      </a:lnTo>
                      <a:lnTo>
                        <a:pt x="9"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23" name="Google Shape;2523;p104"/>
                <p:cNvSpPr/>
                <p:nvPr/>
              </p:nvSpPr>
              <p:spPr>
                <a:xfrm>
                  <a:off x="1344768" y="1404826"/>
                  <a:ext cx="10568" cy="14825"/>
                </a:xfrm>
                <a:custGeom>
                  <a:rect b="b" l="l" r="r" t="t"/>
                  <a:pathLst>
                    <a:path extrusionOk="0" h="17" w="11">
                      <a:moveTo>
                        <a:pt x="9" y="17"/>
                      </a:moveTo>
                      <a:lnTo>
                        <a:pt x="11" y="9"/>
                      </a:lnTo>
                      <a:lnTo>
                        <a:pt x="5" y="4"/>
                      </a:lnTo>
                      <a:lnTo>
                        <a:pt x="2" y="0"/>
                      </a:lnTo>
                      <a:lnTo>
                        <a:pt x="0" y="9"/>
                      </a:lnTo>
                      <a:lnTo>
                        <a:pt x="3" y="17"/>
                      </a:lnTo>
                      <a:lnTo>
                        <a:pt x="9"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24" name="Google Shape;2524;p104"/>
                <p:cNvSpPr/>
                <p:nvPr/>
              </p:nvSpPr>
              <p:spPr>
                <a:xfrm>
                  <a:off x="1361100" y="1401338"/>
                  <a:ext cx="12489" cy="10464"/>
                </a:xfrm>
                <a:custGeom>
                  <a:rect b="b" l="l" r="r" t="t"/>
                  <a:pathLst>
                    <a:path extrusionOk="0" h="12" w="13">
                      <a:moveTo>
                        <a:pt x="7" y="6"/>
                      </a:moveTo>
                      <a:lnTo>
                        <a:pt x="9" y="12"/>
                      </a:lnTo>
                      <a:lnTo>
                        <a:pt x="13" y="6"/>
                      </a:lnTo>
                      <a:lnTo>
                        <a:pt x="7" y="0"/>
                      </a:lnTo>
                      <a:lnTo>
                        <a:pt x="3" y="0"/>
                      </a:lnTo>
                      <a:lnTo>
                        <a:pt x="0" y="8"/>
                      </a:lnTo>
                      <a:lnTo>
                        <a:pt x="5" y="12"/>
                      </a:lnTo>
                      <a:lnTo>
                        <a:pt x="7"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25" name="Google Shape;2525;p104"/>
                <p:cNvSpPr/>
                <p:nvPr/>
              </p:nvSpPr>
              <p:spPr>
                <a:xfrm>
                  <a:off x="1361100" y="1401338"/>
                  <a:ext cx="12489" cy="10464"/>
                </a:xfrm>
                <a:custGeom>
                  <a:rect b="b" l="l" r="r" t="t"/>
                  <a:pathLst>
                    <a:path extrusionOk="0" h="12" w="13">
                      <a:moveTo>
                        <a:pt x="7" y="6"/>
                      </a:moveTo>
                      <a:lnTo>
                        <a:pt x="9" y="12"/>
                      </a:lnTo>
                      <a:lnTo>
                        <a:pt x="13" y="6"/>
                      </a:lnTo>
                      <a:lnTo>
                        <a:pt x="7" y="0"/>
                      </a:lnTo>
                      <a:lnTo>
                        <a:pt x="3" y="0"/>
                      </a:lnTo>
                      <a:lnTo>
                        <a:pt x="0" y="8"/>
                      </a:lnTo>
                      <a:lnTo>
                        <a:pt x="5" y="12"/>
                      </a:lnTo>
                      <a:lnTo>
                        <a:pt x="7"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26" name="Google Shape;2526;p104"/>
                <p:cNvSpPr/>
                <p:nvPr/>
              </p:nvSpPr>
              <p:spPr>
                <a:xfrm>
                  <a:off x="1363021" y="1434476"/>
                  <a:ext cx="21135" cy="45346"/>
                </a:xfrm>
                <a:custGeom>
                  <a:rect b="b" l="l" r="r" t="t"/>
                  <a:pathLst>
                    <a:path extrusionOk="0" h="52" w="2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27" name="Google Shape;2527;p104"/>
                <p:cNvSpPr/>
                <p:nvPr/>
              </p:nvSpPr>
              <p:spPr>
                <a:xfrm>
                  <a:off x="1363021" y="1434476"/>
                  <a:ext cx="21135" cy="45346"/>
                </a:xfrm>
                <a:custGeom>
                  <a:rect b="b" l="l" r="r" t="t"/>
                  <a:pathLst>
                    <a:path extrusionOk="0" h="52" w="2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28" name="Google Shape;2528;p104"/>
                <p:cNvSpPr/>
                <p:nvPr/>
              </p:nvSpPr>
              <p:spPr>
                <a:xfrm>
                  <a:off x="1223722" y="1378665"/>
                  <a:ext cx="543751" cy="357537"/>
                </a:xfrm>
                <a:custGeom>
                  <a:rect b="b" l="l" r="r" t="t"/>
                  <a:pathLst>
                    <a:path extrusionOk="0" h="410" w="566">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2529" name="Google Shape;2529;p104"/>
              <p:cNvSpPr/>
              <p:nvPr/>
            </p:nvSpPr>
            <p:spPr>
              <a:xfrm>
                <a:off x="1322672" y="2057113"/>
                <a:ext cx="518773" cy="729897"/>
              </a:xfrm>
              <a:custGeom>
                <a:rect b="b" l="l" r="r" t="t"/>
                <a:pathLst>
                  <a:path extrusionOk="0" h="837" w="540">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0" name="Google Shape;2530;p104"/>
              <p:cNvSpPr/>
              <p:nvPr/>
            </p:nvSpPr>
            <p:spPr>
              <a:xfrm>
                <a:off x="1603194" y="2606498"/>
                <a:ext cx="550475" cy="586883"/>
              </a:xfrm>
              <a:custGeom>
                <a:rect b="b" l="l" r="r" t="t"/>
                <a:pathLst>
                  <a:path extrusionOk="0" h="673" w="5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1" name="Google Shape;2531;p104"/>
              <p:cNvSpPr/>
              <p:nvPr/>
            </p:nvSpPr>
            <p:spPr>
              <a:xfrm>
                <a:off x="1618565" y="1462381"/>
                <a:ext cx="486109" cy="713329"/>
              </a:xfrm>
              <a:custGeom>
                <a:rect b="b" l="l" r="r" t="t"/>
                <a:pathLst>
                  <a:path extrusionOk="0" h="818" w="506">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2" name="Google Shape;2532;p104"/>
              <p:cNvSpPr/>
              <p:nvPr/>
            </p:nvSpPr>
            <p:spPr>
              <a:xfrm>
                <a:off x="1751140" y="2142573"/>
                <a:ext cx="454406" cy="521480"/>
              </a:xfrm>
              <a:custGeom>
                <a:rect b="b" l="l" r="r" t="t"/>
                <a:pathLst>
                  <a:path extrusionOk="0" h="598" w="473">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3" name="Google Shape;2533;p104"/>
              <p:cNvSpPr/>
              <p:nvPr/>
            </p:nvSpPr>
            <p:spPr>
              <a:xfrm>
                <a:off x="1813585" y="1473717"/>
                <a:ext cx="838682" cy="473518"/>
              </a:xfrm>
              <a:custGeom>
                <a:rect b="b" l="l" r="r" t="t"/>
                <a:pathLst>
                  <a:path extrusionOk="0" h="543" w="87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solidFill>
                <a:srgbClr val="002A44"/>
              </a:solidFill>
              <a:ln cap="rnd" cmpd="sng" w="952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4" name="Google Shape;2534;p104"/>
              <p:cNvSpPr/>
              <p:nvPr/>
            </p:nvSpPr>
            <p:spPr>
              <a:xfrm>
                <a:off x="2052796" y="1896657"/>
                <a:ext cx="568728" cy="426428"/>
              </a:xfrm>
              <a:custGeom>
                <a:rect b="b" l="l" r="r" t="t"/>
                <a:pathLst>
                  <a:path extrusionOk="0" h="489" w="592">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5" name="Google Shape;2535;p104"/>
              <p:cNvSpPr/>
              <p:nvPr/>
            </p:nvSpPr>
            <p:spPr>
              <a:xfrm>
                <a:off x="2079696" y="2664053"/>
                <a:ext cx="564886" cy="536305"/>
              </a:xfrm>
              <a:custGeom>
                <a:rect b="b" l="l" r="r" t="t"/>
                <a:pathLst>
                  <a:path extrusionOk="0" h="615" w="588">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6" name="Google Shape;2536;p104"/>
              <p:cNvSpPr/>
              <p:nvPr/>
            </p:nvSpPr>
            <p:spPr>
              <a:xfrm>
                <a:off x="2153669" y="2288203"/>
                <a:ext cx="591785" cy="421197"/>
              </a:xfrm>
              <a:custGeom>
                <a:rect b="b" l="l" r="r" t="t"/>
                <a:pathLst>
                  <a:path extrusionOk="0" h="483" w="616">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7" name="Google Shape;2537;p104"/>
              <p:cNvSpPr/>
              <p:nvPr/>
            </p:nvSpPr>
            <p:spPr>
              <a:xfrm>
                <a:off x="2592704" y="2134724"/>
                <a:ext cx="675365" cy="300854"/>
              </a:xfrm>
              <a:custGeom>
                <a:rect b="b" l="l" r="r" t="t"/>
                <a:pathLst>
                  <a:path extrusionOk="0" h="345" w="703">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8" name="Google Shape;2538;p104"/>
              <p:cNvSpPr/>
              <p:nvPr/>
            </p:nvSpPr>
            <p:spPr>
              <a:xfrm>
                <a:off x="2607115" y="1859159"/>
                <a:ext cx="568728" cy="339224"/>
              </a:xfrm>
              <a:custGeom>
                <a:rect b="b" l="l" r="r" t="t"/>
                <a:pathLst>
                  <a:path extrusionOk="0" h="389" w="592">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39" name="Google Shape;2539;p104"/>
              <p:cNvSpPr/>
              <p:nvPr/>
            </p:nvSpPr>
            <p:spPr>
              <a:xfrm>
                <a:off x="2630171" y="1575746"/>
                <a:ext cx="536065" cy="300854"/>
              </a:xfrm>
              <a:custGeom>
                <a:rect b="b" l="l" r="r" t="t"/>
                <a:pathLst>
                  <a:path extrusionOk="0" h="345" w="558">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40" name="Google Shape;2540;p104"/>
              <p:cNvSpPr/>
              <p:nvPr/>
            </p:nvSpPr>
            <p:spPr>
              <a:xfrm>
                <a:off x="2642660" y="2705039"/>
                <a:ext cx="708029" cy="327887"/>
              </a:xfrm>
              <a:custGeom>
                <a:rect b="b" l="l" r="r" t="t"/>
                <a:pathLst>
                  <a:path extrusionOk="0" h="376" w="737">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41" name="Google Shape;2541;p104"/>
              <p:cNvSpPr/>
              <p:nvPr/>
            </p:nvSpPr>
            <p:spPr>
              <a:xfrm>
                <a:off x="2726240" y="2425986"/>
                <a:ext cx="603313" cy="292134"/>
              </a:xfrm>
              <a:custGeom>
                <a:rect b="b" l="l" r="r" t="t"/>
                <a:pathLst>
                  <a:path extrusionOk="0" h="335" w="628">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2542" name="Google Shape;2542;p104"/>
              <p:cNvGrpSpPr/>
              <p:nvPr/>
            </p:nvGrpSpPr>
            <p:grpSpPr>
              <a:xfrm>
                <a:off x="2293930" y="2752129"/>
                <a:ext cx="1147064" cy="1013310"/>
                <a:chOff x="2293930" y="2752129"/>
                <a:chExt cx="1147064" cy="1013310"/>
              </a:xfrm>
            </p:grpSpPr>
            <p:sp>
              <p:nvSpPr>
                <p:cNvPr id="2543" name="Google Shape;2543;p104"/>
                <p:cNvSpPr/>
                <p:nvPr/>
              </p:nvSpPr>
              <p:spPr>
                <a:xfrm>
                  <a:off x="3098027" y="3642483"/>
                  <a:ext cx="22096" cy="96797"/>
                </a:xfrm>
                <a:custGeom>
                  <a:rect b="b" l="l" r="r" t="t"/>
                  <a:pathLst>
                    <a:path extrusionOk="0" h="111" w="23">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44" name="Google Shape;2544;p104"/>
                <p:cNvSpPr/>
                <p:nvPr/>
              </p:nvSpPr>
              <p:spPr>
                <a:xfrm>
                  <a:off x="3098027" y="3642483"/>
                  <a:ext cx="22096" cy="96797"/>
                </a:xfrm>
                <a:custGeom>
                  <a:rect b="b" l="l" r="r" t="t"/>
                  <a:pathLst>
                    <a:path extrusionOk="0" h="111" w="23">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45" name="Google Shape;2545;p104"/>
                <p:cNvSpPr/>
                <p:nvPr/>
              </p:nvSpPr>
              <p:spPr>
                <a:xfrm>
                  <a:off x="2293930" y="2752129"/>
                  <a:ext cx="1147064" cy="1013310"/>
                </a:xfrm>
                <a:custGeom>
                  <a:rect b="b" l="l" r="r" t="t"/>
                  <a:pathLst>
                    <a:path extrusionOk="0" h="1162" w="1194">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46" name="Google Shape;2546;p104"/>
                <p:cNvSpPr/>
                <p:nvPr/>
              </p:nvSpPr>
              <p:spPr>
                <a:xfrm>
                  <a:off x="3099948" y="3582312"/>
                  <a:ext cx="24978" cy="54939"/>
                </a:xfrm>
                <a:custGeom>
                  <a:rect b="b" l="l" r="r" t="t"/>
                  <a:pathLst>
                    <a:path extrusionOk="0" h="63" w="26">
                      <a:moveTo>
                        <a:pt x="26" y="0"/>
                      </a:moveTo>
                      <a:lnTo>
                        <a:pt x="19" y="15"/>
                      </a:lnTo>
                      <a:lnTo>
                        <a:pt x="15" y="20"/>
                      </a:lnTo>
                      <a:lnTo>
                        <a:pt x="6" y="37"/>
                      </a:lnTo>
                      <a:lnTo>
                        <a:pt x="0" y="50"/>
                      </a:lnTo>
                      <a:lnTo>
                        <a:pt x="0" y="63"/>
                      </a:lnTo>
                      <a:lnTo>
                        <a:pt x="7" y="43"/>
                      </a:lnTo>
                      <a:lnTo>
                        <a:pt x="13" y="30"/>
                      </a:lnTo>
                      <a:lnTo>
                        <a:pt x="26" y="7"/>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47" name="Google Shape;2547;p104"/>
                <p:cNvSpPr/>
                <p:nvPr/>
              </p:nvSpPr>
              <p:spPr>
                <a:xfrm>
                  <a:off x="3099948" y="3582312"/>
                  <a:ext cx="24978" cy="54939"/>
                </a:xfrm>
                <a:custGeom>
                  <a:rect b="b" l="l" r="r" t="t"/>
                  <a:pathLst>
                    <a:path extrusionOk="0" h="63" w="26">
                      <a:moveTo>
                        <a:pt x="26" y="0"/>
                      </a:moveTo>
                      <a:lnTo>
                        <a:pt x="19" y="15"/>
                      </a:lnTo>
                      <a:lnTo>
                        <a:pt x="15" y="20"/>
                      </a:lnTo>
                      <a:lnTo>
                        <a:pt x="6" y="37"/>
                      </a:lnTo>
                      <a:lnTo>
                        <a:pt x="0" y="50"/>
                      </a:lnTo>
                      <a:lnTo>
                        <a:pt x="0" y="63"/>
                      </a:lnTo>
                      <a:lnTo>
                        <a:pt x="7" y="43"/>
                      </a:lnTo>
                      <a:lnTo>
                        <a:pt x="13" y="30"/>
                      </a:lnTo>
                      <a:lnTo>
                        <a:pt x="26" y="7"/>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48" name="Google Shape;2548;p104"/>
                <p:cNvSpPr/>
                <p:nvPr/>
              </p:nvSpPr>
              <p:spPr>
                <a:xfrm>
                  <a:off x="3309379" y="3437553"/>
                  <a:ext cx="24978" cy="21801"/>
                </a:xfrm>
                <a:custGeom>
                  <a:rect b="b" l="l" r="r" t="t"/>
                  <a:pathLst>
                    <a:path extrusionOk="0" h="25" w="26">
                      <a:moveTo>
                        <a:pt x="26" y="0"/>
                      </a:moveTo>
                      <a:lnTo>
                        <a:pt x="19" y="6"/>
                      </a:lnTo>
                      <a:lnTo>
                        <a:pt x="9" y="15"/>
                      </a:lnTo>
                      <a:lnTo>
                        <a:pt x="4" y="19"/>
                      </a:lnTo>
                      <a:lnTo>
                        <a:pt x="0" y="25"/>
                      </a:lnTo>
                      <a:lnTo>
                        <a:pt x="21" y="8"/>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49" name="Google Shape;2549;p104"/>
                <p:cNvSpPr/>
                <p:nvPr/>
              </p:nvSpPr>
              <p:spPr>
                <a:xfrm>
                  <a:off x="3309379" y="3437553"/>
                  <a:ext cx="24978" cy="21801"/>
                </a:xfrm>
                <a:custGeom>
                  <a:rect b="b" l="l" r="r" t="t"/>
                  <a:pathLst>
                    <a:path extrusionOk="0" h="25" w="26">
                      <a:moveTo>
                        <a:pt x="26" y="0"/>
                      </a:moveTo>
                      <a:lnTo>
                        <a:pt x="19" y="6"/>
                      </a:lnTo>
                      <a:lnTo>
                        <a:pt x="9" y="15"/>
                      </a:lnTo>
                      <a:lnTo>
                        <a:pt x="4" y="19"/>
                      </a:lnTo>
                      <a:lnTo>
                        <a:pt x="0" y="25"/>
                      </a:lnTo>
                      <a:lnTo>
                        <a:pt x="21" y="8"/>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0" name="Google Shape;2550;p104"/>
                <p:cNvSpPr/>
                <p:nvPr/>
              </p:nvSpPr>
              <p:spPr>
                <a:xfrm>
                  <a:off x="3135494" y="3554407"/>
                  <a:ext cx="15371" cy="19185"/>
                </a:xfrm>
                <a:custGeom>
                  <a:rect b="b" l="l" r="r" t="t"/>
                  <a:pathLst>
                    <a:path extrusionOk="0" h="22" w="16">
                      <a:moveTo>
                        <a:pt x="6" y="7"/>
                      </a:moveTo>
                      <a:lnTo>
                        <a:pt x="4" y="13"/>
                      </a:lnTo>
                      <a:lnTo>
                        <a:pt x="0" y="20"/>
                      </a:lnTo>
                      <a:lnTo>
                        <a:pt x="0" y="22"/>
                      </a:lnTo>
                      <a:lnTo>
                        <a:pt x="12" y="9"/>
                      </a:lnTo>
                      <a:lnTo>
                        <a:pt x="16" y="1"/>
                      </a:lnTo>
                      <a:lnTo>
                        <a:pt x="12" y="0"/>
                      </a:lnTo>
                      <a:lnTo>
                        <a:pt x="6"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1" name="Google Shape;2551;p104"/>
                <p:cNvSpPr/>
                <p:nvPr/>
              </p:nvSpPr>
              <p:spPr>
                <a:xfrm>
                  <a:off x="3135494" y="3554407"/>
                  <a:ext cx="15371" cy="19185"/>
                </a:xfrm>
                <a:custGeom>
                  <a:rect b="b" l="l" r="r" t="t"/>
                  <a:pathLst>
                    <a:path extrusionOk="0" h="22" w="16">
                      <a:moveTo>
                        <a:pt x="6" y="7"/>
                      </a:moveTo>
                      <a:lnTo>
                        <a:pt x="4" y="13"/>
                      </a:lnTo>
                      <a:lnTo>
                        <a:pt x="0" y="20"/>
                      </a:lnTo>
                      <a:lnTo>
                        <a:pt x="0" y="22"/>
                      </a:lnTo>
                      <a:lnTo>
                        <a:pt x="12" y="9"/>
                      </a:lnTo>
                      <a:lnTo>
                        <a:pt x="16" y="1"/>
                      </a:lnTo>
                      <a:lnTo>
                        <a:pt x="12" y="0"/>
                      </a:lnTo>
                      <a:lnTo>
                        <a:pt x="6"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2" name="Google Shape;2552;p104"/>
                <p:cNvSpPr/>
                <p:nvPr/>
              </p:nvSpPr>
              <p:spPr>
                <a:xfrm>
                  <a:off x="3153747" y="3528245"/>
                  <a:ext cx="36506" cy="26161"/>
                </a:xfrm>
                <a:custGeom>
                  <a:rect b="b" l="l" r="r" t="t"/>
                  <a:pathLst>
                    <a:path extrusionOk="0" h="30" w="38">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3" name="Google Shape;2553;p104"/>
                <p:cNvSpPr/>
                <p:nvPr/>
              </p:nvSpPr>
              <p:spPr>
                <a:xfrm>
                  <a:off x="3153747" y="3528245"/>
                  <a:ext cx="36506" cy="26161"/>
                </a:xfrm>
                <a:custGeom>
                  <a:rect b="b" l="l" r="r" t="t"/>
                  <a:pathLst>
                    <a:path extrusionOk="0" h="30" w="38">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2554" name="Google Shape;2554;p104"/>
              <p:cNvSpPr/>
              <p:nvPr/>
            </p:nvSpPr>
            <p:spPr>
              <a:xfrm>
                <a:off x="4199938" y="3337269"/>
                <a:ext cx="33624" cy="18313"/>
              </a:xfrm>
              <a:custGeom>
                <a:rect b="b" l="l" r="r" t="t"/>
                <a:pathLst>
                  <a:path extrusionOk="0" h="21" w="35">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5" name="Google Shape;2555;p104"/>
              <p:cNvSpPr/>
              <p:nvPr/>
            </p:nvSpPr>
            <p:spPr>
              <a:xfrm>
                <a:off x="4199938" y="3337269"/>
                <a:ext cx="33624" cy="18313"/>
              </a:xfrm>
              <a:custGeom>
                <a:rect b="b" l="l" r="r" t="t"/>
                <a:pathLst>
                  <a:path extrusionOk="0" h="21" w="35">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6" name="Google Shape;2556;p104"/>
              <p:cNvSpPr/>
              <p:nvPr/>
            </p:nvSpPr>
            <p:spPr>
              <a:xfrm>
                <a:off x="3120123" y="1555689"/>
                <a:ext cx="532222" cy="549387"/>
              </a:xfrm>
              <a:custGeom>
                <a:rect b="b" l="l" r="r" t="t"/>
                <a:pathLst>
                  <a:path extrusionOk="0" h="630" w="554">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7" name="Google Shape;2557;p104"/>
              <p:cNvSpPr/>
              <p:nvPr/>
            </p:nvSpPr>
            <p:spPr>
              <a:xfrm>
                <a:off x="3163354" y="2093738"/>
                <a:ext cx="494755" cy="294750"/>
              </a:xfrm>
              <a:custGeom>
                <a:rect b="b" l="l" r="r" t="t"/>
                <a:pathLst>
                  <a:path extrusionOk="0" h="338" w="515">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8" name="Google Shape;2558;p104"/>
              <p:cNvSpPr/>
              <p:nvPr/>
            </p:nvSpPr>
            <p:spPr>
              <a:xfrm>
                <a:off x="3231563" y="2365815"/>
                <a:ext cx="547593" cy="430788"/>
              </a:xfrm>
              <a:custGeom>
                <a:rect b="b" l="l" r="r" t="t"/>
                <a:pathLst>
                  <a:path extrusionOk="0" h="494" w="570">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59" name="Google Shape;2559;p104"/>
              <p:cNvSpPr/>
              <p:nvPr/>
            </p:nvSpPr>
            <p:spPr>
              <a:xfrm>
                <a:off x="3330514" y="2747769"/>
                <a:ext cx="410215" cy="343584"/>
              </a:xfrm>
              <a:custGeom>
                <a:rect b="b" l="l" r="r" t="t"/>
                <a:pathLst>
                  <a:path extrusionOk="0" h="394" w="427">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2560" name="Google Shape;2560;p104"/>
              <p:cNvGrpSpPr/>
              <p:nvPr/>
            </p:nvGrpSpPr>
            <p:grpSpPr>
              <a:xfrm>
                <a:off x="3389116" y="3081761"/>
                <a:ext cx="464013" cy="372361"/>
                <a:chOff x="3389116" y="3081761"/>
                <a:chExt cx="464013" cy="372361"/>
              </a:xfrm>
            </p:grpSpPr>
            <p:sp>
              <p:nvSpPr>
                <p:cNvPr id="2561" name="Google Shape;2561;p104"/>
                <p:cNvSpPr/>
                <p:nvPr/>
              </p:nvSpPr>
              <p:spPr>
                <a:xfrm>
                  <a:off x="3580293" y="3401800"/>
                  <a:ext cx="28821" cy="13081"/>
                </a:xfrm>
                <a:custGeom>
                  <a:rect b="b" l="l" r="r" t="t"/>
                  <a:pathLst>
                    <a:path extrusionOk="0" h="15" w="30">
                      <a:moveTo>
                        <a:pt x="19" y="15"/>
                      </a:moveTo>
                      <a:lnTo>
                        <a:pt x="26" y="13"/>
                      </a:lnTo>
                      <a:lnTo>
                        <a:pt x="30" y="7"/>
                      </a:lnTo>
                      <a:lnTo>
                        <a:pt x="30" y="7"/>
                      </a:lnTo>
                      <a:lnTo>
                        <a:pt x="28" y="5"/>
                      </a:lnTo>
                      <a:lnTo>
                        <a:pt x="15" y="0"/>
                      </a:lnTo>
                      <a:lnTo>
                        <a:pt x="0" y="4"/>
                      </a:lnTo>
                      <a:lnTo>
                        <a:pt x="4" y="9"/>
                      </a:lnTo>
                      <a:lnTo>
                        <a:pt x="11" y="11"/>
                      </a:lnTo>
                      <a:lnTo>
                        <a:pt x="19"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62" name="Google Shape;2562;p104"/>
                <p:cNvSpPr/>
                <p:nvPr/>
              </p:nvSpPr>
              <p:spPr>
                <a:xfrm>
                  <a:off x="3580293" y="3401800"/>
                  <a:ext cx="28821" cy="13081"/>
                </a:xfrm>
                <a:custGeom>
                  <a:rect b="b" l="l" r="r" t="t"/>
                  <a:pathLst>
                    <a:path extrusionOk="0" h="15" w="30">
                      <a:moveTo>
                        <a:pt x="19" y="15"/>
                      </a:moveTo>
                      <a:lnTo>
                        <a:pt x="26" y="13"/>
                      </a:lnTo>
                      <a:lnTo>
                        <a:pt x="30" y="7"/>
                      </a:lnTo>
                      <a:lnTo>
                        <a:pt x="30" y="7"/>
                      </a:lnTo>
                      <a:lnTo>
                        <a:pt x="28" y="5"/>
                      </a:lnTo>
                      <a:lnTo>
                        <a:pt x="15" y="0"/>
                      </a:lnTo>
                      <a:lnTo>
                        <a:pt x="0" y="4"/>
                      </a:lnTo>
                      <a:lnTo>
                        <a:pt x="4" y="9"/>
                      </a:lnTo>
                      <a:lnTo>
                        <a:pt x="11" y="11"/>
                      </a:lnTo>
                      <a:lnTo>
                        <a:pt x="19"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63" name="Google Shape;2563;p104"/>
                <p:cNvSpPr/>
                <p:nvPr/>
              </p:nvSpPr>
              <p:spPr>
                <a:xfrm>
                  <a:off x="3646581" y="3422728"/>
                  <a:ext cx="14410" cy="13081"/>
                </a:xfrm>
                <a:custGeom>
                  <a:rect b="b" l="l" r="r" t="t"/>
                  <a:pathLst>
                    <a:path extrusionOk="0" h="15" w="15">
                      <a:moveTo>
                        <a:pt x="14" y="15"/>
                      </a:moveTo>
                      <a:lnTo>
                        <a:pt x="15" y="13"/>
                      </a:lnTo>
                      <a:lnTo>
                        <a:pt x="14" y="8"/>
                      </a:lnTo>
                      <a:lnTo>
                        <a:pt x="8" y="0"/>
                      </a:lnTo>
                      <a:lnTo>
                        <a:pt x="2" y="8"/>
                      </a:lnTo>
                      <a:lnTo>
                        <a:pt x="0" y="10"/>
                      </a:lnTo>
                      <a:lnTo>
                        <a:pt x="8" y="15"/>
                      </a:lnTo>
                      <a:lnTo>
                        <a:pt x="14"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64" name="Google Shape;2564;p104"/>
                <p:cNvSpPr/>
                <p:nvPr/>
              </p:nvSpPr>
              <p:spPr>
                <a:xfrm>
                  <a:off x="3646581" y="3422728"/>
                  <a:ext cx="14410" cy="13081"/>
                </a:xfrm>
                <a:custGeom>
                  <a:rect b="b" l="l" r="r" t="t"/>
                  <a:pathLst>
                    <a:path extrusionOk="0" h="15" w="15">
                      <a:moveTo>
                        <a:pt x="14" y="15"/>
                      </a:moveTo>
                      <a:lnTo>
                        <a:pt x="15" y="13"/>
                      </a:lnTo>
                      <a:lnTo>
                        <a:pt x="14" y="8"/>
                      </a:lnTo>
                      <a:lnTo>
                        <a:pt x="8" y="0"/>
                      </a:lnTo>
                      <a:lnTo>
                        <a:pt x="2" y="8"/>
                      </a:lnTo>
                      <a:lnTo>
                        <a:pt x="0" y="10"/>
                      </a:lnTo>
                      <a:lnTo>
                        <a:pt x="8" y="15"/>
                      </a:lnTo>
                      <a:lnTo>
                        <a:pt x="14"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65" name="Google Shape;2565;p104"/>
                <p:cNvSpPr/>
                <p:nvPr/>
              </p:nvSpPr>
              <p:spPr>
                <a:xfrm>
                  <a:off x="3389116" y="3081761"/>
                  <a:ext cx="464013" cy="372361"/>
                </a:xfrm>
                <a:custGeom>
                  <a:rect b="b" l="l" r="r" t="t"/>
                  <a:pathLst>
                    <a:path extrusionOk="0" h="427" w="483">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2566" name="Google Shape;2566;p104"/>
              <p:cNvSpPr/>
              <p:nvPr/>
            </p:nvSpPr>
            <p:spPr>
              <a:xfrm>
                <a:off x="3587018" y="1766723"/>
                <a:ext cx="7686" cy="5232"/>
              </a:xfrm>
              <a:custGeom>
                <a:rect b="b" l="l" r="r" t="t"/>
                <a:pathLst>
                  <a:path extrusionOk="0" h="6" w="8">
                    <a:moveTo>
                      <a:pt x="8" y="2"/>
                    </a:moveTo>
                    <a:lnTo>
                      <a:pt x="8" y="0"/>
                    </a:lnTo>
                    <a:lnTo>
                      <a:pt x="0" y="6"/>
                    </a:lnTo>
                    <a:lnTo>
                      <a:pt x="8"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67" name="Google Shape;2567;p104"/>
              <p:cNvSpPr/>
              <p:nvPr/>
            </p:nvSpPr>
            <p:spPr>
              <a:xfrm>
                <a:off x="3587018" y="1766723"/>
                <a:ext cx="7686" cy="5232"/>
              </a:xfrm>
              <a:custGeom>
                <a:rect b="b" l="l" r="r" t="t"/>
                <a:pathLst>
                  <a:path extrusionOk="0" h="6" w="8">
                    <a:moveTo>
                      <a:pt x="8" y="2"/>
                    </a:moveTo>
                    <a:lnTo>
                      <a:pt x="8" y="0"/>
                    </a:lnTo>
                    <a:lnTo>
                      <a:pt x="0" y="6"/>
                    </a:lnTo>
                    <a:lnTo>
                      <a:pt x="8"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68" name="Google Shape;2568;p104"/>
              <p:cNvSpPr/>
              <p:nvPr/>
            </p:nvSpPr>
            <p:spPr>
              <a:xfrm>
                <a:off x="3598547" y="1757131"/>
                <a:ext cx="2882" cy="6976"/>
              </a:xfrm>
              <a:custGeom>
                <a:rect b="b" l="l" r="r" t="t"/>
                <a:pathLst>
                  <a:path extrusionOk="0" h="8" w="3">
                    <a:moveTo>
                      <a:pt x="3" y="0"/>
                    </a:moveTo>
                    <a:lnTo>
                      <a:pt x="0" y="0"/>
                    </a:lnTo>
                    <a:lnTo>
                      <a:pt x="2" y="8"/>
                    </a:lnTo>
                    <a:lnTo>
                      <a:pt x="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69" name="Google Shape;2569;p104"/>
              <p:cNvSpPr/>
              <p:nvPr/>
            </p:nvSpPr>
            <p:spPr>
              <a:xfrm>
                <a:off x="3598547" y="1757131"/>
                <a:ext cx="2882" cy="6976"/>
              </a:xfrm>
              <a:custGeom>
                <a:rect b="b" l="l" r="r" t="t"/>
                <a:pathLst>
                  <a:path extrusionOk="0" h="8" w="3">
                    <a:moveTo>
                      <a:pt x="3" y="0"/>
                    </a:moveTo>
                    <a:lnTo>
                      <a:pt x="0" y="0"/>
                    </a:lnTo>
                    <a:lnTo>
                      <a:pt x="2" y="8"/>
                    </a:lnTo>
                    <a:lnTo>
                      <a:pt x="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70" name="Google Shape;2570;p104"/>
              <p:cNvSpPr/>
              <p:nvPr/>
            </p:nvSpPr>
            <p:spPr>
              <a:xfrm>
                <a:off x="3681166" y="1643765"/>
                <a:ext cx="47074" cy="36626"/>
              </a:xfrm>
              <a:custGeom>
                <a:rect b="b" l="l" r="r" t="t"/>
                <a:pathLst>
                  <a:path extrusionOk="0" h="42" w="49">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71" name="Google Shape;2571;p104"/>
              <p:cNvSpPr/>
              <p:nvPr/>
            </p:nvSpPr>
            <p:spPr>
              <a:xfrm>
                <a:off x="3728240" y="1704808"/>
                <a:ext cx="59563" cy="47962"/>
              </a:xfrm>
              <a:custGeom>
                <a:rect b="b" l="l" r="r" t="t"/>
                <a:pathLst>
                  <a:path extrusionOk="0" h="55" w="62">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72" name="Google Shape;2572;p104"/>
              <p:cNvSpPr/>
              <p:nvPr/>
            </p:nvSpPr>
            <p:spPr>
              <a:xfrm>
                <a:off x="3432347" y="1766723"/>
                <a:ext cx="409254" cy="416835"/>
              </a:xfrm>
              <a:custGeom>
                <a:rect b="b" l="l" r="r" t="t"/>
                <a:pathLst>
                  <a:path extrusionOk="0" h="478" w="426">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73" name="Google Shape;2573;p104"/>
              <p:cNvSpPr/>
              <p:nvPr/>
            </p:nvSpPr>
            <p:spPr>
              <a:xfrm>
                <a:off x="3563962" y="2170478"/>
                <a:ext cx="326635" cy="525842"/>
              </a:xfrm>
              <a:custGeom>
                <a:rect b="b" l="l" r="r" t="t"/>
                <a:pathLst>
                  <a:path extrusionOk="0" h="603" w="340">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2574" name="Google Shape;2574;p104"/>
              <p:cNvGrpSpPr/>
              <p:nvPr/>
            </p:nvGrpSpPr>
            <p:grpSpPr>
              <a:xfrm>
                <a:off x="3605271" y="2876831"/>
                <a:ext cx="293010" cy="472646"/>
                <a:chOff x="3605271" y="2876831"/>
                <a:chExt cx="293010" cy="472646"/>
              </a:xfrm>
            </p:grpSpPr>
            <p:sp>
              <p:nvSpPr>
                <p:cNvPr id="2575" name="Google Shape;2575;p104"/>
                <p:cNvSpPr/>
                <p:nvPr/>
              </p:nvSpPr>
              <p:spPr>
                <a:xfrm>
                  <a:off x="3818545" y="3342501"/>
                  <a:ext cx="8646" cy="6976"/>
                </a:xfrm>
                <a:custGeom>
                  <a:rect b="b" l="l" r="r" t="t"/>
                  <a:pathLst>
                    <a:path extrusionOk="0" h="8" w="9">
                      <a:moveTo>
                        <a:pt x="0" y="8"/>
                      </a:moveTo>
                      <a:lnTo>
                        <a:pt x="6" y="6"/>
                      </a:lnTo>
                      <a:lnTo>
                        <a:pt x="9" y="0"/>
                      </a:lnTo>
                      <a:lnTo>
                        <a:pt x="2" y="6"/>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76" name="Google Shape;2576;p104"/>
                <p:cNvSpPr/>
                <p:nvPr/>
              </p:nvSpPr>
              <p:spPr>
                <a:xfrm>
                  <a:off x="3818545" y="3342501"/>
                  <a:ext cx="8646" cy="6976"/>
                </a:xfrm>
                <a:custGeom>
                  <a:rect b="b" l="l" r="r" t="t"/>
                  <a:pathLst>
                    <a:path extrusionOk="0" h="8" w="9">
                      <a:moveTo>
                        <a:pt x="0" y="8"/>
                      </a:moveTo>
                      <a:lnTo>
                        <a:pt x="6" y="6"/>
                      </a:lnTo>
                      <a:lnTo>
                        <a:pt x="9" y="0"/>
                      </a:lnTo>
                      <a:lnTo>
                        <a:pt x="2" y="6"/>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77" name="Google Shape;2577;p104"/>
                <p:cNvSpPr/>
                <p:nvPr/>
              </p:nvSpPr>
              <p:spPr>
                <a:xfrm>
                  <a:off x="3872343" y="3325932"/>
                  <a:ext cx="13450" cy="1744"/>
                </a:xfrm>
                <a:custGeom>
                  <a:rect b="b" l="l" r="r" t="t"/>
                  <a:pathLst>
                    <a:path extrusionOk="0" h="2" w="14">
                      <a:moveTo>
                        <a:pt x="14" y="2"/>
                      </a:moveTo>
                      <a:lnTo>
                        <a:pt x="0" y="0"/>
                      </a:lnTo>
                      <a:lnTo>
                        <a:pt x="0" y="2"/>
                      </a:lnTo>
                      <a:lnTo>
                        <a:pt x="6" y="2"/>
                      </a:lnTo>
                      <a:lnTo>
                        <a:pt x="14"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78" name="Google Shape;2578;p104"/>
                <p:cNvSpPr/>
                <p:nvPr/>
              </p:nvSpPr>
              <p:spPr>
                <a:xfrm>
                  <a:off x="3872343" y="3325932"/>
                  <a:ext cx="13450" cy="1744"/>
                </a:xfrm>
                <a:custGeom>
                  <a:rect b="b" l="l" r="r" t="t"/>
                  <a:pathLst>
                    <a:path extrusionOk="0" h="2" w="14">
                      <a:moveTo>
                        <a:pt x="14" y="2"/>
                      </a:moveTo>
                      <a:lnTo>
                        <a:pt x="0" y="0"/>
                      </a:lnTo>
                      <a:lnTo>
                        <a:pt x="0" y="2"/>
                      </a:lnTo>
                      <a:lnTo>
                        <a:pt x="6" y="2"/>
                      </a:lnTo>
                      <a:lnTo>
                        <a:pt x="14"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79" name="Google Shape;2579;p104"/>
                <p:cNvSpPr/>
                <p:nvPr/>
              </p:nvSpPr>
              <p:spPr>
                <a:xfrm>
                  <a:off x="3605271" y="2876831"/>
                  <a:ext cx="293010" cy="460438"/>
                </a:xfrm>
                <a:custGeom>
                  <a:rect b="b" l="l" r="r" t="t"/>
                  <a:pathLst>
                    <a:path extrusionOk="0" h="528" w="305">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2580" name="Google Shape;2580;p104"/>
              <p:cNvSpPr/>
              <p:nvPr/>
            </p:nvSpPr>
            <p:spPr>
              <a:xfrm>
                <a:off x="3695576" y="2665797"/>
                <a:ext cx="693618" cy="224114"/>
              </a:xfrm>
              <a:custGeom>
                <a:rect b="b" l="l" r="r" t="t"/>
                <a:pathLst>
                  <a:path extrusionOk="0" h="257" w="722">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1" name="Google Shape;2581;p104"/>
              <p:cNvSpPr/>
              <p:nvPr/>
            </p:nvSpPr>
            <p:spPr>
              <a:xfrm>
                <a:off x="3746493" y="2737304"/>
                <a:ext cx="4803" cy="6976"/>
              </a:xfrm>
              <a:custGeom>
                <a:rect b="b" l="l" r="r" t="t"/>
                <a:pathLst>
                  <a:path extrusionOk="0" h="8" w="5">
                    <a:moveTo>
                      <a:pt x="0" y="8"/>
                    </a:moveTo>
                    <a:lnTo>
                      <a:pt x="5" y="8"/>
                    </a:lnTo>
                    <a:lnTo>
                      <a:pt x="4" y="0"/>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2" name="Google Shape;2582;p104"/>
              <p:cNvSpPr/>
              <p:nvPr/>
            </p:nvSpPr>
            <p:spPr>
              <a:xfrm>
                <a:off x="3746493" y="2737304"/>
                <a:ext cx="4803" cy="6976"/>
              </a:xfrm>
              <a:custGeom>
                <a:rect b="b" l="l" r="r" t="t"/>
                <a:pathLst>
                  <a:path extrusionOk="0" h="8" w="5">
                    <a:moveTo>
                      <a:pt x="0" y="8"/>
                    </a:moveTo>
                    <a:lnTo>
                      <a:pt x="5" y="8"/>
                    </a:lnTo>
                    <a:lnTo>
                      <a:pt x="4" y="0"/>
                    </a:lnTo>
                    <a:lnTo>
                      <a:pt x="0"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3" name="Google Shape;2583;p104"/>
              <p:cNvSpPr/>
              <p:nvPr/>
            </p:nvSpPr>
            <p:spPr>
              <a:xfrm>
                <a:off x="3757060" y="2460868"/>
                <a:ext cx="592746" cy="283413"/>
              </a:xfrm>
              <a:custGeom>
                <a:rect b="b" l="l" r="r" t="t"/>
                <a:pathLst>
                  <a:path extrusionOk="0" h="325" w="617">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4" name="Google Shape;2584;p104"/>
              <p:cNvSpPr/>
              <p:nvPr/>
            </p:nvSpPr>
            <p:spPr>
              <a:xfrm>
                <a:off x="3834876" y="1902761"/>
                <a:ext cx="26899" cy="46218"/>
              </a:xfrm>
              <a:custGeom>
                <a:rect b="b" l="l" r="r" t="t"/>
                <a:pathLst>
                  <a:path extrusionOk="0" h="53" w="28">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5" name="Google Shape;2585;p104"/>
              <p:cNvSpPr/>
              <p:nvPr/>
            </p:nvSpPr>
            <p:spPr>
              <a:xfrm>
                <a:off x="3834876" y="1902761"/>
                <a:ext cx="26899" cy="46218"/>
              </a:xfrm>
              <a:custGeom>
                <a:rect b="b" l="l" r="r" t="t"/>
                <a:pathLst>
                  <a:path extrusionOk="0" h="53" w="28">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6" name="Google Shape;2586;p104"/>
              <p:cNvSpPr/>
              <p:nvPr/>
            </p:nvSpPr>
            <p:spPr>
              <a:xfrm>
                <a:off x="3957845" y="1848695"/>
                <a:ext cx="6725" cy="14825"/>
              </a:xfrm>
              <a:custGeom>
                <a:rect b="b" l="l" r="r" t="t"/>
                <a:pathLst>
                  <a:path extrusionOk="0" h="17" w="7">
                    <a:moveTo>
                      <a:pt x="2" y="4"/>
                    </a:moveTo>
                    <a:lnTo>
                      <a:pt x="0" y="10"/>
                    </a:lnTo>
                    <a:lnTo>
                      <a:pt x="0" y="17"/>
                    </a:lnTo>
                    <a:lnTo>
                      <a:pt x="7" y="15"/>
                    </a:lnTo>
                    <a:lnTo>
                      <a:pt x="7" y="2"/>
                    </a:lnTo>
                    <a:lnTo>
                      <a:pt x="7" y="0"/>
                    </a:lnTo>
                    <a:lnTo>
                      <a:pt x="2"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7" name="Google Shape;2587;p104"/>
              <p:cNvSpPr/>
              <p:nvPr/>
            </p:nvSpPr>
            <p:spPr>
              <a:xfrm>
                <a:off x="4076970" y="1801605"/>
                <a:ext cx="26899" cy="16569"/>
              </a:xfrm>
              <a:custGeom>
                <a:rect b="b" l="l" r="r" t="t"/>
                <a:pathLst>
                  <a:path extrusionOk="0" h="19" w="28">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8" name="Google Shape;2588;p104"/>
              <p:cNvSpPr/>
              <p:nvPr/>
            </p:nvSpPr>
            <p:spPr>
              <a:xfrm>
                <a:off x="4076970" y="1801605"/>
                <a:ext cx="26899" cy="16569"/>
              </a:xfrm>
              <a:custGeom>
                <a:rect b="b" l="l" r="r" t="t"/>
                <a:pathLst>
                  <a:path extrusionOk="0" h="19" w="28">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89" name="Google Shape;2589;p104"/>
              <p:cNvSpPr/>
              <p:nvPr/>
            </p:nvSpPr>
            <p:spPr>
              <a:xfrm>
                <a:off x="3853129" y="2216696"/>
                <a:ext cx="252661" cy="396779"/>
              </a:xfrm>
              <a:custGeom>
                <a:rect b="b" l="l" r="r" t="t"/>
                <a:pathLst>
                  <a:path extrusionOk="0" h="455" w="263">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2590" name="Google Shape;2590;p104"/>
              <p:cNvGrpSpPr/>
              <p:nvPr/>
            </p:nvGrpSpPr>
            <p:grpSpPr>
              <a:xfrm>
                <a:off x="3605271" y="1643765"/>
                <a:ext cx="623488" cy="586883"/>
                <a:chOff x="3605271" y="1643765"/>
                <a:chExt cx="623488" cy="586883"/>
              </a:xfrm>
            </p:grpSpPr>
            <p:sp>
              <p:nvSpPr>
                <p:cNvPr id="2591" name="Google Shape;2591;p104"/>
                <p:cNvSpPr/>
                <p:nvPr/>
              </p:nvSpPr>
              <p:spPr>
                <a:xfrm>
                  <a:off x="3681166" y="1643765"/>
                  <a:ext cx="47074" cy="36626"/>
                </a:xfrm>
                <a:custGeom>
                  <a:rect b="b" l="l" r="r" t="t"/>
                  <a:pathLst>
                    <a:path extrusionOk="0" h="42" w="49">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92" name="Google Shape;2592;p104"/>
                <p:cNvSpPr/>
                <p:nvPr/>
              </p:nvSpPr>
              <p:spPr>
                <a:xfrm>
                  <a:off x="3728240" y="1704808"/>
                  <a:ext cx="59563" cy="47962"/>
                </a:xfrm>
                <a:custGeom>
                  <a:rect b="b" l="l" r="r" t="t"/>
                  <a:pathLst>
                    <a:path extrusionOk="0" h="55" w="62">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93" name="Google Shape;2593;p104"/>
                <p:cNvSpPr/>
                <p:nvPr/>
              </p:nvSpPr>
              <p:spPr>
                <a:xfrm>
                  <a:off x="3605271" y="1734458"/>
                  <a:ext cx="469777" cy="190105"/>
                </a:xfrm>
                <a:custGeom>
                  <a:rect b="b" l="l" r="r" t="t"/>
                  <a:pathLst>
                    <a:path extrusionOk="0" h="218" w="489">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94" name="Google Shape;2594;p104"/>
                <p:cNvSpPr/>
                <p:nvPr/>
              </p:nvSpPr>
              <p:spPr>
                <a:xfrm>
                  <a:off x="3957845" y="1848695"/>
                  <a:ext cx="6725" cy="14825"/>
                </a:xfrm>
                <a:custGeom>
                  <a:rect b="b" l="l" r="r" t="t"/>
                  <a:pathLst>
                    <a:path extrusionOk="0" h="17" w="7">
                      <a:moveTo>
                        <a:pt x="2" y="4"/>
                      </a:moveTo>
                      <a:lnTo>
                        <a:pt x="0" y="10"/>
                      </a:lnTo>
                      <a:lnTo>
                        <a:pt x="0" y="17"/>
                      </a:lnTo>
                      <a:lnTo>
                        <a:pt x="7" y="15"/>
                      </a:lnTo>
                      <a:lnTo>
                        <a:pt x="7" y="2"/>
                      </a:lnTo>
                      <a:lnTo>
                        <a:pt x="7" y="0"/>
                      </a:lnTo>
                      <a:lnTo>
                        <a:pt x="2"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95" name="Google Shape;2595;p104"/>
                <p:cNvSpPr/>
                <p:nvPr/>
              </p:nvSpPr>
              <p:spPr>
                <a:xfrm>
                  <a:off x="3910771" y="1837358"/>
                  <a:ext cx="317988" cy="393290"/>
                </a:xfrm>
                <a:custGeom>
                  <a:rect b="b" l="l" r="r" t="t"/>
                  <a:pathLst>
                    <a:path extrusionOk="0" h="451" w="33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596" name="Google Shape;2596;p104"/>
              <p:cNvGrpSpPr/>
              <p:nvPr/>
            </p:nvGrpSpPr>
            <p:grpSpPr>
              <a:xfrm>
                <a:off x="3961687" y="3206462"/>
                <a:ext cx="747417" cy="577291"/>
                <a:chOff x="3961687" y="3206462"/>
                <a:chExt cx="747417" cy="577291"/>
              </a:xfrm>
            </p:grpSpPr>
            <p:sp>
              <p:nvSpPr>
                <p:cNvPr id="2597" name="Google Shape;2597;p104"/>
                <p:cNvSpPr/>
                <p:nvPr/>
              </p:nvSpPr>
              <p:spPr>
                <a:xfrm>
                  <a:off x="4598625" y="3765441"/>
                  <a:ext cx="3843" cy="3488"/>
                </a:xfrm>
                <a:custGeom>
                  <a:rect b="b" l="l" r="r" t="t"/>
                  <a:pathLst>
                    <a:path extrusionOk="0" h="4" w="4">
                      <a:moveTo>
                        <a:pt x="4" y="4"/>
                      </a:moveTo>
                      <a:lnTo>
                        <a:pt x="0" y="0"/>
                      </a:lnTo>
                      <a:lnTo>
                        <a:pt x="4" y="4"/>
                      </a:lnTo>
                      <a:lnTo>
                        <a:pt x="4"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98" name="Google Shape;2598;p104"/>
                <p:cNvSpPr/>
                <p:nvPr/>
              </p:nvSpPr>
              <p:spPr>
                <a:xfrm>
                  <a:off x="4598625" y="3765441"/>
                  <a:ext cx="3843" cy="3488"/>
                </a:xfrm>
                <a:custGeom>
                  <a:rect b="b" l="l" r="r" t="t"/>
                  <a:pathLst>
                    <a:path extrusionOk="0" h="4" w="4">
                      <a:moveTo>
                        <a:pt x="4" y="4"/>
                      </a:moveTo>
                      <a:lnTo>
                        <a:pt x="0" y="0"/>
                      </a:lnTo>
                      <a:lnTo>
                        <a:pt x="4" y="4"/>
                      </a:lnTo>
                      <a:lnTo>
                        <a:pt x="4"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599" name="Google Shape;2599;p104"/>
                <p:cNvSpPr/>
                <p:nvPr/>
              </p:nvSpPr>
              <p:spPr>
                <a:xfrm>
                  <a:off x="4667794" y="3735791"/>
                  <a:ext cx="4803" cy="3488"/>
                </a:xfrm>
                <a:custGeom>
                  <a:rect b="b" l="l" r="r" t="t"/>
                  <a:pathLst>
                    <a:path extrusionOk="0" h="4" w="5">
                      <a:moveTo>
                        <a:pt x="5" y="0"/>
                      </a:moveTo>
                      <a:lnTo>
                        <a:pt x="0" y="4"/>
                      </a:lnTo>
                      <a:lnTo>
                        <a:pt x="5" y="2"/>
                      </a:lnTo>
                      <a:lnTo>
                        <a:pt x="5"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0" name="Google Shape;2600;p104"/>
                <p:cNvSpPr/>
                <p:nvPr/>
              </p:nvSpPr>
              <p:spPr>
                <a:xfrm>
                  <a:off x="4667794" y="3735791"/>
                  <a:ext cx="4803" cy="3488"/>
                </a:xfrm>
                <a:custGeom>
                  <a:rect b="b" l="l" r="r" t="t"/>
                  <a:pathLst>
                    <a:path extrusionOk="0" h="4" w="5">
                      <a:moveTo>
                        <a:pt x="5" y="0"/>
                      </a:moveTo>
                      <a:lnTo>
                        <a:pt x="0" y="4"/>
                      </a:lnTo>
                      <a:lnTo>
                        <a:pt x="5" y="2"/>
                      </a:lnTo>
                      <a:lnTo>
                        <a:pt x="5"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1" name="Google Shape;2601;p104"/>
                <p:cNvSpPr/>
                <p:nvPr/>
              </p:nvSpPr>
              <p:spPr>
                <a:xfrm>
                  <a:off x="4573647" y="3780265"/>
                  <a:ext cx="6725" cy="3488"/>
                </a:xfrm>
                <a:custGeom>
                  <a:rect b="b" l="l" r="r" t="t"/>
                  <a:pathLst>
                    <a:path extrusionOk="0" h="4" w="7">
                      <a:moveTo>
                        <a:pt x="0" y="4"/>
                      </a:moveTo>
                      <a:lnTo>
                        <a:pt x="7" y="0"/>
                      </a:lnTo>
                      <a:lnTo>
                        <a:pt x="0" y="2"/>
                      </a:lnTo>
                      <a:lnTo>
                        <a:pt x="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2" name="Google Shape;2602;p104"/>
                <p:cNvSpPr/>
                <p:nvPr/>
              </p:nvSpPr>
              <p:spPr>
                <a:xfrm>
                  <a:off x="4573647" y="3780265"/>
                  <a:ext cx="6725" cy="3488"/>
                </a:xfrm>
                <a:custGeom>
                  <a:rect b="b" l="l" r="r" t="t"/>
                  <a:pathLst>
                    <a:path extrusionOk="0" h="4" w="7">
                      <a:moveTo>
                        <a:pt x="0" y="4"/>
                      </a:moveTo>
                      <a:lnTo>
                        <a:pt x="7" y="0"/>
                      </a:lnTo>
                      <a:lnTo>
                        <a:pt x="0" y="2"/>
                      </a:lnTo>
                      <a:lnTo>
                        <a:pt x="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3" name="Google Shape;2603;p104"/>
                <p:cNvSpPr/>
                <p:nvPr/>
              </p:nvSpPr>
              <p:spPr>
                <a:xfrm>
                  <a:off x="4608232" y="3759336"/>
                  <a:ext cx="8646" cy="7848"/>
                </a:xfrm>
                <a:custGeom>
                  <a:rect b="b" l="l" r="r" t="t"/>
                  <a:pathLst>
                    <a:path extrusionOk="0" h="9" w="9">
                      <a:moveTo>
                        <a:pt x="5" y="3"/>
                      </a:moveTo>
                      <a:lnTo>
                        <a:pt x="0" y="0"/>
                      </a:lnTo>
                      <a:lnTo>
                        <a:pt x="5" y="9"/>
                      </a:lnTo>
                      <a:lnTo>
                        <a:pt x="9" y="9"/>
                      </a:lnTo>
                      <a:lnTo>
                        <a:pt x="5" y="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4" name="Google Shape;2604;p104"/>
                <p:cNvSpPr/>
                <p:nvPr/>
              </p:nvSpPr>
              <p:spPr>
                <a:xfrm>
                  <a:off x="4608232" y="3759336"/>
                  <a:ext cx="8646" cy="7848"/>
                </a:xfrm>
                <a:custGeom>
                  <a:rect b="b" l="l" r="r" t="t"/>
                  <a:pathLst>
                    <a:path extrusionOk="0" h="9" w="9">
                      <a:moveTo>
                        <a:pt x="5" y="3"/>
                      </a:moveTo>
                      <a:lnTo>
                        <a:pt x="0" y="0"/>
                      </a:lnTo>
                      <a:lnTo>
                        <a:pt x="5" y="9"/>
                      </a:lnTo>
                      <a:lnTo>
                        <a:pt x="9" y="9"/>
                      </a:lnTo>
                      <a:lnTo>
                        <a:pt x="5" y="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5" name="Google Shape;2605;p104"/>
                <p:cNvSpPr/>
                <p:nvPr/>
              </p:nvSpPr>
              <p:spPr>
                <a:xfrm>
                  <a:off x="3961687" y="3206462"/>
                  <a:ext cx="747417" cy="514504"/>
                </a:xfrm>
                <a:custGeom>
                  <a:rect b="b" l="l" r="r" t="t"/>
                  <a:pathLst>
                    <a:path extrusionOk="0" h="590" w="778">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6" name="Google Shape;2606;p104"/>
                <p:cNvSpPr/>
                <p:nvPr/>
              </p:nvSpPr>
              <p:spPr>
                <a:xfrm>
                  <a:off x="4643777" y="3748872"/>
                  <a:ext cx="8646" cy="6976"/>
                </a:xfrm>
                <a:custGeom>
                  <a:rect b="b" l="l" r="r" t="t"/>
                  <a:pathLst>
                    <a:path extrusionOk="0" h="8" w="9">
                      <a:moveTo>
                        <a:pt x="9" y="0"/>
                      </a:moveTo>
                      <a:lnTo>
                        <a:pt x="8" y="2"/>
                      </a:lnTo>
                      <a:lnTo>
                        <a:pt x="0" y="8"/>
                      </a:lnTo>
                      <a:lnTo>
                        <a:pt x="8"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7" name="Google Shape;2607;p104"/>
                <p:cNvSpPr/>
                <p:nvPr/>
              </p:nvSpPr>
              <p:spPr>
                <a:xfrm>
                  <a:off x="4643777" y="3748872"/>
                  <a:ext cx="8646" cy="6976"/>
                </a:xfrm>
                <a:custGeom>
                  <a:rect b="b" l="l" r="r" t="t"/>
                  <a:pathLst>
                    <a:path extrusionOk="0" h="8" w="9">
                      <a:moveTo>
                        <a:pt x="9" y="0"/>
                      </a:moveTo>
                      <a:lnTo>
                        <a:pt x="8" y="2"/>
                      </a:lnTo>
                      <a:lnTo>
                        <a:pt x="0" y="8"/>
                      </a:lnTo>
                      <a:lnTo>
                        <a:pt x="8"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8" name="Google Shape;2608;p104"/>
                <p:cNvSpPr/>
                <p:nvPr/>
              </p:nvSpPr>
              <p:spPr>
                <a:xfrm>
                  <a:off x="4506399" y="3606729"/>
                  <a:ext cx="14410" cy="7848"/>
                </a:xfrm>
                <a:custGeom>
                  <a:rect b="b" l="l" r="r" t="t"/>
                  <a:pathLst>
                    <a:path extrusionOk="0" h="9" w="15">
                      <a:moveTo>
                        <a:pt x="15" y="5"/>
                      </a:moveTo>
                      <a:lnTo>
                        <a:pt x="8" y="7"/>
                      </a:lnTo>
                      <a:lnTo>
                        <a:pt x="0" y="0"/>
                      </a:lnTo>
                      <a:lnTo>
                        <a:pt x="0" y="0"/>
                      </a:lnTo>
                      <a:lnTo>
                        <a:pt x="4" y="7"/>
                      </a:lnTo>
                      <a:lnTo>
                        <a:pt x="8" y="9"/>
                      </a:lnTo>
                      <a:lnTo>
                        <a:pt x="15"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09" name="Google Shape;2609;p104"/>
                <p:cNvSpPr/>
                <p:nvPr/>
              </p:nvSpPr>
              <p:spPr>
                <a:xfrm>
                  <a:off x="4506399" y="3606729"/>
                  <a:ext cx="14410" cy="7848"/>
                </a:xfrm>
                <a:custGeom>
                  <a:rect b="b" l="l" r="r" t="t"/>
                  <a:pathLst>
                    <a:path extrusionOk="0" h="9" w="15">
                      <a:moveTo>
                        <a:pt x="15" y="5"/>
                      </a:moveTo>
                      <a:lnTo>
                        <a:pt x="8" y="7"/>
                      </a:lnTo>
                      <a:lnTo>
                        <a:pt x="0" y="0"/>
                      </a:lnTo>
                      <a:lnTo>
                        <a:pt x="0" y="0"/>
                      </a:lnTo>
                      <a:lnTo>
                        <a:pt x="4" y="7"/>
                      </a:lnTo>
                      <a:lnTo>
                        <a:pt x="8" y="9"/>
                      </a:lnTo>
                      <a:lnTo>
                        <a:pt x="15"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10" name="Google Shape;2610;p104"/>
                <p:cNvSpPr/>
                <p:nvPr/>
              </p:nvSpPr>
              <p:spPr>
                <a:xfrm>
                  <a:off x="4680283" y="3688701"/>
                  <a:ext cx="24978" cy="40986"/>
                </a:xfrm>
                <a:custGeom>
                  <a:rect b="b" l="l" r="r" t="t"/>
                  <a:pathLst>
                    <a:path extrusionOk="0" h="47" w="26">
                      <a:moveTo>
                        <a:pt x="26" y="0"/>
                      </a:moveTo>
                      <a:lnTo>
                        <a:pt x="18" y="5"/>
                      </a:lnTo>
                      <a:lnTo>
                        <a:pt x="18" y="13"/>
                      </a:lnTo>
                      <a:lnTo>
                        <a:pt x="13" y="26"/>
                      </a:lnTo>
                      <a:lnTo>
                        <a:pt x="3" y="39"/>
                      </a:lnTo>
                      <a:lnTo>
                        <a:pt x="3" y="41"/>
                      </a:lnTo>
                      <a:lnTo>
                        <a:pt x="0" y="47"/>
                      </a:lnTo>
                      <a:lnTo>
                        <a:pt x="15" y="26"/>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11" name="Google Shape;2611;p104"/>
                <p:cNvSpPr/>
                <p:nvPr/>
              </p:nvSpPr>
              <p:spPr>
                <a:xfrm>
                  <a:off x="4680283" y="3688701"/>
                  <a:ext cx="24978" cy="40986"/>
                </a:xfrm>
                <a:custGeom>
                  <a:rect b="b" l="l" r="r" t="t"/>
                  <a:pathLst>
                    <a:path extrusionOk="0" h="47" w="26">
                      <a:moveTo>
                        <a:pt x="26" y="0"/>
                      </a:moveTo>
                      <a:lnTo>
                        <a:pt x="18" y="5"/>
                      </a:lnTo>
                      <a:lnTo>
                        <a:pt x="18" y="13"/>
                      </a:lnTo>
                      <a:lnTo>
                        <a:pt x="13" y="26"/>
                      </a:lnTo>
                      <a:lnTo>
                        <a:pt x="3" y="39"/>
                      </a:lnTo>
                      <a:lnTo>
                        <a:pt x="3" y="41"/>
                      </a:lnTo>
                      <a:lnTo>
                        <a:pt x="0" y="47"/>
                      </a:lnTo>
                      <a:lnTo>
                        <a:pt x="15" y="26"/>
                      </a:lnTo>
                      <a:lnTo>
                        <a:pt x="2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12" name="Google Shape;2612;p104"/>
                <p:cNvSpPr/>
                <p:nvPr/>
              </p:nvSpPr>
              <p:spPr>
                <a:xfrm>
                  <a:off x="4707183" y="3673876"/>
                  <a:ext cx="1921" cy="6104"/>
                </a:xfrm>
                <a:custGeom>
                  <a:rect b="b" l="l" r="r" t="t"/>
                  <a:pathLst>
                    <a:path extrusionOk="0" h="7" w="2">
                      <a:moveTo>
                        <a:pt x="0" y="7"/>
                      </a:moveTo>
                      <a:lnTo>
                        <a:pt x="2" y="0"/>
                      </a:lnTo>
                      <a:lnTo>
                        <a:pt x="0" y="0"/>
                      </a:lnTo>
                      <a:lnTo>
                        <a:pt x="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13" name="Google Shape;2613;p104"/>
                <p:cNvSpPr/>
                <p:nvPr/>
              </p:nvSpPr>
              <p:spPr>
                <a:xfrm>
                  <a:off x="4707183" y="3673876"/>
                  <a:ext cx="1921" cy="6104"/>
                </a:xfrm>
                <a:custGeom>
                  <a:rect b="b" l="l" r="r" t="t"/>
                  <a:pathLst>
                    <a:path extrusionOk="0" h="7" w="2">
                      <a:moveTo>
                        <a:pt x="0" y="7"/>
                      </a:moveTo>
                      <a:lnTo>
                        <a:pt x="2" y="0"/>
                      </a:lnTo>
                      <a:lnTo>
                        <a:pt x="0" y="0"/>
                      </a:lnTo>
                      <a:lnTo>
                        <a:pt x="0"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614" name="Google Shape;2614;p104"/>
              <p:cNvGrpSpPr/>
              <p:nvPr/>
            </p:nvGrpSpPr>
            <p:grpSpPr>
              <a:xfrm>
                <a:off x="3872343" y="2857646"/>
                <a:ext cx="317988" cy="466542"/>
                <a:chOff x="3872343" y="2857646"/>
                <a:chExt cx="317988" cy="466542"/>
              </a:xfrm>
            </p:grpSpPr>
            <p:sp>
              <p:nvSpPr>
                <p:cNvPr id="2615" name="Google Shape;2615;p104"/>
                <p:cNvSpPr/>
                <p:nvPr/>
              </p:nvSpPr>
              <p:spPr>
                <a:xfrm>
                  <a:off x="3872343" y="2857646"/>
                  <a:ext cx="317988" cy="465669"/>
                </a:xfrm>
                <a:custGeom>
                  <a:rect b="b" l="l" r="r" t="t"/>
                  <a:pathLst>
                    <a:path extrusionOk="0" h="534" w="331">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16" name="Google Shape;2616;p104"/>
                <p:cNvSpPr/>
                <p:nvPr/>
              </p:nvSpPr>
              <p:spPr>
                <a:xfrm>
                  <a:off x="3912692" y="3321572"/>
                  <a:ext cx="8646" cy="2616"/>
                </a:xfrm>
                <a:custGeom>
                  <a:rect b="b" l="l" r="r" t="t"/>
                  <a:pathLst>
                    <a:path extrusionOk="0" h="3" w="9">
                      <a:moveTo>
                        <a:pt x="9" y="0"/>
                      </a:moveTo>
                      <a:lnTo>
                        <a:pt x="0" y="3"/>
                      </a:lnTo>
                      <a:lnTo>
                        <a:pt x="5"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17" name="Google Shape;2617;p104"/>
                <p:cNvSpPr/>
                <p:nvPr/>
              </p:nvSpPr>
              <p:spPr>
                <a:xfrm>
                  <a:off x="3912692" y="3321572"/>
                  <a:ext cx="8646" cy="2616"/>
                </a:xfrm>
                <a:custGeom>
                  <a:rect b="b" l="l" r="r" t="t"/>
                  <a:pathLst>
                    <a:path extrusionOk="0" h="3" w="9">
                      <a:moveTo>
                        <a:pt x="9" y="0"/>
                      </a:moveTo>
                      <a:lnTo>
                        <a:pt x="0" y="3"/>
                      </a:lnTo>
                      <a:lnTo>
                        <a:pt x="5" y="2"/>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18" name="Google Shape;2618;p104"/>
                <p:cNvSpPr/>
                <p:nvPr/>
              </p:nvSpPr>
              <p:spPr>
                <a:xfrm>
                  <a:off x="3997233" y="3295411"/>
                  <a:ext cx="63406" cy="13081"/>
                </a:xfrm>
                <a:custGeom>
                  <a:rect b="b" l="l" r="r" t="t"/>
                  <a:pathLst>
                    <a:path extrusionOk="0" h="15" w="66">
                      <a:moveTo>
                        <a:pt x="28" y="7"/>
                      </a:moveTo>
                      <a:lnTo>
                        <a:pt x="23" y="7"/>
                      </a:lnTo>
                      <a:lnTo>
                        <a:pt x="15" y="11"/>
                      </a:lnTo>
                      <a:lnTo>
                        <a:pt x="0" y="15"/>
                      </a:lnTo>
                      <a:lnTo>
                        <a:pt x="8" y="15"/>
                      </a:lnTo>
                      <a:lnTo>
                        <a:pt x="51" y="1"/>
                      </a:lnTo>
                      <a:lnTo>
                        <a:pt x="66" y="0"/>
                      </a:lnTo>
                      <a:lnTo>
                        <a:pt x="60" y="0"/>
                      </a:lnTo>
                      <a:lnTo>
                        <a:pt x="45" y="1"/>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19" name="Google Shape;2619;p104"/>
                <p:cNvSpPr/>
                <p:nvPr/>
              </p:nvSpPr>
              <p:spPr>
                <a:xfrm>
                  <a:off x="3997233" y="3295411"/>
                  <a:ext cx="63406" cy="13081"/>
                </a:xfrm>
                <a:custGeom>
                  <a:rect b="b" l="l" r="r" t="t"/>
                  <a:pathLst>
                    <a:path extrusionOk="0" h="15" w="66">
                      <a:moveTo>
                        <a:pt x="28" y="7"/>
                      </a:moveTo>
                      <a:lnTo>
                        <a:pt x="23" y="7"/>
                      </a:lnTo>
                      <a:lnTo>
                        <a:pt x="15" y="11"/>
                      </a:lnTo>
                      <a:lnTo>
                        <a:pt x="0" y="15"/>
                      </a:lnTo>
                      <a:lnTo>
                        <a:pt x="8" y="15"/>
                      </a:lnTo>
                      <a:lnTo>
                        <a:pt x="51" y="1"/>
                      </a:lnTo>
                      <a:lnTo>
                        <a:pt x="66" y="0"/>
                      </a:lnTo>
                      <a:lnTo>
                        <a:pt x="60" y="0"/>
                      </a:lnTo>
                      <a:lnTo>
                        <a:pt x="45" y="1"/>
                      </a:lnTo>
                      <a:lnTo>
                        <a:pt x="28" y="7"/>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2620" name="Google Shape;2620;p104"/>
              <p:cNvSpPr/>
              <p:nvPr/>
            </p:nvSpPr>
            <p:spPr>
              <a:xfrm>
                <a:off x="4067363" y="2150421"/>
                <a:ext cx="343927" cy="355793"/>
              </a:xfrm>
              <a:custGeom>
                <a:rect b="b" l="l" r="r" t="t"/>
                <a:pathLst>
                  <a:path extrusionOk="0" h="408" w="35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21" name="Google Shape;2621;p104"/>
              <p:cNvSpPr/>
              <p:nvPr/>
            </p:nvSpPr>
            <p:spPr>
              <a:xfrm>
                <a:off x="4087538" y="2831485"/>
                <a:ext cx="447682" cy="419452"/>
              </a:xfrm>
              <a:custGeom>
                <a:rect b="b" l="l" r="r" t="t"/>
                <a:pathLst>
                  <a:path extrusionOk="0" h="481" w="466">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22" name="Google Shape;2622;p104"/>
              <p:cNvSpPr/>
              <p:nvPr/>
            </p:nvSpPr>
            <p:spPr>
              <a:xfrm>
                <a:off x="4286401" y="2275123"/>
                <a:ext cx="365062" cy="333120"/>
              </a:xfrm>
              <a:custGeom>
                <a:rect b="b" l="l" r="r" t="t"/>
                <a:pathLst>
                  <a:path extrusionOk="0" h="382" w="380">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23" name="Google Shape;2623;p104"/>
              <p:cNvSpPr/>
              <p:nvPr/>
            </p:nvSpPr>
            <p:spPr>
              <a:xfrm>
                <a:off x="4280636" y="2793115"/>
                <a:ext cx="414057" cy="288645"/>
              </a:xfrm>
              <a:custGeom>
                <a:rect b="b" l="l" r="r" t="t"/>
                <a:pathLst>
                  <a:path extrusionOk="0" h="331" w="4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24" name="Google Shape;2624;p104"/>
              <p:cNvSpPr/>
              <p:nvPr/>
            </p:nvSpPr>
            <p:spPr>
              <a:xfrm>
                <a:off x="4280636" y="2793115"/>
                <a:ext cx="414057" cy="288645"/>
              </a:xfrm>
              <a:custGeom>
                <a:rect b="b" l="l" r="r" t="t"/>
                <a:pathLst>
                  <a:path extrusionOk="0" h="331" w="4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25" name="Google Shape;2625;p104"/>
              <p:cNvSpPr/>
              <p:nvPr/>
            </p:nvSpPr>
            <p:spPr>
              <a:xfrm>
                <a:off x="4387273" y="2078914"/>
                <a:ext cx="475542" cy="281669"/>
              </a:xfrm>
              <a:custGeom>
                <a:rect b="b" l="l" r="r" t="t"/>
                <a:pathLst>
                  <a:path extrusionOk="0" h="323" w="495">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26" name="Google Shape;2626;p104"/>
              <p:cNvSpPr/>
              <p:nvPr/>
            </p:nvSpPr>
            <p:spPr>
              <a:xfrm>
                <a:off x="4791723" y="2278611"/>
                <a:ext cx="88383" cy="132550"/>
              </a:xfrm>
              <a:custGeom>
                <a:rect b="b" l="l" r="r" t="t"/>
                <a:pathLst>
                  <a:path extrusionOk="0" h="152" w="9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2627" name="Google Shape;2627;p104"/>
              <p:cNvGrpSpPr/>
              <p:nvPr/>
            </p:nvGrpSpPr>
            <p:grpSpPr>
              <a:xfrm>
                <a:off x="4226838" y="2360583"/>
                <a:ext cx="636937" cy="326143"/>
                <a:chOff x="4226838" y="2360583"/>
                <a:chExt cx="636937" cy="326143"/>
              </a:xfrm>
            </p:grpSpPr>
            <p:sp>
              <p:nvSpPr>
                <p:cNvPr id="2628" name="Google Shape;2628;p104"/>
                <p:cNvSpPr/>
                <p:nvPr/>
              </p:nvSpPr>
              <p:spPr>
                <a:xfrm>
                  <a:off x="4226838" y="2360583"/>
                  <a:ext cx="632134" cy="326143"/>
                </a:xfrm>
                <a:custGeom>
                  <a:rect b="b" l="l" r="r" t="t"/>
                  <a:pathLst>
                    <a:path extrusionOk="0" h="374" w="658">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29" name="Google Shape;2629;p104"/>
                <p:cNvSpPr/>
                <p:nvPr/>
              </p:nvSpPr>
              <p:spPr>
                <a:xfrm>
                  <a:off x="4830151" y="2444299"/>
                  <a:ext cx="33624" cy="89820"/>
                </a:xfrm>
                <a:custGeom>
                  <a:rect b="b" l="l" r="r" t="t"/>
                  <a:pathLst>
                    <a:path extrusionOk="0" h="103" w="35">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2630" name="Google Shape;2630;p104"/>
              <p:cNvSpPr/>
              <p:nvPr/>
            </p:nvSpPr>
            <p:spPr>
              <a:xfrm>
                <a:off x="4846483" y="1740562"/>
                <a:ext cx="137379" cy="234579"/>
              </a:xfrm>
              <a:custGeom>
                <a:rect b="b" l="l" r="r" t="t"/>
                <a:pathLst>
                  <a:path extrusionOk="0" h="269" w="143">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2631" name="Google Shape;2631;p104"/>
              <p:cNvGrpSpPr/>
              <p:nvPr/>
            </p:nvGrpSpPr>
            <p:grpSpPr>
              <a:xfrm>
                <a:off x="4196096" y="2578593"/>
                <a:ext cx="720518" cy="298238"/>
                <a:chOff x="4196096" y="2578593"/>
                <a:chExt cx="720518" cy="298238"/>
              </a:xfrm>
            </p:grpSpPr>
            <p:sp>
              <p:nvSpPr>
                <p:cNvPr id="2632" name="Google Shape;2632;p104"/>
                <p:cNvSpPr/>
                <p:nvPr/>
              </p:nvSpPr>
              <p:spPr>
                <a:xfrm>
                  <a:off x="4793645" y="2624811"/>
                  <a:ext cx="3843" cy="4360"/>
                </a:xfrm>
                <a:custGeom>
                  <a:rect b="b" l="l" r="r" t="t"/>
                  <a:pathLst>
                    <a:path extrusionOk="0" h="5" w="4">
                      <a:moveTo>
                        <a:pt x="0" y="0"/>
                      </a:moveTo>
                      <a:lnTo>
                        <a:pt x="4" y="5"/>
                      </a:lnTo>
                      <a:lnTo>
                        <a:pt x="4" y="3"/>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33" name="Google Shape;2633;p104"/>
                <p:cNvSpPr/>
                <p:nvPr/>
              </p:nvSpPr>
              <p:spPr>
                <a:xfrm>
                  <a:off x="4762903" y="2800091"/>
                  <a:ext cx="18253" cy="17441"/>
                </a:xfrm>
                <a:custGeom>
                  <a:rect b="b" l="l" r="r" t="t"/>
                  <a:pathLst>
                    <a:path extrusionOk="0" h="20" w="19">
                      <a:moveTo>
                        <a:pt x="17" y="0"/>
                      </a:moveTo>
                      <a:lnTo>
                        <a:pt x="11" y="5"/>
                      </a:lnTo>
                      <a:lnTo>
                        <a:pt x="4" y="13"/>
                      </a:lnTo>
                      <a:lnTo>
                        <a:pt x="0" y="20"/>
                      </a:lnTo>
                      <a:lnTo>
                        <a:pt x="6" y="13"/>
                      </a:lnTo>
                      <a:lnTo>
                        <a:pt x="19" y="0"/>
                      </a:lnTo>
                      <a:lnTo>
                        <a:pt x="1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34" name="Google Shape;2634;p104"/>
                <p:cNvSpPr/>
                <p:nvPr/>
              </p:nvSpPr>
              <p:spPr>
                <a:xfrm>
                  <a:off x="4762903" y="2800091"/>
                  <a:ext cx="18253" cy="17441"/>
                </a:xfrm>
                <a:custGeom>
                  <a:rect b="b" l="l" r="r" t="t"/>
                  <a:pathLst>
                    <a:path extrusionOk="0" h="20" w="19">
                      <a:moveTo>
                        <a:pt x="17" y="0"/>
                      </a:moveTo>
                      <a:lnTo>
                        <a:pt x="11" y="5"/>
                      </a:lnTo>
                      <a:lnTo>
                        <a:pt x="4" y="13"/>
                      </a:lnTo>
                      <a:lnTo>
                        <a:pt x="0" y="20"/>
                      </a:lnTo>
                      <a:lnTo>
                        <a:pt x="6" y="13"/>
                      </a:lnTo>
                      <a:lnTo>
                        <a:pt x="19" y="0"/>
                      </a:lnTo>
                      <a:lnTo>
                        <a:pt x="1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35" name="Google Shape;2635;p104"/>
                <p:cNvSpPr/>
                <p:nvPr/>
              </p:nvSpPr>
              <p:spPr>
                <a:xfrm>
                  <a:off x="4804212" y="2773930"/>
                  <a:ext cx="27860" cy="7848"/>
                </a:xfrm>
                <a:custGeom>
                  <a:rect b="b" l="l" r="r" t="t"/>
                  <a:pathLst>
                    <a:path extrusionOk="0" h="9" w="29">
                      <a:moveTo>
                        <a:pt x="29" y="0"/>
                      </a:moveTo>
                      <a:lnTo>
                        <a:pt x="27" y="0"/>
                      </a:lnTo>
                      <a:lnTo>
                        <a:pt x="19" y="0"/>
                      </a:lnTo>
                      <a:lnTo>
                        <a:pt x="6" y="5"/>
                      </a:lnTo>
                      <a:lnTo>
                        <a:pt x="0" y="9"/>
                      </a:lnTo>
                      <a:lnTo>
                        <a:pt x="15" y="3"/>
                      </a:lnTo>
                      <a:lnTo>
                        <a:pt x="2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36" name="Google Shape;2636;p104"/>
                <p:cNvSpPr/>
                <p:nvPr/>
              </p:nvSpPr>
              <p:spPr>
                <a:xfrm>
                  <a:off x="4804212" y="2773930"/>
                  <a:ext cx="27860" cy="7848"/>
                </a:xfrm>
                <a:custGeom>
                  <a:rect b="b" l="l" r="r" t="t"/>
                  <a:pathLst>
                    <a:path extrusionOk="0" h="9" w="29">
                      <a:moveTo>
                        <a:pt x="29" y="0"/>
                      </a:moveTo>
                      <a:lnTo>
                        <a:pt x="27" y="0"/>
                      </a:lnTo>
                      <a:lnTo>
                        <a:pt x="19" y="0"/>
                      </a:lnTo>
                      <a:lnTo>
                        <a:pt x="6" y="5"/>
                      </a:lnTo>
                      <a:lnTo>
                        <a:pt x="0" y="9"/>
                      </a:lnTo>
                      <a:lnTo>
                        <a:pt x="15" y="3"/>
                      </a:lnTo>
                      <a:lnTo>
                        <a:pt x="2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37" name="Google Shape;2637;p104"/>
                <p:cNvSpPr/>
                <p:nvPr/>
              </p:nvSpPr>
              <p:spPr>
                <a:xfrm>
                  <a:off x="4848404" y="2746025"/>
                  <a:ext cx="17292" cy="32266"/>
                </a:xfrm>
                <a:custGeom>
                  <a:rect b="b" l="l" r="r" t="t"/>
                  <a:pathLst>
                    <a:path extrusionOk="0" h="37" w="18">
                      <a:moveTo>
                        <a:pt x="18" y="0"/>
                      </a:moveTo>
                      <a:lnTo>
                        <a:pt x="11" y="7"/>
                      </a:lnTo>
                      <a:lnTo>
                        <a:pt x="7" y="13"/>
                      </a:lnTo>
                      <a:lnTo>
                        <a:pt x="5" y="20"/>
                      </a:lnTo>
                      <a:lnTo>
                        <a:pt x="0" y="37"/>
                      </a:lnTo>
                      <a:lnTo>
                        <a:pt x="7" y="15"/>
                      </a:lnTo>
                      <a:lnTo>
                        <a:pt x="1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38" name="Google Shape;2638;p104"/>
                <p:cNvSpPr/>
                <p:nvPr/>
              </p:nvSpPr>
              <p:spPr>
                <a:xfrm>
                  <a:off x="4848404" y="2746025"/>
                  <a:ext cx="17292" cy="32266"/>
                </a:xfrm>
                <a:custGeom>
                  <a:rect b="b" l="l" r="r" t="t"/>
                  <a:pathLst>
                    <a:path extrusionOk="0" h="37" w="18">
                      <a:moveTo>
                        <a:pt x="18" y="0"/>
                      </a:moveTo>
                      <a:lnTo>
                        <a:pt x="11" y="7"/>
                      </a:lnTo>
                      <a:lnTo>
                        <a:pt x="7" y="13"/>
                      </a:lnTo>
                      <a:lnTo>
                        <a:pt x="5" y="20"/>
                      </a:lnTo>
                      <a:lnTo>
                        <a:pt x="0" y="37"/>
                      </a:lnTo>
                      <a:lnTo>
                        <a:pt x="7" y="15"/>
                      </a:lnTo>
                      <a:lnTo>
                        <a:pt x="1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39" name="Google Shape;2639;p104"/>
                <p:cNvSpPr/>
                <p:nvPr/>
              </p:nvSpPr>
              <p:spPr>
                <a:xfrm>
                  <a:off x="4871461" y="2731200"/>
                  <a:ext cx="5764" cy="4360"/>
                </a:xfrm>
                <a:custGeom>
                  <a:rect b="b" l="l" r="r" t="t"/>
                  <a:pathLst>
                    <a:path extrusionOk="0" h="5" w="6">
                      <a:moveTo>
                        <a:pt x="0" y="5"/>
                      </a:moveTo>
                      <a:lnTo>
                        <a:pt x="6" y="0"/>
                      </a:lnTo>
                      <a:lnTo>
                        <a:pt x="4" y="0"/>
                      </a:lnTo>
                      <a:lnTo>
                        <a:pt x="0"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0" name="Google Shape;2640;p104"/>
                <p:cNvSpPr/>
                <p:nvPr/>
              </p:nvSpPr>
              <p:spPr>
                <a:xfrm>
                  <a:off x="4871461" y="2731200"/>
                  <a:ext cx="5764" cy="4360"/>
                </a:xfrm>
                <a:custGeom>
                  <a:rect b="b" l="l" r="r" t="t"/>
                  <a:pathLst>
                    <a:path extrusionOk="0" h="5" w="6">
                      <a:moveTo>
                        <a:pt x="0" y="5"/>
                      </a:moveTo>
                      <a:lnTo>
                        <a:pt x="6" y="0"/>
                      </a:lnTo>
                      <a:lnTo>
                        <a:pt x="4" y="0"/>
                      </a:lnTo>
                      <a:lnTo>
                        <a:pt x="0" y="5"/>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1" name="Google Shape;2641;p104"/>
                <p:cNvSpPr/>
                <p:nvPr/>
              </p:nvSpPr>
              <p:spPr>
                <a:xfrm>
                  <a:off x="4882028" y="2712887"/>
                  <a:ext cx="12489" cy="11337"/>
                </a:xfrm>
                <a:custGeom>
                  <a:rect b="b" l="l" r="r" t="t"/>
                  <a:pathLst>
                    <a:path extrusionOk="0" h="13" w="13">
                      <a:moveTo>
                        <a:pt x="13" y="0"/>
                      </a:moveTo>
                      <a:lnTo>
                        <a:pt x="13" y="2"/>
                      </a:lnTo>
                      <a:lnTo>
                        <a:pt x="6" y="8"/>
                      </a:lnTo>
                      <a:lnTo>
                        <a:pt x="0" y="13"/>
                      </a:lnTo>
                      <a:lnTo>
                        <a:pt x="13" y="2"/>
                      </a:lnTo>
                      <a:lnTo>
                        <a:pt x="1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2" name="Google Shape;2642;p104"/>
                <p:cNvSpPr/>
                <p:nvPr/>
              </p:nvSpPr>
              <p:spPr>
                <a:xfrm>
                  <a:off x="4882028" y="2712887"/>
                  <a:ext cx="12489" cy="11337"/>
                </a:xfrm>
                <a:custGeom>
                  <a:rect b="b" l="l" r="r" t="t"/>
                  <a:pathLst>
                    <a:path extrusionOk="0" h="13" w="13">
                      <a:moveTo>
                        <a:pt x="13" y="0"/>
                      </a:moveTo>
                      <a:lnTo>
                        <a:pt x="13" y="2"/>
                      </a:lnTo>
                      <a:lnTo>
                        <a:pt x="6" y="8"/>
                      </a:lnTo>
                      <a:lnTo>
                        <a:pt x="0" y="13"/>
                      </a:lnTo>
                      <a:lnTo>
                        <a:pt x="13" y="2"/>
                      </a:lnTo>
                      <a:lnTo>
                        <a:pt x="13"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3" name="Google Shape;2643;p104"/>
                <p:cNvSpPr/>
                <p:nvPr/>
              </p:nvSpPr>
              <p:spPr>
                <a:xfrm>
                  <a:off x="4906046" y="2655333"/>
                  <a:ext cx="10568" cy="53194"/>
                </a:xfrm>
                <a:custGeom>
                  <a:rect b="b" l="l" r="r" t="t"/>
                  <a:pathLst>
                    <a:path extrusionOk="0" h="61" w="1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4" name="Google Shape;2644;p104"/>
                <p:cNvSpPr/>
                <p:nvPr/>
              </p:nvSpPr>
              <p:spPr>
                <a:xfrm>
                  <a:off x="4906046" y="2655333"/>
                  <a:ext cx="10568" cy="53194"/>
                </a:xfrm>
                <a:custGeom>
                  <a:rect b="b" l="l" r="r" t="t"/>
                  <a:pathLst>
                    <a:path extrusionOk="0" h="61" w="1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5" name="Google Shape;2645;p104"/>
                <p:cNvSpPr/>
                <p:nvPr/>
              </p:nvSpPr>
              <p:spPr>
                <a:xfrm>
                  <a:off x="4196096" y="2591674"/>
                  <a:ext cx="693618" cy="285157"/>
                </a:xfrm>
                <a:custGeom>
                  <a:rect b="b" l="l" r="r" t="t"/>
                  <a:pathLst>
                    <a:path extrusionOk="0" h="327" w="722">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6" name="Google Shape;2646;p104"/>
                <p:cNvSpPr/>
                <p:nvPr/>
              </p:nvSpPr>
              <p:spPr>
                <a:xfrm>
                  <a:off x="4846483" y="2589930"/>
                  <a:ext cx="8646" cy="6976"/>
                </a:xfrm>
                <a:custGeom>
                  <a:rect b="b" l="l" r="r" t="t"/>
                  <a:pathLst>
                    <a:path extrusionOk="0" h="8" w="9">
                      <a:moveTo>
                        <a:pt x="7" y="8"/>
                      </a:moveTo>
                      <a:lnTo>
                        <a:pt x="9" y="0"/>
                      </a:lnTo>
                      <a:lnTo>
                        <a:pt x="3" y="0"/>
                      </a:lnTo>
                      <a:lnTo>
                        <a:pt x="0" y="2"/>
                      </a:lnTo>
                      <a:lnTo>
                        <a:pt x="7"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7" name="Google Shape;2647;p104"/>
                <p:cNvSpPr/>
                <p:nvPr/>
              </p:nvSpPr>
              <p:spPr>
                <a:xfrm>
                  <a:off x="4846483" y="2589930"/>
                  <a:ext cx="8646" cy="6976"/>
                </a:xfrm>
                <a:custGeom>
                  <a:rect b="b" l="l" r="r" t="t"/>
                  <a:pathLst>
                    <a:path extrusionOk="0" h="8" w="9">
                      <a:moveTo>
                        <a:pt x="7" y="8"/>
                      </a:moveTo>
                      <a:lnTo>
                        <a:pt x="9" y="0"/>
                      </a:lnTo>
                      <a:lnTo>
                        <a:pt x="3" y="0"/>
                      </a:lnTo>
                      <a:lnTo>
                        <a:pt x="0" y="2"/>
                      </a:lnTo>
                      <a:lnTo>
                        <a:pt x="7"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8" name="Google Shape;2648;p104"/>
                <p:cNvSpPr/>
                <p:nvPr/>
              </p:nvSpPr>
              <p:spPr>
                <a:xfrm>
                  <a:off x="4848404" y="2578593"/>
                  <a:ext cx="8646" cy="11337"/>
                </a:xfrm>
                <a:custGeom>
                  <a:rect b="b" l="l" r="r" t="t"/>
                  <a:pathLst>
                    <a:path extrusionOk="0" h="13" w="9">
                      <a:moveTo>
                        <a:pt x="0" y="0"/>
                      </a:moveTo>
                      <a:lnTo>
                        <a:pt x="0" y="8"/>
                      </a:lnTo>
                      <a:lnTo>
                        <a:pt x="1" y="13"/>
                      </a:lnTo>
                      <a:lnTo>
                        <a:pt x="9" y="13"/>
                      </a:lnTo>
                      <a:lnTo>
                        <a:pt x="5" y="6"/>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49" name="Google Shape;2649;p104"/>
                <p:cNvSpPr/>
                <p:nvPr/>
              </p:nvSpPr>
              <p:spPr>
                <a:xfrm>
                  <a:off x="4848404" y="2578593"/>
                  <a:ext cx="8646" cy="11337"/>
                </a:xfrm>
                <a:custGeom>
                  <a:rect b="b" l="l" r="r" t="t"/>
                  <a:pathLst>
                    <a:path extrusionOk="0" h="13" w="9">
                      <a:moveTo>
                        <a:pt x="0" y="0"/>
                      </a:moveTo>
                      <a:lnTo>
                        <a:pt x="0" y="8"/>
                      </a:lnTo>
                      <a:lnTo>
                        <a:pt x="1" y="13"/>
                      </a:lnTo>
                      <a:lnTo>
                        <a:pt x="9" y="13"/>
                      </a:lnTo>
                      <a:lnTo>
                        <a:pt x="5" y="6"/>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50" name="Google Shape;2650;p104"/>
                <p:cNvSpPr/>
                <p:nvPr/>
              </p:nvSpPr>
              <p:spPr>
                <a:xfrm>
                  <a:off x="4857050" y="2588186"/>
                  <a:ext cx="43231" cy="64531"/>
                </a:xfrm>
                <a:custGeom>
                  <a:rect b="b" l="l" r="r" t="t"/>
                  <a:pathLst>
                    <a:path extrusionOk="0" h="74" w="45">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51" name="Google Shape;2651;p104"/>
                <p:cNvSpPr/>
                <p:nvPr/>
              </p:nvSpPr>
              <p:spPr>
                <a:xfrm>
                  <a:off x="4857050" y="2588186"/>
                  <a:ext cx="43231" cy="64531"/>
                </a:xfrm>
                <a:custGeom>
                  <a:rect b="b" l="l" r="r" t="t"/>
                  <a:pathLst>
                    <a:path extrusionOk="0" h="74" w="45">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652" name="Google Shape;2652;p104"/>
              <p:cNvGrpSpPr/>
              <p:nvPr/>
            </p:nvGrpSpPr>
            <p:grpSpPr>
              <a:xfrm>
                <a:off x="4508320" y="2295180"/>
                <a:ext cx="369866" cy="163944"/>
                <a:chOff x="4508320" y="2295180"/>
                <a:chExt cx="369866" cy="163944"/>
              </a:xfrm>
            </p:grpSpPr>
            <p:sp>
              <p:nvSpPr>
                <p:cNvPr id="2653" name="Google Shape;2653;p104"/>
                <p:cNvSpPr/>
                <p:nvPr/>
              </p:nvSpPr>
              <p:spPr>
                <a:xfrm>
                  <a:off x="4508320" y="2295180"/>
                  <a:ext cx="369866" cy="163944"/>
                </a:xfrm>
                <a:custGeom>
                  <a:rect b="b" l="l" r="r" t="t"/>
                  <a:pathLst>
                    <a:path extrusionOk="0" h="188" w="385">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54" name="Google Shape;2654;p104"/>
                <p:cNvSpPr/>
                <p:nvPr/>
              </p:nvSpPr>
              <p:spPr>
                <a:xfrm>
                  <a:off x="4707183" y="2383256"/>
                  <a:ext cx="14410" cy="14825"/>
                </a:xfrm>
                <a:custGeom>
                  <a:rect b="b" l="l" r="r" t="t"/>
                  <a:pathLst>
                    <a:path extrusionOk="0" h="17" w="15">
                      <a:moveTo>
                        <a:pt x="15" y="6"/>
                      </a:moveTo>
                      <a:lnTo>
                        <a:pt x="7" y="0"/>
                      </a:lnTo>
                      <a:lnTo>
                        <a:pt x="0" y="4"/>
                      </a:lnTo>
                      <a:lnTo>
                        <a:pt x="6" y="8"/>
                      </a:lnTo>
                      <a:lnTo>
                        <a:pt x="9" y="12"/>
                      </a:lnTo>
                      <a:lnTo>
                        <a:pt x="11" y="17"/>
                      </a:lnTo>
                      <a:lnTo>
                        <a:pt x="15" y="12"/>
                      </a:lnTo>
                      <a:lnTo>
                        <a:pt x="15"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55" name="Google Shape;2655;p104"/>
                <p:cNvSpPr/>
                <p:nvPr/>
              </p:nvSpPr>
              <p:spPr>
                <a:xfrm>
                  <a:off x="4707183" y="2383256"/>
                  <a:ext cx="14410" cy="14825"/>
                </a:xfrm>
                <a:custGeom>
                  <a:rect b="b" l="l" r="r" t="t"/>
                  <a:pathLst>
                    <a:path extrusionOk="0" h="17" w="15">
                      <a:moveTo>
                        <a:pt x="15" y="6"/>
                      </a:moveTo>
                      <a:lnTo>
                        <a:pt x="7" y="0"/>
                      </a:lnTo>
                      <a:lnTo>
                        <a:pt x="0" y="4"/>
                      </a:lnTo>
                      <a:lnTo>
                        <a:pt x="6" y="8"/>
                      </a:lnTo>
                      <a:lnTo>
                        <a:pt x="9" y="12"/>
                      </a:lnTo>
                      <a:lnTo>
                        <a:pt x="11" y="17"/>
                      </a:lnTo>
                      <a:lnTo>
                        <a:pt x="15" y="12"/>
                      </a:lnTo>
                      <a:lnTo>
                        <a:pt x="15"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56" name="Google Shape;2656;p104"/>
                <p:cNvSpPr/>
                <p:nvPr/>
              </p:nvSpPr>
              <p:spPr>
                <a:xfrm>
                  <a:off x="4865697" y="2440811"/>
                  <a:ext cx="9607" cy="18313"/>
                </a:xfrm>
                <a:custGeom>
                  <a:rect b="b" l="l" r="r" t="t"/>
                  <a:pathLst>
                    <a:path extrusionOk="0" h="21" w="10">
                      <a:moveTo>
                        <a:pt x="4" y="8"/>
                      </a:moveTo>
                      <a:lnTo>
                        <a:pt x="4" y="15"/>
                      </a:lnTo>
                      <a:lnTo>
                        <a:pt x="0" y="21"/>
                      </a:lnTo>
                      <a:lnTo>
                        <a:pt x="6" y="15"/>
                      </a:lnTo>
                      <a:lnTo>
                        <a:pt x="10" y="0"/>
                      </a:lnTo>
                      <a:lnTo>
                        <a:pt x="8" y="2"/>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57" name="Google Shape;2657;p104"/>
                <p:cNvSpPr/>
                <p:nvPr/>
              </p:nvSpPr>
              <p:spPr>
                <a:xfrm>
                  <a:off x="4865697" y="2440811"/>
                  <a:ext cx="9607" cy="18313"/>
                </a:xfrm>
                <a:custGeom>
                  <a:rect b="b" l="l" r="r" t="t"/>
                  <a:pathLst>
                    <a:path extrusionOk="0" h="21" w="10">
                      <a:moveTo>
                        <a:pt x="4" y="8"/>
                      </a:moveTo>
                      <a:lnTo>
                        <a:pt x="4" y="15"/>
                      </a:lnTo>
                      <a:lnTo>
                        <a:pt x="0" y="21"/>
                      </a:lnTo>
                      <a:lnTo>
                        <a:pt x="6" y="15"/>
                      </a:lnTo>
                      <a:lnTo>
                        <a:pt x="10" y="0"/>
                      </a:lnTo>
                      <a:lnTo>
                        <a:pt x="8" y="2"/>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58" name="Google Shape;2658;p104"/>
                <p:cNvSpPr/>
                <p:nvPr/>
              </p:nvSpPr>
              <p:spPr>
                <a:xfrm>
                  <a:off x="4873382" y="2416393"/>
                  <a:ext cx="4803" cy="26161"/>
                </a:xfrm>
                <a:custGeom>
                  <a:rect b="b" l="l" r="r" t="t"/>
                  <a:pathLst>
                    <a:path extrusionOk="0" h="30" w="5">
                      <a:moveTo>
                        <a:pt x="0" y="30"/>
                      </a:moveTo>
                      <a:lnTo>
                        <a:pt x="2" y="28"/>
                      </a:lnTo>
                      <a:lnTo>
                        <a:pt x="4" y="21"/>
                      </a:lnTo>
                      <a:lnTo>
                        <a:pt x="5" y="0"/>
                      </a:lnTo>
                      <a:lnTo>
                        <a:pt x="4" y="7"/>
                      </a:lnTo>
                      <a:lnTo>
                        <a:pt x="0"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59" name="Google Shape;2659;p104"/>
                <p:cNvSpPr/>
                <p:nvPr/>
              </p:nvSpPr>
              <p:spPr>
                <a:xfrm>
                  <a:off x="4873382" y="2416393"/>
                  <a:ext cx="4803" cy="26161"/>
                </a:xfrm>
                <a:custGeom>
                  <a:rect b="b" l="l" r="r" t="t"/>
                  <a:pathLst>
                    <a:path extrusionOk="0" h="30" w="5">
                      <a:moveTo>
                        <a:pt x="0" y="30"/>
                      </a:moveTo>
                      <a:lnTo>
                        <a:pt x="2" y="28"/>
                      </a:lnTo>
                      <a:lnTo>
                        <a:pt x="4" y="21"/>
                      </a:lnTo>
                      <a:lnTo>
                        <a:pt x="5" y="0"/>
                      </a:lnTo>
                      <a:lnTo>
                        <a:pt x="4" y="7"/>
                      </a:lnTo>
                      <a:lnTo>
                        <a:pt x="0" y="3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
            <p:nvSpPr>
              <p:cNvPr id="2660" name="Google Shape;2660;p104"/>
              <p:cNvSpPr/>
              <p:nvPr/>
            </p:nvSpPr>
            <p:spPr>
              <a:xfrm>
                <a:off x="4910849" y="2017871"/>
                <a:ext cx="141221" cy="124702"/>
              </a:xfrm>
              <a:custGeom>
                <a:rect b="b" l="l" r="r" t="t"/>
                <a:pathLst>
                  <a:path extrusionOk="0" h="143" w="147">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61" name="Google Shape;2661;p104"/>
              <p:cNvSpPr/>
              <p:nvPr/>
            </p:nvSpPr>
            <p:spPr>
              <a:xfrm>
                <a:off x="4951198" y="1706552"/>
                <a:ext cx="137379" cy="258996"/>
              </a:xfrm>
              <a:custGeom>
                <a:rect b="b" l="l" r="r" t="t"/>
                <a:pathLst>
                  <a:path extrusionOk="0" h="297" w="143">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62" name="Google Shape;2662;p104"/>
              <p:cNvSpPr/>
              <p:nvPr/>
            </p:nvSpPr>
            <p:spPr>
              <a:xfrm>
                <a:off x="5035739" y="2011767"/>
                <a:ext cx="43231" cy="69763"/>
              </a:xfrm>
              <a:custGeom>
                <a:rect b="b" l="l" r="r" t="t"/>
                <a:pathLst>
                  <a:path extrusionOk="0" h="80" w="45">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63" name="Google Shape;2663;p104"/>
              <p:cNvSpPr/>
              <p:nvPr/>
            </p:nvSpPr>
            <p:spPr>
              <a:xfrm>
                <a:off x="5078970" y="2032696"/>
                <a:ext cx="5764" cy="6976"/>
              </a:xfrm>
              <a:custGeom>
                <a:rect b="b" l="l" r="r" t="t"/>
                <a:pathLst>
                  <a:path extrusionOk="0" h="8" w="6">
                    <a:moveTo>
                      <a:pt x="2" y="8"/>
                    </a:moveTo>
                    <a:lnTo>
                      <a:pt x="6" y="4"/>
                    </a:lnTo>
                    <a:lnTo>
                      <a:pt x="0" y="0"/>
                    </a:lnTo>
                    <a:lnTo>
                      <a:pt x="2"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64" name="Google Shape;2664;p104"/>
              <p:cNvSpPr/>
              <p:nvPr/>
            </p:nvSpPr>
            <p:spPr>
              <a:xfrm>
                <a:off x="5078970" y="2032696"/>
                <a:ext cx="5764" cy="6976"/>
              </a:xfrm>
              <a:custGeom>
                <a:rect b="b" l="l" r="r" t="t"/>
                <a:pathLst>
                  <a:path extrusionOk="0" h="8" w="6">
                    <a:moveTo>
                      <a:pt x="2" y="8"/>
                    </a:moveTo>
                    <a:lnTo>
                      <a:pt x="6" y="4"/>
                    </a:lnTo>
                    <a:lnTo>
                      <a:pt x="0" y="0"/>
                    </a:lnTo>
                    <a:lnTo>
                      <a:pt x="2"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65" name="Google Shape;2665;p104"/>
              <p:cNvSpPr/>
              <p:nvPr/>
            </p:nvSpPr>
            <p:spPr>
              <a:xfrm>
                <a:off x="5084734" y="2025719"/>
                <a:ext cx="6725" cy="12209"/>
              </a:xfrm>
              <a:custGeom>
                <a:rect b="b" l="l" r="r" t="t"/>
                <a:pathLst>
                  <a:path extrusionOk="0" h="14" w="7">
                    <a:moveTo>
                      <a:pt x="7" y="0"/>
                    </a:moveTo>
                    <a:lnTo>
                      <a:pt x="5" y="6"/>
                    </a:lnTo>
                    <a:lnTo>
                      <a:pt x="0" y="12"/>
                    </a:lnTo>
                    <a:lnTo>
                      <a:pt x="5" y="14"/>
                    </a:lnTo>
                    <a:lnTo>
                      <a:pt x="7" y="8"/>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66" name="Google Shape;2666;p104"/>
              <p:cNvSpPr/>
              <p:nvPr/>
            </p:nvSpPr>
            <p:spPr>
              <a:xfrm>
                <a:off x="5084734" y="2025719"/>
                <a:ext cx="6725" cy="12209"/>
              </a:xfrm>
              <a:custGeom>
                <a:rect b="b" l="l" r="r" t="t"/>
                <a:pathLst>
                  <a:path extrusionOk="0" h="14" w="7">
                    <a:moveTo>
                      <a:pt x="7" y="0"/>
                    </a:moveTo>
                    <a:lnTo>
                      <a:pt x="5" y="6"/>
                    </a:lnTo>
                    <a:lnTo>
                      <a:pt x="0" y="12"/>
                    </a:lnTo>
                    <a:lnTo>
                      <a:pt x="5" y="14"/>
                    </a:lnTo>
                    <a:lnTo>
                      <a:pt x="7" y="8"/>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67" name="Google Shape;2667;p104"/>
              <p:cNvSpPr/>
              <p:nvPr/>
            </p:nvSpPr>
            <p:spPr>
              <a:xfrm>
                <a:off x="5089537" y="2037928"/>
                <a:ext cx="9607" cy="19185"/>
              </a:xfrm>
              <a:custGeom>
                <a:rect b="b" l="l" r="r" t="t"/>
                <a:pathLst>
                  <a:path extrusionOk="0" h="22" w="10">
                    <a:moveTo>
                      <a:pt x="6" y="2"/>
                    </a:moveTo>
                    <a:lnTo>
                      <a:pt x="0" y="0"/>
                    </a:lnTo>
                    <a:lnTo>
                      <a:pt x="2" y="15"/>
                    </a:lnTo>
                    <a:lnTo>
                      <a:pt x="6" y="22"/>
                    </a:lnTo>
                    <a:lnTo>
                      <a:pt x="10" y="17"/>
                    </a:lnTo>
                    <a:lnTo>
                      <a:pt x="10" y="13"/>
                    </a:lnTo>
                    <a:lnTo>
                      <a:pt x="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68" name="Google Shape;2668;p104"/>
              <p:cNvSpPr/>
              <p:nvPr/>
            </p:nvSpPr>
            <p:spPr>
              <a:xfrm>
                <a:off x="5089537" y="2037928"/>
                <a:ext cx="9607" cy="19185"/>
              </a:xfrm>
              <a:custGeom>
                <a:rect b="b" l="l" r="r" t="t"/>
                <a:pathLst>
                  <a:path extrusionOk="0" h="22" w="10">
                    <a:moveTo>
                      <a:pt x="6" y="2"/>
                    </a:moveTo>
                    <a:lnTo>
                      <a:pt x="0" y="0"/>
                    </a:lnTo>
                    <a:lnTo>
                      <a:pt x="2" y="15"/>
                    </a:lnTo>
                    <a:lnTo>
                      <a:pt x="6" y="22"/>
                    </a:lnTo>
                    <a:lnTo>
                      <a:pt x="10" y="17"/>
                    </a:lnTo>
                    <a:lnTo>
                      <a:pt x="10" y="13"/>
                    </a:lnTo>
                    <a:lnTo>
                      <a:pt x="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2669" name="Google Shape;2669;p104"/>
              <p:cNvGrpSpPr/>
              <p:nvPr/>
            </p:nvGrpSpPr>
            <p:grpSpPr>
              <a:xfrm>
                <a:off x="1028701" y="1983861"/>
                <a:ext cx="665758" cy="1012438"/>
                <a:chOff x="1028701" y="1983861"/>
                <a:chExt cx="665758" cy="1012438"/>
              </a:xfrm>
            </p:grpSpPr>
            <p:sp>
              <p:nvSpPr>
                <p:cNvPr id="2670" name="Google Shape;2670;p104"/>
                <p:cNvSpPr/>
                <p:nvPr/>
              </p:nvSpPr>
              <p:spPr>
                <a:xfrm>
                  <a:off x="1028701" y="1983861"/>
                  <a:ext cx="665758" cy="1012438"/>
                </a:xfrm>
                <a:custGeom>
                  <a:rect b="b" l="l" r="r" t="t"/>
                  <a:pathLst>
                    <a:path extrusionOk="0" h="1161" w="693">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71" name="Google Shape;2671;p104"/>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72" name="Google Shape;2672;p104"/>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73" name="Google Shape;2673;p104"/>
                <p:cNvSpPr/>
                <p:nvPr/>
              </p:nvSpPr>
              <p:spPr>
                <a:xfrm>
                  <a:off x="1182411" y="2787011"/>
                  <a:ext cx="17292" cy="9592"/>
                </a:xfrm>
                <a:custGeom>
                  <a:rect b="b" l="l" r="r" t="t"/>
                  <a:pathLst>
                    <a:path extrusionOk="0" h="11" w="18">
                      <a:moveTo>
                        <a:pt x="7" y="0"/>
                      </a:moveTo>
                      <a:lnTo>
                        <a:pt x="0" y="4"/>
                      </a:lnTo>
                      <a:lnTo>
                        <a:pt x="3" y="9"/>
                      </a:lnTo>
                      <a:lnTo>
                        <a:pt x="11" y="11"/>
                      </a:lnTo>
                      <a:lnTo>
                        <a:pt x="18" y="11"/>
                      </a:lnTo>
                      <a:lnTo>
                        <a:pt x="18" y="5"/>
                      </a:lnTo>
                      <a:lnTo>
                        <a:pt x="15" y="0"/>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74" name="Google Shape;2674;p104"/>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75" name="Google Shape;2675;p104"/>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76" name="Google Shape;2676;p104"/>
                <p:cNvSpPr/>
                <p:nvPr/>
              </p:nvSpPr>
              <p:spPr>
                <a:xfrm>
                  <a:off x="1212192" y="2785267"/>
                  <a:ext cx="27860" cy="13081"/>
                </a:xfrm>
                <a:custGeom>
                  <a:rect b="b" l="l" r="r" t="t"/>
                  <a:pathLst>
                    <a:path extrusionOk="0" h="15" w="29">
                      <a:moveTo>
                        <a:pt x="8" y="6"/>
                      </a:moveTo>
                      <a:lnTo>
                        <a:pt x="0" y="0"/>
                      </a:lnTo>
                      <a:lnTo>
                        <a:pt x="0" y="6"/>
                      </a:lnTo>
                      <a:lnTo>
                        <a:pt x="0" y="13"/>
                      </a:lnTo>
                      <a:lnTo>
                        <a:pt x="8" y="15"/>
                      </a:lnTo>
                      <a:lnTo>
                        <a:pt x="21" y="15"/>
                      </a:lnTo>
                      <a:lnTo>
                        <a:pt x="29" y="11"/>
                      </a:lnTo>
                      <a:lnTo>
                        <a:pt x="21" y="11"/>
                      </a:lnTo>
                      <a:lnTo>
                        <a:pt x="8" y="6"/>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77" name="Google Shape;2677;p104"/>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78" name="Google Shape;2678;p104"/>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79" name="Google Shape;2679;p104"/>
                <p:cNvSpPr/>
                <p:nvPr/>
              </p:nvSpPr>
              <p:spPr>
                <a:xfrm>
                  <a:off x="1217957" y="2865495"/>
                  <a:ext cx="10568" cy="6976"/>
                </a:xfrm>
                <a:custGeom>
                  <a:rect b="b" l="l" r="r" t="t"/>
                  <a:pathLst>
                    <a:path extrusionOk="0" h="8" w="11">
                      <a:moveTo>
                        <a:pt x="0" y="0"/>
                      </a:moveTo>
                      <a:lnTo>
                        <a:pt x="6" y="8"/>
                      </a:lnTo>
                      <a:lnTo>
                        <a:pt x="11" y="8"/>
                      </a:lnTo>
                      <a:lnTo>
                        <a:pt x="8" y="2"/>
                      </a:lnTo>
                      <a:lnTo>
                        <a:pt x="0"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80" name="Google Shape;2680;p104"/>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81" name="Google Shape;2681;p104"/>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82" name="Google Shape;2682;p104"/>
                <p:cNvSpPr/>
                <p:nvPr/>
              </p:nvSpPr>
              <p:spPr>
                <a:xfrm>
                  <a:off x="1293851" y="2902993"/>
                  <a:ext cx="16332" cy="24417"/>
                </a:xfrm>
                <a:custGeom>
                  <a:rect b="b" l="l" r="r" t="t"/>
                  <a:pathLst>
                    <a:path extrusionOk="0" h="28" w="17">
                      <a:moveTo>
                        <a:pt x="4" y="8"/>
                      </a:moveTo>
                      <a:lnTo>
                        <a:pt x="0" y="0"/>
                      </a:lnTo>
                      <a:lnTo>
                        <a:pt x="2" y="8"/>
                      </a:lnTo>
                      <a:lnTo>
                        <a:pt x="4" y="23"/>
                      </a:lnTo>
                      <a:lnTo>
                        <a:pt x="11" y="28"/>
                      </a:lnTo>
                      <a:lnTo>
                        <a:pt x="17" y="28"/>
                      </a:lnTo>
                      <a:lnTo>
                        <a:pt x="8" y="15"/>
                      </a:lnTo>
                      <a:lnTo>
                        <a:pt x="4" y="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83" name="Google Shape;2683;p104"/>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84" name="Google Shape;2684;p104"/>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85" name="Google Shape;2685;p104"/>
                <p:cNvSpPr/>
                <p:nvPr/>
              </p:nvSpPr>
              <p:spPr>
                <a:xfrm>
                  <a:off x="1304419" y="2862007"/>
                  <a:ext cx="22096" cy="20057"/>
                </a:xfrm>
                <a:custGeom>
                  <a:rect b="b" l="l" r="r" t="t"/>
                  <a:pathLst>
                    <a:path extrusionOk="0" h="23" w="23">
                      <a:moveTo>
                        <a:pt x="14" y="10"/>
                      </a:moveTo>
                      <a:lnTo>
                        <a:pt x="8" y="4"/>
                      </a:lnTo>
                      <a:lnTo>
                        <a:pt x="0" y="0"/>
                      </a:lnTo>
                      <a:lnTo>
                        <a:pt x="6" y="8"/>
                      </a:lnTo>
                      <a:lnTo>
                        <a:pt x="14" y="21"/>
                      </a:lnTo>
                      <a:lnTo>
                        <a:pt x="23" y="23"/>
                      </a:lnTo>
                      <a:lnTo>
                        <a:pt x="21" y="15"/>
                      </a:lnTo>
                      <a:lnTo>
                        <a:pt x="14" y="1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686" name="Google Shape;2686;p104"/>
              <p:cNvGrpSpPr/>
              <p:nvPr/>
            </p:nvGrpSpPr>
            <p:grpSpPr>
              <a:xfrm>
                <a:off x="4813819" y="2127748"/>
                <a:ext cx="108558" cy="225859"/>
                <a:chOff x="4813819" y="2127748"/>
                <a:chExt cx="108558" cy="225859"/>
              </a:xfrm>
            </p:grpSpPr>
            <p:sp>
              <p:nvSpPr>
                <p:cNvPr id="2687" name="Google Shape;2687;p104"/>
                <p:cNvSpPr/>
                <p:nvPr/>
              </p:nvSpPr>
              <p:spPr>
                <a:xfrm>
                  <a:off x="4813819" y="2127748"/>
                  <a:ext cx="108558" cy="225859"/>
                </a:xfrm>
                <a:custGeom>
                  <a:rect b="b" l="l" r="r" t="t"/>
                  <a:pathLst>
                    <a:path extrusionOk="0" h="259" w="113">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88" name="Google Shape;2688;p104"/>
                <p:cNvSpPr/>
                <p:nvPr/>
              </p:nvSpPr>
              <p:spPr>
                <a:xfrm>
                  <a:off x="4914692" y="2269019"/>
                  <a:ext cx="5764" cy="17441"/>
                </a:xfrm>
                <a:custGeom>
                  <a:rect b="b" l="l" r="r" t="t"/>
                  <a:pathLst>
                    <a:path extrusionOk="0" h="20" w="6">
                      <a:moveTo>
                        <a:pt x="6" y="0"/>
                      </a:moveTo>
                      <a:lnTo>
                        <a:pt x="0" y="20"/>
                      </a:lnTo>
                      <a:lnTo>
                        <a:pt x="6" y="5"/>
                      </a:lnTo>
                      <a:lnTo>
                        <a:pt x="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89" name="Google Shape;2689;p104"/>
                <p:cNvSpPr/>
                <p:nvPr/>
              </p:nvSpPr>
              <p:spPr>
                <a:xfrm>
                  <a:off x="4914692" y="2269019"/>
                  <a:ext cx="5764" cy="17441"/>
                </a:xfrm>
                <a:custGeom>
                  <a:rect b="b" l="l" r="r" t="t"/>
                  <a:pathLst>
                    <a:path extrusionOk="0" h="20" w="6">
                      <a:moveTo>
                        <a:pt x="6" y="0"/>
                      </a:moveTo>
                      <a:lnTo>
                        <a:pt x="0" y="20"/>
                      </a:lnTo>
                      <a:lnTo>
                        <a:pt x="6" y="5"/>
                      </a:lnTo>
                      <a:lnTo>
                        <a:pt x="6"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690" name="Google Shape;2690;p104"/>
              <p:cNvGrpSpPr/>
              <p:nvPr/>
            </p:nvGrpSpPr>
            <p:grpSpPr>
              <a:xfrm>
                <a:off x="4438189" y="1771956"/>
                <a:ext cx="613881" cy="415091"/>
                <a:chOff x="4438189" y="1771956"/>
                <a:chExt cx="613881" cy="415091"/>
              </a:xfrm>
            </p:grpSpPr>
            <p:sp>
              <p:nvSpPr>
                <p:cNvPr id="2691" name="Google Shape;2691;p104"/>
                <p:cNvSpPr/>
                <p:nvPr/>
              </p:nvSpPr>
              <p:spPr>
                <a:xfrm>
                  <a:off x="4438189" y="1771956"/>
                  <a:ext cx="490913" cy="398523"/>
                </a:xfrm>
                <a:custGeom>
                  <a:rect b="b" l="l" r="r" t="t"/>
                  <a:pathLst>
                    <a:path extrusionOk="0" h="457" w="511">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92" name="Google Shape;2692;p104"/>
                <p:cNvSpPr/>
                <p:nvPr/>
              </p:nvSpPr>
              <p:spPr>
                <a:xfrm>
                  <a:off x="4906045" y="2105075"/>
                  <a:ext cx="146025" cy="81972"/>
                </a:xfrm>
                <a:custGeom>
                  <a:rect b="b" l="l" r="r" t="t"/>
                  <a:pathLst>
                    <a:path extrusionOk="0" h="94" w="152">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693" name="Google Shape;2693;p104"/>
              <p:cNvGrpSpPr/>
              <p:nvPr/>
            </p:nvGrpSpPr>
            <p:grpSpPr>
              <a:xfrm>
                <a:off x="4907967" y="1921074"/>
                <a:ext cx="285325" cy="141272"/>
                <a:chOff x="4907967" y="1921074"/>
                <a:chExt cx="285325" cy="141272"/>
              </a:xfrm>
            </p:grpSpPr>
            <p:sp>
              <p:nvSpPr>
                <p:cNvPr id="2694" name="Google Shape;2694;p104"/>
                <p:cNvSpPr/>
                <p:nvPr/>
              </p:nvSpPr>
              <p:spPr>
                <a:xfrm>
                  <a:off x="4907967" y="1921074"/>
                  <a:ext cx="273797" cy="131678"/>
                </a:xfrm>
                <a:custGeom>
                  <a:rect b="b" l="l" r="r" t="t"/>
                  <a:pathLst>
                    <a:path extrusionOk="0" h="151" w="285">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95" name="Google Shape;2695;p104"/>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96" name="Google Shape;2696;p104"/>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97" name="Google Shape;2697;p104"/>
                <p:cNvSpPr/>
                <p:nvPr/>
              </p:nvSpPr>
              <p:spPr>
                <a:xfrm>
                  <a:off x="5127965" y="2045777"/>
                  <a:ext cx="20174" cy="16569"/>
                </a:xfrm>
                <a:custGeom>
                  <a:rect b="b" l="l" r="r" t="t"/>
                  <a:pathLst>
                    <a:path extrusionOk="0" h="19" w="21">
                      <a:moveTo>
                        <a:pt x="9" y="0"/>
                      </a:moveTo>
                      <a:lnTo>
                        <a:pt x="6" y="6"/>
                      </a:lnTo>
                      <a:lnTo>
                        <a:pt x="0" y="19"/>
                      </a:lnTo>
                      <a:lnTo>
                        <a:pt x="13" y="11"/>
                      </a:lnTo>
                      <a:lnTo>
                        <a:pt x="21" y="6"/>
                      </a:lnTo>
                      <a:lnTo>
                        <a:pt x="15" y="0"/>
                      </a:lnTo>
                      <a:lnTo>
                        <a:pt x="9"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98" name="Google Shape;2698;p104"/>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699" name="Google Shape;2699;p104"/>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700" name="Google Shape;2700;p104"/>
                <p:cNvSpPr/>
                <p:nvPr/>
              </p:nvSpPr>
              <p:spPr>
                <a:xfrm>
                  <a:off x="5176960" y="2042288"/>
                  <a:ext cx="16332" cy="13081"/>
                </a:xfrm>
                <a:custGeom>
                  <a:rect b="b" l="l" r="r" t="t"/>
                  <a:pathLst>
                    <a:path extrusionOk="0" h="15" w="17">
                      <a:moveTo>
                        <a:pt x="7" y="0"/>
                      </a:moveTo>
                      <a:lnTo>
                        <a:pt x="7" y="2"/>
                      </a:lnTo>
                      <a:lnTo>
                        <a:pt x="7" y="10"/>
                      </a:lnTo>
                      <a:lnTo>
                        <a:pt x="0" y="15"/>
                      </a:lnTo>
                      <a:lnTo>
                        <a:pt x="13" y="13"/>
                      </a:lnTo>
                      <a:lnTo>
                        <a:pt x="17" y="12"/>
                      </a:lnTo>
                      <a:lnTo>
                        <a:pt x="11" y="4"/>
                      </a:lnTo>
                      <a:lnTo>
                        <a:pt x="7"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2701" name="Google Shape;2701;p104"/>
              <p:cNvGrpSpPr/>
              <p:nvPr/>
            </p:nvGrpSpPr>
            <p:grpSpPr>
              <a:xfrm>
                <a:off x="4998272" y="1471973"/>
                <a:ext cx="320870" cy="429916"/>
                <a:chOff x="4998272" y="1471973"/>
                <a:chExt cx="320870" cy="429916"/>
              </a:xfrm>
            </p:grpSpPr>
            <p:sp>
              <p:nvSpPr>
                <p:cNvPr id="2702" name="Google Shape;2702;p104"/>
                <p:cNvSpPr/>
                <p:nvPr/>
              </p:nvSpPr>
              <p:spPr>
                <a:xfrm>
                  <a:off x="4998272" y="1471973"/>
                  <a:ext cx="299735" cy="429916"/>
                </a:xfrm>
                <a:custGeom>
                  <a:rect b="b" l="l" r="r" t="t"/>
                  <a:pathLst>
                    <a:path extrusionOk="0" h="493" w="312">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703" name="Google Shape;2703;p104"/>
                <p:cNvSpPr/>
                <p:nvPr/>
              </p:nvSpPr>
              <p:spPr>
                <a:xfrm>
                  <a:off x="5212505" y="1730970"/>
                  <a:ext cx="16332" cy="18313"/>
                </a:xfrm>
                <a:custGeom>
                  <a:rect b="b" l="l" r="r" t="t"/>
                  <a:pathLst>
                    <a:path extrusionOk="0" h="21" w="17">
                      <a:moveTo>
                        <a:pt x="8" y="0"/>
                      </a:moveTo>
                      <a:lnTo>
                        <a:pt x="0" y="13"/>
                      </a:lnTo>
                      <a:lnTo>
                        <a:pt x="2" y="21"/>
                      </a:lnTo>
                      <a:lnTo>
                        <a:pt x="17" y="13"/>
                      </a:lnTo>
                      <a:lnTo>
                        <a:pt x="17" y="6"/>
                      </a:lnTo>
                      <a:lnTo>
                        <a:pt x="10" y="2"/>
                      </a:lnTo>
                      <a:lnTo>
                        <a:pt x="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704" name="Google Shape;2704;p104"/>
                <p:cNvSpPr/>
                <p:nvPr/>
              </p:nvSpPr>
              <p:spPr>
                <a:xfrm>
                  <a:off x="5212505" y="1730970"/>
                  <a:ext cx="16332" cy="18313"/>
                </a:xfrm>
                <a:custGeom>
                  <a:rect b="b" l="l" r="r" t="t"/>
                  <a:pathLst>
                    <a:path extrusionOk="0" h="21" w="17">
                      <a:moveTo>
                        <a:pt x="8" y="0"/>
                      </a:moveTo>
                      <a:lnTo>
                        <a:pt x="0" y="13"/>
                      </a:lnTo>
                      <a:lnTo>
                        <a:pt x="2" y="21"/>
                      </a:lnTo>
                      <a:lnTo>
                        <a:pt x="17" y="13"/>
                      </a:lnTo>
                      <a:lnTo>
                        <a:pt x="17" y="6"/>
                      </a:lnTo>
                      <a:lnTo>
                        <a:pt x="10" y="2"/>
                      </a:lnTo>
                      <a:lnTo>
                        <a:pt x="8"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705" name="Google Shape;2705;p104"/>
                <p:cNvSpPr/>
                <p:nvPr/>
              </p:nvSpPr>
              <p:spPr>
                <a:xfrm>
                  <a:off x="5310496" y="1669055"/>
                  <a:ext cx="8646" cy="17441"/>
                </a:xfrm>
                <a:custGeom>
                  <a:rect b="b" l="l" r="r" t="t"/>
                  <a:pathLst>
                    <a:path extrusionOk="0" h="20" w="9">
                      <a:moveTo>
                        <a:pt x="4" y="0"/>
                      </a:moveTo>
                      <a:lnTo>
                        <a:pt x="0" y="7"/>
                      </a:lnTo>
                      <a:lnTo>
                        <a:pt x="0" y="15"/>
                      </a:lnTo>
                      <a:lnTo>
                        <a:pt x="4" y="20"/>
                      </a:lnTo>
                      <a:lnTo>
                        <a:pt x="9" y="15"/>
                      </a:lnTo>
                      <a:lnTo>
                        <a:pt x="9" y="7"/>
                      </a:lnTo>
                      <a:lnTo>
                        <a:pt x="4" y="2"/>
                      </a:lnTo>
                      <a:lnTo>
                        <a:pt x="4"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706" name="Google Shape;2706;p104"/>
                <p:cNvSpPr/>
                <p:nvPr/>
              </p:nvSpPr>
              <p:spPr>
                <a:xfrm>
                  <a:off x="5310496" y="1669055"/>
                  <a:ext cx="8646" cy="17441"/>
                </a:xfrm>
                <a:custGeom>
                  <a:rect b="b" l="l" r="r" t="t"/>
                  <a:pathLst>
                    <a:path extrusionOk="0" h="20" w="9">
                      <a:moveTo>
                        <a:pt x="4" y="0"/>
                      </a:moveTo>
                      <a:lnTo>
                        <a:pt x="0" y="7"/>
                      </a:lnTo>
                      <a:lnTo>
                        <a:pt x="0" y="15"/>
                      </a:lnTo>
                      <a:lnTo>
                        <a:pt x="4" y="20"/>
                      </a:lnTo>
                      <a:lnTo>
                        <a:pt x="9" y="15"/>
                      </a:lnTo>
                      <a:lnTo>
                        <a:pt x="9" y="7"/>
                      </a:lnTo>
                      <a:lnTo>
                        <a:pt x="4" y="2"/>
                      </a:lnTo>
                      <a:lnTo>
                        <a:pt x="4" y="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grpSp>
        <p:sp>
          <p:nvSpPr>
            <p:cNvPr id="2707" name="Google Shape;2707;p104"/>
            <p:cNvSpPr/>
            <p:nvPr/>
          </p:nvSpPr>
          <p:spPr>
            <a:xfrm>
              <a:off x="6026860" y="2505972"/>
              <a:ext cx="909014" cy="468997"/>
            </a:xfrm>
            <a:custGeom>
              <a:rect b="b" l="l" r="r" t="t"/>
              <a:pathLst>
                <a:path extrusionOk="0" h="374" w="658">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708" name="Google Shape;2708;p104"/>
            <p:cNvSpPr/>
            <p:nvPr/>
          </p:nvSpPr>
          <p:spPr>
            <a:xfrm>
              <a:off x="1427985" y="1967259"/>
              <a:ext cx="957367" cy="1455900"/>
            </a:xfrm>
            <a:custGeom>
              <a:rect b="b" l="l" r="r" t="t"/>
              <a:pathLst>
                <a:path extrusionOk="0" h="1161" w="693">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solidFill>
              <a:srgbClr val="002A44"/>
            </a:solidFill>
            <a:ln cap="rnd" cmpd="sng" w="28575">
              <a:solidFill>
                <a:srgbClr val="FFFFFF"/>
              </a:solidFill>
              <a:prstDash val="solid"/>
              <a:round/>
              <a:headEnd len="sm" w="sm" type="none"/>
              <a:tailEnd len="sm" w="sm" type="none"/>
            </a:ln>
          </p:spPr>
          <p:txBody>
            <a:bodyPr anchorCtr="0" anchor="t" bIns="17150" lIns="34300" spcFirstLastPara="1" rIns="34300" wrap="square" tIns="17150">
              <a:noAutofit/>
            </a:bodyPr>
            <a:lstStyle/>
            <a:p>
              <a:pPr indent="0" lvl="0" marL="177800" marR="0" rtl="0" algn="l">
                <a:spcBef>
                  <a:spcPts val="0"/>
                </a:spcBef>
                <a:spcAft>
                  <a:spcPts val="0"/>
                </a:spcAft>
                <a:buNone/>
              </a:pPr>
              <a:r>
                <a:t/>
              </a:r>
              <a:endParaRPr sz="7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theme" Target="../theme/theme4.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29" Type="http://schemas.openxmlformats.org/officeDocument/2006/relationships/theme" Target="../theme/theme5.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29" Type="http://schemas.openxmlformats.org/officeDocument/2006/relationships/theme" Target="../theme/theme2.xml"/><Relationship Id="rId7" Type="http://schemas.openxmlformats.org/officeDocument/2006/relationships/slideLayout" Target="../slideLayouts/slideLayout75.xml"/><Relationship Id="rId8" Type="http://schemas.openxmlformats.org/officeDocument/2006/relationships/slideLayout" Target="../slideLayouts/slideLayout76.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6.xml"/><Relationship Id="rId22" Type="http://schemas.openxmlformats.org/officeDocument/2006/relationships/slideLayout" Target="../slideLayouts/slideLayout118.xml"/><Relationship Id="rId21" Type="http://schemas.openxmlformats.org/officeDocument/2006/relationships/slideLayout" Target="../slideLayouts/slideLayout117.xml"/><Relationship Id="rId24" Type="http://schemas.openxmlformats.org/officeDocument/2006/relationships/slideLayout" Target="../slideLayouts/slideLayout120.xml"/><Relationship Id="rId23" Type="http://schemas.openxmlformats.org/officeDocument/2006/relationships/slideLayout" Target="../slideLayouts/slideLayout119.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26" Type="http://schemas.openxmlformats.org/officeDocument/2006/relationships/slideLayout" Target="../slideLayouts/slideLayout122.xml"/><Relationship Id="rId25" Type="http://schemas.openxmlformats.org/officeDocument/2006/relationships/slideLayout" Target="../slideLayouts/slideLayout121.xml"/><Relationship Id="rId28" Type="http://schemas.openxmlformats.org/officeDocument/2006/relationships/slideLayout" Target="../slideLayouts/slideLayout124.xml"/><Relationship Id="rId27" Type="http://schemas.openxmlformats.org/officeDocument/2006/relationships/slideLayout" Target="../slideLayouts/slideLayout123.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29" Type="http://schemas.openxmlformats.org/officeDocument/2006/relationships/theme" Target="../theme/theme6.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5" Type="http://schemas.openxmlformats.org/officeDocument/2006/relationships/slideLayout" Target="../slideLayouts/slideLayout111.xml"/><Relationship Id="rId14" Type="http://schemas.openxmlformats.org/officeDocument/2006/relationships/slideLayout" Target="../slideLayouts/slideLayout110.xml"/><Relationship Id="rId17" Type="http://schemas.openxmlformats.org/officeDocument/2006/relationships/slideLayout" Target="../slideLayouts/slideLayout113.xml"/><Relationship Id="rId16" Type="http://schemas.openxmlformats.org/officeDocument/2006/relationships/slideLayout" Target="../slideLayouts/slideLayout112.xml"/><Relationship Id="rId19" Type="http://schemas.openxmlformats.org/officeDocument/2006/relationships/slideLayout" Target="../slideLayouts/slideLayout115.xml"/><Relationship Id="rId1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628667" y="273844"/>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2"/>
              </a:buClr>
              <a:buSzPts val="4700"/>
              <a:buFont typeface="Open Sans Light"/>
              <a:buNone/>
              <a:defRPr i="0" sz="4700" u="none" cap="none" strike="noStrike">
                <a:solidFill>
                  <a:schemeClr val="dk2"/>
                </a:solidFill>
                <a:latin typeface="Open Sans Light"/>
                <a:ea typeface="Open Sans Light"/>
                <a:cs typeface="Open Sans Light"/>
                <a:sym typeface="Open Sans Light"/>
              </a:defRPr>
            </a:lvl1pPr>
            <a:lvl2pPr lvl="1"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2pPr>
            <a:lvl3pPr lvl="2"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3pPr>
            <a:lvl4pPr lvl="3"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4pPr>
            <a:lvl5pPr lvl="4"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5pPr>
            <a:lvl6pPr lvl="5"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6pPr>
            <a:lvl7pPr lvl="6"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7pPr>
            <a:lvl8pPr lvl="7"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8pPr>
            <a:lvl9pPr lvl="8"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9pPr>
          </a:lstStyle>
          <a:p/>
        </p:txBody>
      </p:sp>
      <p:sp>
        <p:nvSpPr>
          <p:cNvPr id="53" name="Google Shape;53;p14"/>
          <p:cNvSpPr txBox="1"/>
          <p:nvPr>
            <p:ph idx="1" type="body"/>
          </p:nvPr>
        </p:nvSpPr>
        <p:spPr>
          <a:xfrm>
            <a:off x="628667"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chemeClr val="dk2"/>
              </a:buClr>
              <a:buSzPts val="2100"/>
              <a:buFont typeface="Open Sans"/>
              <a:buChar char="•"/>
              <a:defRPr i="0" sz="2100" cap="none" strike="noStrike">
                <a:solidFill>
                  <a:schemeClr val="dk2"/>
                </a:solidFill>
                <a:latin typeface="Open Sans"/>
                <a:ea typeface="Open Sans"/>
                <a:cs typeface="Open Sans"/>
                <a:sym typeface="Open Sans"/>
              </a:defRPr>
            </a:lvl1pPr>
            <a:lvl2pPr indent="-342900" lvl="1" marL="914400" marR="0" algn="l">
              <a:lnSpc>
                <a:spcPct val="115000"/>
              </a:lnSpc>
              <a:spcBef>
                <a:spcPts val="400"/>
              </a:spcBef>
              <a:spcAft>
                <a:spcPts val="0"/>
              </a:spcAft>
              <a:buClr>
                <a:schemeClr val="dk2"/>
              </a:buClr>
              <a:buSzPts val="1800"/>
              <a:buFont typeface="Open Sans"/>
              <a:buChar char="•"/>
              <a:defRPr i="0" sz="1800" cap="none" strike="noStrike">
                <a:solidFill>
                  <a:schemeClr val="dk2"/>
                </a:solidFill>
                <a:latin typeface="Open Sans"/>
                <a:ea typeface="Open Sans"/>
                <a:cs typeface="Open Sans"/>
                <a:sym typeface="Open Sans"/>
              </a:defRPr>
            </a:lvl2pPr>
            <a:lvl3pPr indent="-323850" lvl="2" marL="1371600" marR="0" algn="l">
              <a:lnSpc>
                <a:spcPct val="115000"/>
              </a:lnSpc>
              <a:spcBef>
                <a:spcPts val="400"/>
              </a:spcBef>
              <a:spcAft>
                <a:spcPts val="0"/>
              </a:spcAft>
              <a:buClr>
                <a:schemeClr val="dk2"/>
              </a:buClr>
              <a:buSzPts val="1500"/>
              <a:buFont typeface="Open Sans"/>
              <a:buChar char="•"/>
              <a:defRPr i="0" sz="1500" cap="none" strike="noStrike">
                <a:solidFill>
                  <a:schemeClr val="dk2"/>
                </a:solidFill>
                <a:latin typeface="Open Sans"/>
                <a:ea typeface="Open Sans"/>
                <a:cs typeface="Open Sans"/>
                <a:sym typeface="Open Sans"/>
              </a:defRPr>
            </a:lvl3pPr>
            <a:lvl4pPr indent="-317500" lvl="3" marL="18288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4pPr>
            <a:lvl5pPr indent="-317500" lvl="4" marL="22860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5pPr>
            <a:lvl6pPr indent="-317500" lvl="5" marL="27432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6pPr>
            <a:lvl7pPr indent="-317500" lvl="6" marL="32004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7pPr>
            <a:lvl8pPr indent="-317500" lvl="7" marL="36576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8pPr>
            <a:lvl9pPr indent="-317500" lvl="8" marL="41148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9pPr>
          </a:lstStyle>
          <a:p/>
        </p:txBody>
      </p:sp>
      <p:sp>
        <p:nvSpPr>
          <p:cNvPr id="54" name="Google Shape;54;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6" name="Google Shape;56;p14"/>
          <p:cNvSpPr txBox="1"/>
          <p:nvPr>
            <p:ph idx="12" type="sldNum"/>
          </p:nvPr>
        </p:nvSpPr>
        <p:spPr>
          <a:xfrm>
            <a:off x="6836879"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7" name="Shape 867"/>
        <p:cNvGrpSpPr/>
        <p:nvPr/>
      </p:nvGrpSpPr>
      <p:grpSpPr>
        <a:xfrm>
          <a:off x="0" y="0"/>
          <a:ext cx="0" cy="0"/>
          <a:chOff x="0" y="0"/>
          <a:chExt cx="0" cy="0"/>
        </a:xfrm>
      </p:grpSpPr>
      <p:sp>
        <p:nvSpPr>
          <p:cNvPr id="868" name="Google Shape;868;p43"/>
          <p:cNvSpPr txBox="1"/>
          <p:nvPr>
            <p:ph type="title"/>
          </p:nvPr>
        </p:nvSpPr>
        <p:spPr>
          <a:xfrm>
            <a:off x="628667" y="273844"/>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2"/>
              </a:buClr>
              <a:buSzPts val="4700"/>
              <a:buFont typeface="Open Sans Light"/>
              <a:buNone/>
              <a:defRPr i="0" sz="4700" u="none" cap="none" strike="noStrike">
                <a:solidFill>
                  <a:schemeClr val="dk2"/>
                </a:solidFill>
                <a:latin typeface="Open Sans Light"/>
                <a:ea typeface="Open Sans Light"/>
                <a:cs typeface="Open Sans Light"/>
                <a:sym typeface="Open Sans Light"/>
              </a:defRPr>
            </a:lvl1pPr>
            <a:lvl2pPr lvl="1"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2pPr>
            <a:lvl3pPr lvl="2"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3pPr>
            <a:lvl4pPr lvl="3"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4pPr>
            <a:lvl5pPr lvl="4"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5pPr>
            <a:lvl6pPr lvl="5"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6pPr>
            <a:lvl7pPr lvl="6"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7pPr>
            <a:lvl8pPr lvl="7"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8pPr>
            <a:lvl9pPr lvl="8"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9pPr>
          </a:lstStyle>
          <a:p/>
        </p:txBody>
      </p:sp>
      <p:sp>
        <p:nvSpPr>
          <p:cNvPr id="869" name="Google Shape;869;p43"/>
          <p:cNvSpPr txBox="1"/>
          <p:nvPr>
            <p:ph idx="1" type="body"/>
          </p:nvPr>
        </p:nvSpPr>
        <p:spPr>
          <a:xfrm>
            <a:off x="628667"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chemeClr val="dk2"/>
              </a:buClr>
              <a:buSzPts val="2100"/>
              <a:buFont typeface="Open Sans"/>
              <a:buChar char="•"/>
              <a:defRPr i="0" sz="2100" cap="none" strike="noStrike">
                <a:solidFill>
                  <a:schemeClr val="dk2"/>
                </a:solidFill>
                <a:latin typeface="Open Sans"/>
                <a:ea typeface="Open Sans"/>
                <a:cs typeface="Open Sans"/>
                <a:sym typeface="Open Sans"/>
              </a:defRPr>
            </a:lvl1pPr>
            <a:lvl2pPr indent="-342900" lvl="1" marL="914400" marR="0" algn="l">
              <a:lnSpc>
                <a:spcPct val="115000"/>
              </a:lnSpc>
              <a:spcBef>
                <a:spcPts val="400"/>
              </a:spcBef>
              <a:spcAft>
                <a:spcPts val="0"/>
              </a:spcAft>
              <a:buClr>
                <a:schemeClr val="dk2"/>
              </a:buClr>
              <a:buSzPts val="1800"/>
              <a:buFont typeface="Open Sans"/>
              <a:buChar char="•"/>
              <a:defRPr i="0" sz="1800" cap="none" strike="noStrike">
                <a:solidFill>
                  <a:schemeClr val="dk2"/>
                </a:solidFill>
                <a:latin typeface="Open Sans"/>
                <a:ea typeface="Open Sans"/>
                <a:cs typeface="Open Sans"/>
                <a:sym typeface="Open Sans"/>
              </a:defRPr>
            </a:lvl2pPr>
            <a:lvl3pPr indent="-323850" lvl="2" marL="1371600" marR="0" algn="l">
              <a:lnSpc>
                <a:spcPct val="115000"/>
              </a:lnSpc>
              <a:spcBef>
                <a:spcPts val="400"/>
              </a:spcBef>
              <a:spcAft>
                <a:spcPts val="0"/>
              </a:spcAft>
              <a:buClr>
                <a:schemeClr val="dk2"/>
              </a:buClr>
              <a:buSzPts val="1500"/>
              <a:buFont typeface="Open Sans"/>
              <a:buChar char="•"/>
              <a:defRPr i="0" sz="1500" cap="none" strike="noStrike">
                <a:solidFill>
                  <a:schemeClr val="dk2"/>
                </a:solidFill>
                <a:latin typeface="Open Sans"/>
                <a:ea typeface="Open Sans"/>
                <a:cs typeface="Open Sans"/>
                <a:sym typeface="Open Sans"/>
              </a:defRPr>
            </a:lvl3pPr>
            <a:lvl4pPr indent="-317500" lvl="3" marL="18288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4pPr>
            <a:lvl5pPr indent="-317500" lvl="4" marL="22860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5pPr>
            <a:lvl6pPr indent="-317500" lvl="5" marL="27432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6pPr>
            <a:lvl7pPr indent="-317500" lvl="6" marL="32004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7pPr>
            <a:lvl8pPr indent="-317500" lvl="7" marL="36576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8pPr>
            <a:lvl9pPr indent="-317500" lvl="8" marL="41148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9pPr>
          </a:lstStyle>
          <a:p/>
        </p:txBody>
      </p:sp>
      <p:sp>
        <p:nvSpPr>
          <p:cNvPr id="870" name="Google Shape;870;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71" name="Google Shape;871;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72" name="Google Shape;872;p43"/>
          <p:cNvSpPr txBox="1"/>
          <p:nvPr>
            <p:ph idx="12" type="sldNum"/>
          </p:nvPr>
        </p:nvSpPr>
        <p:spPr>
          <a:xfrm>
            <a:off x="6836879"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3" name="Shape 1683"/>
        <p:cNvGrpSpPr/>
        <p:nvPr/>
      </p:nvGrpSpPr>
      <p:grpSpPr>
        <a:xfrm>
          <a:off x="0" y="0"/>
          <a:ext cx="0" cy="0"/>
          <a:chOff x="0" y="0"/>
          <a:chExt cx="0" cy="0"/>
        </a:xfrm>
      </p:grpSpPr>
      <p:sp>
        <p:nvSpPr>
          <p:cNvPr id="1684" name="Google Shape;1684;p72"/>
          <p:cNvSpPr txBox="1"/>
          <p:nvPr>
            <p:ph type="title"/>
          </p:nvPr>
        </p:nvSpPr>
        <p:spPr>
          <a:xfrm>
            <a:off x="628667" y="273844"/>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2"/>
              </a:buClr>
              <a:buSzPts val="4700"/>
              <a:buFont typeface="Open Sans Light"/>
              <a:buNone/>
              <a:defRPr i="0" sz="4700" u="none" cap="none" strike="noStrike">
                <a:solidFill>
                  <a:schemeClr val="dk2"/>
                </a:solidFill>
                <a:latin typeface="Open Sans Light"/>
                <a:ea typeface="Open Sans Light"/>
                <a:cs typeface="Open Sans Light"/>
                <a:sym typeface="Open Sans Light"/>
              </a:defRPr>
            </a:lvl1pPr>
            <a:lvl2pPr lvl="1"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2pPr>
            <a:lvl3pPr lvl="2"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3pPr>
            <a:lvl4pPr lvl="3"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4pPr>
            <a:lvl5pPr lvl="4"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5pPr>
            <a:lvl6pPr lvl="5"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6pPr>
            <a:lvl7pPr lvl="6"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7pPr>
            <a:lvl8pPr lvl="7"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8pPr>
            <a:lvl9pPr lvl="8"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9pPr>
          </a:lstStyle>
          <a:p/>
        </p:txBody>
      </p:sp>
      <p:sp>
        <p:nvSpPr>
          <p:cNvPr id="1685" name="Google Shape;1685;p72"/>
          <p:cNvSpPr txBox="1"/>
          <p:nvPr>
            <p:ph idx="1" type="body"/>
          </p:nvPr>
        </p:nvSpPr>
        <p:spPr>
          <a:xfrm>
            <a:off x="628667"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chemeClr val="dk2"/>
              </a:buClr>
              <a:buSzPts val="2100"/>
              <a:buFont typeface="Open Sans"/>
              <a:buChar char="•"/>
              <a:defRPr i="0" sz="2100" cap="none" strike="noStrike">
                <a:solidFill>
                  <a:schemeClr val="dk2"/>
                </a:solidFill>
                <a:latin typeface="Open Sans"/>
                <a:ea typeface="Open Sans"/>
                <a:cs typeface="Open Sans"/>
                <a:sym typeface="Open Sans"/>
              </a:defRPr>
            </a:lvl1pPr>
            <a:lvl2pPr indent="-342900" lvl="1" marL="914400" marR="0" algn="l">
              <a:lnSpc>
                <a:spcPct val="115000"/>
              </a:lnSpc>
              <a:spcBef>
                <a:spcPts val="400"/>
              </a:spcBef>
              <a:spcAft>
                <a:spcPts val="0"/>
              </a:spcAft>
              <a:buClr>
                <a:schemeClr val="dk2"/>
              </a:buClr>
              <a:buSzPts val="1800"/>
              <a:buFont typeface="Open Sans"/>
              <a:buChar char="•"/>
              <a:defRPr i="0" sz="1800" cap="none" strike="noStrike">
                <a:solidFill>
                  <a:schemeClr val="dk2"/>
                </a:solidFill>
                <a:latin typeface="Open Sans"/>
                <a:ea typeface="Open Sans"/>
                <a:cs typeface="Open Sans"/>
                <a:sym typeface="Open Sans"/>
              </a:defRPr>
            </a:lvl2pPr>
            <a:lvl3pPr indent="-323850" lvl="2" marL="1371600" marR="0" algn="l">
              <a:lnSpc>
                <a:spcPct val="115000"/>
              </a:lnSpc>
              <a:spcBef>
                <a:spcPts val="400"/>
              </a:spcBef>
              <a:spcAft>
                <a:spcPts val="0"/>
              </a:spcAft>
              <a:buClr>
                <a:schemeClr val="dk2"/>
              </a:buClr>
              <a:buSzPts val="1500"/>
              <a:buFont typeface="Open Sans"/>
              <a:buChar char="•"/>
              <a:defRPr i="0" sz="1500" cap="none" strike="noStrike">
                <a:solidFill>
                  <a:schemeClr val="dk2"/>
                </a:solidFill>
                <a:latin typeface="Open Sans"/>
                <a:ea typeface="Open Sans"/>
                <a:cs typeface="Open Sans"/>
                <a:sym typeface="Open Sans"/>
              </a:defRPr>
            </a:lvl3pPr>
            <a:lvl4pPr indent="-317500" lvl="3" marL="18288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4pPr>
            <a:lvl5pPr indent="-317500" lvl="4" marL="22860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5pPr>
            <a:lvl6pPr indent="-317500" lvl="5" marL="27432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6pPr>
            <a:lvl7pPr indent="-317500" lvl="6" marL="32004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7pPr>
            <a:lvl8pPr indent="-317500" lvl="7" marL="36576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8pPr>
            <a:lvl9pPr indent="-317500" lvl="8" marL="41148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9pPr>
          </a:lstStyle>
          <a:p/>
        </p:txBody>
      </p:sp>
      <p:sp>
        <p:nvSpPr>
          <p:cNvPr id="1686" name="Google Shape;1686;p7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687" name="Google Shape;1687;p7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688" name="Google Shape;1688;p72"/>
          <p:cNvSpPr txBox="1"/>
          <p:nvPr>
            <p:ph idx="12" type="sldNum"/>
          </p:nvPr>
        </p:nvSpPr>
        <p:spPr>
          <a:xfrm>
            <a:off x="6836879"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9" name="Shape 2499"/>
        <p:cNvGrpSpPr/>
        <p:nvPr/>
      </p:nvGrpSpPr>
      <p:grpSpPr>
        <a:xfrm>
          <a:off x="0" y="0"/>
          <a:ext cx="0" cy="0"/>
          <a:chOff x="0" y="0"/>
          <a:chExt cx="0" cy="0"/>
        </a:xfrm>
      </p:grpSpPr>
      <p:sp>
        <p:nvSpPr>
          <p:cNvPr id="2500" name="Google Shape;2500;p101"/>
          <p:cNvSpPr txBox="1"/>
          <p:nvPr>
            <p:ph type="title"/>
          </p:nvPr>
        </p:nvSpPr>
        <p:spPr>
          <a:xfrm>
            <a:off x="628667" y="273844"/>
            <a:ext cx="7886700" cy="994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chemeClr val="dk2"/>
              </a:buClr>
              <a:buSzPts val="4700"/>
              <a:buFont typeface="Open Sans Light"/>
              <a:buNone/>
              <a:defRPr i="0" sz="4700" u="none" cap="none" strike="noStrike">
                <a:solidFill>
                  <a:schemeClr val="dk2"/>
                </a:solidFill>
                <a:latin typeface="Open Sans Light"/>
                <a:ea typeface="Open Sans Light"/>
                <a:cs typeface="Open Sans Light"/>
                <a:sym typeface="Open Sans Light"/>
              </a:defRPr>
            </a:lvl1pPr>
            <a:lvl2pPr lvl="1"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2pPr>
            <a:lvl3pPr lvl="2"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3pPr>
            <a:lvl4pPr lvl="3"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4pPr>
            <a:lvl5pPr lvl="4"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5pPr>
            <a:lvl6pPr lvl="5"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6pPr>
            <a:lvl7pPr lvl="6"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7pPr>
            <a:lvl8pPr lvl="7"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8pPr>
            <a:lvl9pPr lvl="8" marR="0" algn="l">
              <a:lnSpc>
                <a:spcPct val="100000"/>
              </a:lnSpc>
              <a:spcBef>
                <a:spcPts val="0"/>
              </a:spcBef>
              <a:spcAft>
                <a:spcPts val="0"/>
              </a:spcAft>
              <a:buClr>
                <a:srgbClr val="262626"/>
              </a:buClr>
              <a:buSzPts val="1100"/>
              <a:buFont typeface="Open Sans"/>
              <a:buNone/>
              <a:defRPr i="0" sz="1400" u="none" cap="none" strike="noStrike">
                <a:solidFill>
                  <a:srgbClr val="262626"/>
                </a:solidFill>
                <a:latin typeface="Open Sans"/>
                <a:ea typeface="Open Sans"/>
                <a:cs typeface="Open Sans"/>
                <a:sym typeface="Open Sans"/>
              </a:defRPr>
            </a:lvl9pPr>
          </a:lstStyle>
          <a:p/>
        </p:txBody>
      </p:sp>
      <p:sp>
        <p:nvSpPr>
          <p:cNvPr id="2501" name="Google Shape;2501;p101"/>
          <p:cNvSpPr txBox="1"/>
          <p:nvPr>
            <p:ph idx="1" type="body"/>
          </p:nvPr>
        </p:nvSpPr>
        <p:spPr>
          <a:xfrm>
            <a:off x="628667"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algn="l">
              <a:lnSpc>
                <a:spcPct val="115000"/>
              </a:lnSpc>
              <a:spcBef>
                <a:spcPts val="800"/>
              </a:spcBef>
              <a:spcAft>
                <a:spcPts val="0"/>
              </a:spcAft>
              <a:buClr>
                <a:schemeClr val="dk2"/>
              </a:buClr>
              <a:buSzPts val="2100"/>
              <a:buFont typeface="Open Sans"/>
              <a:buChar char="•"/>
              <a:defRPr i="0" sz="2100" cap="none" strike="noStrike">
                <a:solidFill>
                  <a:schemeClr val="dk2"/>
                </a:solidFill>
                <a:latin typeface="Open Sans"/>
                <a:ea typeface="Open Sans"/>
                <a:cs typeface="Open Sans"/>
                <a:sym typeface="Open Sans"/>
              </a:defRPr>
            </a:lvl1pPr>
            <a:lvl2pPr indent="-342900" lvl="1" marL="914400" marR="0" algn="l">
              <a:lnSpc>
                <a:spcPct val="115000"/>
              </a:lnSpc>
              <a:spcBef>
                <a:spcPts val="400"/>
              </a:spcBef>
              <a:spcAft>
                <a:spcPts val="0"/>
              </a:spcAft>
              <a:buClr>
                <a:schemeClr val="dk2"/>
              </a:buClr>
              <a:buSzPts val="1800"/>
              <a:buFont typeface="Open Sans"/>
              <a:buChar char="•"/>
              <a:defRPr i="0" sz="1800" cap="none" strike="noStrike">
                <a:solidFill>
                  <a:schemeClr val="dk2"/>
                </a:solidFill>
                <a:latin typeface="Open Sans"/>
                <a:ea typeface="Open Sans"/>
                <a:cs typeface="Open Sans"/>
                <a:sym typeface="Open Sans"/>
              </a:defRPr>
            </a:lvl2pPr>
            <a:lvl3pPr indent="-323850" lvl="2" marL="1371600" marR="0" algn="l">
              <a:lnSpc>
                <a:spcPct val="115000"/>
              </a:lnSpc>
              <a:spcBef>
                <a:spcPts val="400"/>
              </a:spcBef>
              <a:spcAft>
                <a:spcPts val="0"/>
              </a:spcAft>
              <a:buClr>
                <a:schemeClr val="dk2"/>
              </a:buClr>
              <a:buSzPts val="1500"/>
              <a:buFont typeface="Open Sans"/>
              <a:buChar char="•"/>
              <a:defRPr i="0" sz="1500" cap="none" strike="noStrike">
                <a:solidFill>
                  <a:schemeClr val="dk2"/>
                </a:solidFill>
                <a:latin typeface="Open Sans"/>
                <a:ea typeface="Open Sans"/>
                <a:cs typeface="Open Sans"/>
                <a:sym typeface="Open Sans"/>
              </a:defRPr>
            </a:lvl3pPr>
            <a:lvl4pPr indent="-317500" lvl="3" marL="18288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4pPr>
            <a:lvl5pPr indent="-317500" lvl="4" marL="22860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5pPr>
            <a:lvl6pPr indent="-317500" lvl="5" marL="27432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6pPr>
            <a:lvl7pPr indent="-317500" lvl="6" marL="32004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7pPr>
            <a:lvl8pPr indent="-317500" lvl="7" marL="36576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8pPr>
            <a:lvl9pPr indent="-317500" lvl="8" marL="4114800" marR="0" algn="l">
              <a:lnSpc>
                <a:spcPct val="115000"/>
              </a:lnSpc>
              <a:spcBef>
                <a:spcPts val="400"/>
              </a:spcBef>
              <a:spcAft>
                <a:spcPts val="0"/>
              </a:spcAft>
              <a:buClr>
                <a:schemeClr val="dk2"/>
              </a:buClr>
              <a:buSzPts val="1400"/>
              <a:buFont typeface="Open Sans"/>
              <a:buChar char="•"/>
              <a:defRPr i="0" sz="1400" cap="none" strike="noStrike">
                <a:solidFill>
                  <a:schemeClr val="dk2"/>
                </a:solidFill>
                <a:latin typeface="Open Sans"/>
                <a:ea typeface="Open Sans"/>
                <a:cs typeface="Open Sans"/>
                <a:sym typeface="Open Sans"/>
              </a:defRPr>
            </a:lvl9pPr>
          </a:lstStyle>
          <a:p/>
        </p:txBody>
      </p:sp>
      <p:sp>
        <p:nvSpPr>
          <p:cNvPr id="2502" name="Google Shape;2502;p10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503" name="Google Shape;2503;p10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504" name="Google Shape;2504;p101"/>
          <p:cNvSpPr txBox="1"/>
          <p:nvPr>
            <p:ph idx="12" type="sldNum"/>
          </p:nvPr>
        </p:nvSpPr>
        <p:spPr>
          <a:xfrm>
            <a:off x="6836879"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 Id="rId3" Type="http://schemas.openxmlformats.org/officeDocument/2006/relationships/hyperlink" Target="https://www.kaggle.com/datasets/notlucasp/financial-news-headlines" TargetMode="External"/><Relationship Id="rId4" Type="http://schemas.openxmlformats.org/officeDocument/2006/relationships/image" Target="../media/image15.jpg"/><Relationship Id="rId5"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 Id="rId3" Type="http://schemas.openxmlformats.org/officeDocument/2006/relationships/image" Target="../media/image35.jpg"/><Relationship Id="rId4" Type="http://schemas.openxmlformats.org/officeDocument/2006/relationships/image" Target="../media/image9.jpg"/><Relationship Id="rId5" Type="http://schemas.openxmlformats.org/officeDocument/2006/relationships/image" Target="../media/image32.jpg"/><Relationship Id="rId6"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5.xml"/><Relationship Id="rId3" Type="http://schemas.openxmlformats.org/officeDocument/2006/relationships/hyperlink" Target="https://3605476d75ad7a77ca.gradio.liv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3.xml"/><Relationship Id="rId3" Type="http://schemas.openxmlformats.org/officeDocument/2006/relationships/hyperlink" Target="https://3605476d75ad7a77ca.gradio.liv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18" name="Shape 3318"/>
        <p:cNvGrpSpPr/>
        <p:nvPr/>
      </p:nvGrpSpPr>
      <p:grpSpPr>
        <a:xfrm>
          <a:off x="0" y="0"/>
          <a:ext cx="0" cy="0"/>
          <a:chOff x="0" y="0"/>
          <a:chExt cx="0" cy="0"/>
        </a:xfrm>
      </p:grpSpPr>
      <p:sp>
        <p:nvSpPr>
          <p:cNvPr id="3319" name="Google Shape;3319;p130"/>
          <p:cNvSpPr/>
          <p:nvPr/>
        </p:nvSpPr>
        <p:spPr>
          <a:xfrm flipH="1">
            <a:off x="667098" y="2617538"/>
            <a:ext cx="1323300" cy="280200"/>
          </a:xfrm>
          <a:prstGeom prst="parallelogram">
            <a:avLst>
              <a:gd fmla="val 0" name="adj"/>
            </a:avLst>
          </a:prstGeom>
          <a:solidFill>
            <a:schemeClr val="dk2"/>
          </a:solidFill>
          <a:ln cap="flat" cmpd="sng" w="952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320" name="Google Shape;3320;p130"/>
          <p:cNvSpPr/>
          <p:nvPr/>
        </p:nvSpPr>
        <p:spPr>
          <a:xfrm>
            <a:off x="7732794" y="4227601"/>
            <a:ext cx="1072525" cy="609194"/>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3">
              <a:alphaModFix/>
            </a:blip>
            <a:stretch>
              <a:fillRect b="0" l="0" r="0" t="0"/>
            </a:stretch>
          </a:blipFill>
          <a:ln>
            <a:noFill/>
          </a:ln>
        </p:spPr>
      </p:sp>
      <p:sp>
        <p:nvSpPr>
          <p:cNvPr id="3321" name="Google Shape;3321;p130"/>
          <p:cNvSpPr/>
          <p:nvPr/>
        </p:nvSpPr>
        <p:spPr>
          <a:xfrm>
            <a:off x="-8168" y="-2972"/>
            <a:ext cx="327603" cy="5158388"/>
          </a:xfrm>
          <a:custGeom>
            <a:rect b="b" l="l" r="r" t="t"/>
            <a:pathLst>
              <a:path extrusionOk="0" h="550228" w="34935">
                <a:moveTo>
                  <a:pt x="871" y="1"/>
                </a:moveTo>
                <a:lnTo>
                  <a:pt x="0" y="550228"/>
                </a:lnTo>
                <a:lnTo>
                  <a:pt x="34935" y="549434"/>
                </a:lnTo>
                <a:lnTo>
                  <a:pt x="10322" y="430329"/>
                </a:lnTo>
                <a:lnTo>
                  <a:pt x="30171" y="343785"/>
                </a:lnTo>
                <a:lnTo>
                  <a:pt x="11910" y="82574"/>
                </a:lnTo>
                <a:lnTo>
                  <a:pt x="24613" y="0"/>
                </a:lnTo>
                <a:close/>
              </a:path>
            </a:pathLst>
          </a:custGeom>
          <a:solidFill>
            <a:schemeClr val="accent1"/>
          </a:solidFill>
          <a:ln>
            <a:noFill/>
          </a:ln>
        </p:spPr>
      </p:sp>
      <p:sp>
        <p:nvSpPr>
          <p:cNvPr id="3322" name="Google Shape;3322;p130"/>
          <p:cNvSpPr/>
          <p:nvPr/>
        </p:nvSpPr>
        <p:spPr>
          <a:xfrm flipH="1">
            <a:off x="638516" y="3303338"/>
            <a:ext cx="1323300" cy="280200"/>
          </a:xfrm>
          <a:prstGeom prst="parallelogram">
            <a:avLst>
              <a:gd fmla="val 0" name="adj"/>
            </a:avLst>
          </a:prstGeom>
          <a:solidFill>
            <a:schemeClr val="dk2"/>
          </a:solidFill>
          <a:ln cap="flat" cmpd="sng" w="9525">
            <a:solidFill>
              <a:schemeClr val="dk2"/>
            </a:solidFill>
            <a:prstDash val="solid"/>
            <a:round/>
            <a:headEnd len="sm" w="sm" type="none"/>
            <a:tailEnd len="sm" w="sm" type="none"/>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solidFill>
                <a:schemeClr val="lt1"/>
              </a:solidFill>
              <a:latin typeface="Open Sans"/>
              <a:ea typeface="Open Sans"/>
              <a:cs typeface="Open Sans"/>
              <a:sym typeface="Open Sans"/>
            </a:endParaRPr>
          </a:p>
        </p:txBody>
      </p:sp>
      <p:sp>
        <p:nvSpPr>
          <p:cNvPr id="3323" name="Google Shape;3323;p130"/>
          <p:cNvSpPr txBox="1"/>
          <p:nvPr/>
        </p:nvSpPr>
        <p:spPr>
          <a:xfrm>
            <a:off x="528627" y="979038"/>
            <a:ext cx="6180600" cy="37635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lang="en" sz="3600">
                <a:solidFill>
                  <a:schemeClr val="lt1"/>
                </a:solidFill>
                <a:latin typeface="Open Sans Light"/>
                <a:ea typeface="Open Sans Light"/>
                <a:cs typeface="Open Sans Light"/>
                <a:sym typeface="Open Sans Light"/>
              </a:rPr>
              <a:t>Salesforce 1A</a:t>
            </a:r>
            <a:endParaRPr sz="3600">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sz="3600">
                <a:solidFill>
                  <a:schemeClr val="lt1"/>
                </a:solidFill>
                <a:latin typeface="Open Sans Light"/>
                <a:ea typeface="Open Sans Light"/>
                <a:cs typeface="Open Sans Light"/>
                <a:sym typeface="Open Sans Light"/>
              </a:rPr>
              <a:t>Stock Price Prediction from Financial News </a:t>
            </a:r>
            <a:endParaRPr sz="3600">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t/>
            </a:r>
            <a:endParaRPr sz="3600">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t/>
            </a:r>
            <a:endParaRPr sz="3600">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sz="2400">
                <a:solidFill>
                  <a:srgbClr val="C1F400"/>
                </a:solidFill>
                <a:latin typeface="Open Sans Light"/>
                <a:ea typeface="Open Sans Light"/>
                <a:cs typeface="Open Sans Light"/>
                <a:sym typeface="Open Sans Light"/>
              </a:rPr>
              <a:t>AI Studio Final Project </a:t>
            </a:r>
            <a:endParaRPr sz="2400">
              <a:solidFill>
                <a:srgbClr val="C1F400"/>
              </a:solidFill>
              <a:latin typeface="Open Sans Light"/>
              <a:ea typeface="Open Sans Light"/>
              <a:cs typeface="Open Sans Light"/>
              <a:sym typeface="Open Sans Light"/>
            </a:endParaRPr>
          </a:p>
          <a:p>
            <a:pPr indent="0" lvl="0" marL="0" rtl="0" algn="l">
              <a:spcBef>
                <a:spcPts val="0"/>
              </a:spcBef>
              <a:spcAft>
                <a:spcPts val="0"/>
              </a:spcAft>
              <a:buNone/>
            </a:pPr>
            <a:r>
              <a:t/>
            </a:r>
            <a:endParaRPr sz="3600">
              <a:solidFill>
                <a:schemeClr val="lt1"/>
              </a:solidFill>
              <a:latin typeface="Open Sans Light"/>
              <a:ea typeface="Open Sans Light"/>
              <a:cs typeface="Open Sans Light"/>
              <a:sym typeface="Open Sans Light"/>
            </a:endParaRPr>
          </a:p>
        </p:txBody>
      </p:sp>
      <p:sp>
        <p:nvSpPr>
          <p:cNvPr id="3324" name="Google Shape;3324;p130"/>
          <p:cNvSpPr txBox="1"/>
          <p:nvPr/>
        </p:nvSpPr>
        <p:spPr>
          <a:xfrm>
            <a:off x="638528" y="3480563"/>
            <a:ext cx="1323300" cy="223200"/>
          </a:xfrm>
          <a:prstGeom prst="rect">
            <a:avLst/>
          </a:prstGeom>
          <a:solidFill>
            <a:schemeClr val="accent1"/>
          </a:solidFill>
          <a:ln>
            <a:noFill/>
          </a:ln>
        </p:spPr>
        <p:txBody>
          <a:bodyPr anchorCtr="0" anchor="t" bIns="34300" lIns="34300" spcFirstLastPara="1" rIns="34300" wrap="square" tIns="34300">
            <a:spAutoFit/>
          </a:bodyPr>
          <a:lstStyle/>
          <a:p>
            <a:pPr indent="0" lvl="0" marL="0" rtl="0" algn="ctr">
              <a:spcBef>
                <a:spcPts val="0"/>
              </a:spcBef>
              <a:spcAft>
                <a:spcPts val="0"/>
              </a:spcAft>
              <a:buNone/>
            </a:pPr>
            <a:r>
              <a:rPr lang="en" sz="1000">
                <a:solidFill>
                  <a:schemeClr val="dk1"/>
                </a:solidFill>
                <a:latin typeface="Open Sans Medium"/>
                <a:ea typeface="Open Sans Medium"/>
                <a:cs typeface="Open Sans Medium"/>
                <a:sym typeface="Open Sans Medium"/>
              </a:rPr>
              <a:t>December 2025</a:t>
            </a:r>
            <a:endParaRPr sz="1000">
              <a:solidFill>
                <a:schemeClr val="dk1"/>
              </a:solidFill>
              <a:latin typeface="Open Sans Medium"/>
              <a:ea typeface="Open Sans Medium"/>
              <a:cs typeface="Open Sans Medium"/>
              <a:sym typeface="Open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sp>
        <p:nvSpPr>
          <p:cNvPr id="3399" name="Google Shape;3399;p139"/>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Our Approach</a:t>
            </a:r>
            <a:endParaRPr i="0" sz="3200" u="none" cap="none" strike="noStrike">
              <a:solidFill>
                <a:srgbClr val="002D45"/>
              </a:solidFill>
              <a:latin typeface="Open Sans"/>
              <a:ea typeface="Open Sans"/>
              <a:cs typeface="Open Sans"/>
              <a:sym typeface="Open Sans"/>
            </a:endParaRPr>
          </a:p>
        </p:txBody>
      </p:sp>
      <p:grpSp>
        <p:nvGrpSpPr>
          <p:cNvPr id="3400" name="Google Shape;3400;p139"/>
          <p:cNvGrpSpPr/>
          <p:nvPr/>
        </p:nvGrpSpPr>
        <p:grpSpPr>
          <a:xfrm>
            <a:off x="3463575" y="1356025"/>
            <a:ext cx="2480100" cy="1483076"/>
            <a:chOff x="4753250" y="1729899"/>
            <a:chExt cx="2480100" cy="1483076"/>
          </a:xfrm>
        </p:grpSpPr>
        <p:sp>
          <p:nvSpPr>
            <p:cNvPr id="3401" name="Google Shape;3401;p139"/>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2" name="Google Shape;3402;p139"/>
            <p:cNvGrpSpPr/>
            <p:nvPr/>
          </p:nvGrpSpPr>
          <p:grpSpPr>
            <a:xfrm>
              <a:off x="4753250" y="1729899"/>
              <a:ext cx="2480100" cy="1481991"/>
              <a:chOff x="4753250" y="1729899"/>
              <a:chExt cx="2480100" cy="1481991"/>
            </a:xfrm>
          </p:grpSpPr>
          <p:grpSp>
            <p:nvGrpSpPr>
              <p:cNvPr id="3403" name="Google Shape;3403;p139"/>
              <p:cNvGrpSpPr/>
              <p:nvPr/>
            </p:nvGrpSpPr>
            <p:grpSpPr>
              <a:xfrm>
                <a:off x="4808316" y="2800065"/>
                <a:ext cx="92400" cy="411825"/>
                <a:chOff x="845575" y="2563700"/>
                <a:chExt cx="92400" cy="411825"/>
              </a:xfrm>
            </p:grpSpPr>
            <p:cxnSp>
              <p:nvCxnSpPr>
                <p:cNvPr id="3404" name="Google Shape;3404;p1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05" name="Google Shape;3405;p1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6" name="Google Shape;3406;p139"/>
              <p:cNvSpPr txBox="1"/>
              <p:nvPr/>
            </p:nvSpPr>
            <p:spPr>
              <a:xfrm>
                <a:off x="4753250" y="1729899"/>
                <a:ext cx="2480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Extract Sentiment via FinBERT</a:t>
                </a:r>
                <a:endParaRPr b="1" sz="1200">
                  <a:latin typeface="Roboto"/>
                  <a:ea typeface="Roboto"/>
                  <a:cs typeface="Roboto"/>
                  <a:sym typeface="Roboto"/>
                </a:endParaRPr>
              </a:p>
              <a:p>
                <a:pPr indent="-304800" lvl="0" marL="457200" rtl="0" algn="l">
                  <a:spcBef>
                    <a:spcPts val="1600"/>
                  </a:spcBef>
                  <a:spcAft>
                    <a:spcPts val="0"/>
                  </a:spcAft>
                  <a:buSzPts val="1200"/>
                  <a:buFont typeface="Roboto"/>
                  <a:buChar char="●"/>
                </a:pPr>
                <a:r>
                  <a:rPr lang="en" sz="1200">
                    <a:latin typeface="Roboto"/>
                    <a:ea typeface="Roboto"/>
                    <a:cs typeface="Roboto"/>
                    <a:sym typeface="Roboto"/>
                  </a:rPr>
                  <a:t>Generate </a:t>
                </a:r>
                <a:r>
                  <a:rPr lang="en" sz="1200">
                    <a:latin typeface="Roboto"/>
                    <a:ea typeface="Roboto"/>
                    <a:cs typeface="Roboto"/>
                    <a:sym typeface="Roboto"/>
                  </a:rPr>
                  <a:t>probabilities</a:t>
                </a:r>
                <a:r>
                  <a:rPr lang="en" sz="1200">
                    <a:latin typeface="Roboto"/>
                    <a:ea typeface="Roboto"/>
                    <a:cs typeface="Roboto"/>
                    <a:sym typeface="Roboto"/>
                  </a:rPr>
                  <a:t>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Compute daily sentiment scores</a:t>
                </a:r>
                <a:endParaRPr sz="1200">
                  <a:latin typeface="Roboto"/>
                  <a:ea typeface="Roboto"/>
                  <a:cs typeface="Roboto"/>
                  <a:sym typeface="Roboto"/>
                </a:endParaRPr>
              </a:p>
            </p:txBody>
          </p:sp>
        </p:grpSp>
      </p:grpSp>
      <p:grpSp>
        <p:nvGrpSpPr>
          <p:cNvPr id="3407" name="Google Shape;3407;p139"/>
          <p:cNvGrpSpPr/>
          <p:nvPr/>
        </p:nvGrpSpPr>
        <p:grpSpPr>
          <a:xfrm>
            <a:off x="5063623" y="2705593"/>
            <a:ext cx="2480177" cy="1358783"/>
            <a:chOff x="6676773" y="3079467"/>
            <a:chExt cx="2480177" cy="1358783"/>
          </a:xfrm>
        </p:grpSpPr>
        <p:sp>
          <p:nvSpPr>
            <p:cNvPr id="3408" name="Google Shape;3408;p139"/>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9" name="Google Shape;3409;p139"/>
            <p:cNvGrpSpPr/>
            <p:nvPr/>
          </p:nvGrpSpPr>
          <p:grpSpPr>
            <a:xfrm>
              <a:off x="6676773" y="3079467"/>
              <a:ext cx="2253600" cy="1358783"/>
              <a:chOff x="6676773" y="3079467"/>
              <a:chExt cx="2253600" cy="1358783"/>
            </a:xfrm>
          </p:grpSpPr>
          <p:grpSp>
            <p:nvGrpSpPr>
              <p:cNvPr id="3410" name="Google Shape;3410;p139"/>
              <p:cNvGrpSpPr/>
              <p:nvPr/>
            </p:nvGrpSpPr>
            <p:grpSpPr>
              <a:xfrm rot="10800000">
                <a:off x="6760035" y="3079467"/>
                <a:ext cx="92400" cy="411825"/>
                <a:chOff x="2070100" y="2563700"/>
                <a:chExt cx="92400" cy="411825"/>
              </a:xfrm>
            </p:grpSpPr>
            <p:cxnSp>
              <p:nvCxnSpPr>
                <p:cNvPr id="3411" name="Google Shape;3411;p13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12" name="Google Shape;3412;p1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3" name="Google Shape;3413;p139"/>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Engineer Features</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Lagged price metrics (returns, volatility, moving averages)</a:t>
                </a:r>
                <a:endParaRPr b="1" sz="1200">
                  <a:latin typeface="Roboto"/>
                  <a:ea typeface="Roboto"/>
                  <a:cs typeface="Roboto"/>
                  <a:sym typeface="Roboto"/>
                </a:endParaRPr>
              </a:p>
            </p:txBody>
          </p:sp>
        </p:grpSp>
      </p:grpSp>
      <p:grpSp>
        <p:nvGrpSpPr>
          <p:cNvPr id="3414" name="Google Shape;3414;p139"/>
          <p:cNvGrpSpPr/>
          <p:nvPr/>
        </p:nvGrpSpPr>
        <p:grpSpPr>
          <a:xfrm>
            <a:off x="0" y="1356025"/>
            <a:ext cx="2524700" cy="1483075"/>
            <a:chOff x="12950" y="1729899"/>
            <a:chExt cx="2524700" cy="1483075"/>
          </a:xfrm>
        </p:grpSpPr>
        <p:sp>
          <p:nvSpPr>
            <p:cNvPr id="3415" name="Google Shape;3415;p139"/>
            <p:cNvSpPr/>
            <p:nvPr/>
          </p:nvSpPr>
          <p:spPr>
            <a:xfrm>
              <a:off x="12950" y="3079474"/>
              <a:ext cx="17145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6" name="Google Shape;3416;p139"/>
            <p:cNvGrpSpPr/>
            <p:nvPr/>
          </p:nvGrpSpPr>
          <p:grpSpPr>
            <a:xfrm>
              <a:off x="374650" y="1729899"/>
              <a:ext cx="2163000" cy="1481991"/>
              <a:chOff x="374650" y="1729899"/>
              <a:chExt cx="2163000" cy="1481991"/>
            </a:xfrm>
          </p:grpSpPr>
          <p:grpSp>
            <p:nvGrpSpPr>
              <p:cNvPr id="3417" name="Google Shape;3417;p139"/>
              <p:cNvGrpSpPr/>
              <p:nvPr/>
            </p:nvGrpSpPr>
            <p:grpSpPr>
              <a:xfrm>
                <a:off x="881025" y="2800065"/>
                <a:ext cx="92400" cy="411825"/>
                <a:chOff x="845575" y="2563700"/>
                <a:chExt cx="92400" cy="411825"/>
              </a:xfrm>
            </p:grpSpPr>
            <p:cxnSp>
              <p:nvCxnSpPr>
                <p:cNvPr id="3418" name="Google Shape;3418;p1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19" name="Google Shape;3419;p1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0" name="Google Shape;3420;p139"/>
              <p:cNvSpPr txBox="1"/>
              <p:nvPr/>
            </p:nvSpPr>
            <p:spPr>
              <a:xfrm>
                <a:off x="374650" y="1729899"/>
                <a:ext cx="216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Select Target</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Ticker: S&amp;P 500</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Target: Opening price</a:t>
                </a:r>
                <a:endParaRPr sz="1200">
                  <a:latin typeface="Roboto"/>
                  <a:ea typeface="Roboto"/>
                  <a:cs typeface="Roboto"/>
                  <a:sym typeface="Roboto"/>
                </a:endParaRPr>
              </a:p>
            </p:txBody>
          </p:sp>
        </p:grpSp>
      </p:grpSp>
      <p:grpSp>
        <p:nvGrpSpPr>
          <p:cNvPr id="3421" name="Google Shape;3421;p139"/>
          <p:cNvGrpSpPr/>
          <p:nvPr/>
        </p:nvGrpSpPr>
        <p:grpSpPr>
          <a:xfrm>
            <a:off x="1503100" y="2705593"/>
            <a:ext cx="2253600" cy="1358783"/>
            <a:chOff x="2773350" y="3079467"/>
            <a:chExt cx="2253600" cy="1358783"/>
          </a:xfrm>
        </p:grpSpPr>
        <p:sp>
          <p:nvSpPr>
            <p:cNvPr id="3422" name="Google Shape;3422;p139"/>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3" name="Google Shape;3423;p139"/>
            <p:cNvGrpSpPr/>
            <p:nvPr/>
          </p:nvGrpSpPr>
          <p:grpSpPr>
            <a:xfrm>
              <a:off x="2773350" y="3079467"/>
              <a:ext cx="2253600" cy="1358783"/>
              <a:chOff x="2773350" y="3079467"/>
              <a:chExt cx="2253600" cy="1358783"/>
            </a:xfrm>
          </p:grpSpPr>
          <p:grpSp>
            <p:nvGrpSpPr>
              <p:cNvPr id="3424" name="Google Shape;3424;p139"/>
              <p:cNvGrpSpPr/>
              <p:nvPr/>
            </p:nvGrpSpPr>
            <p:grpSpPr>
              <a:xfrm rot="10800000">
                <a:off x="2849073" y="3079467"/>
                <a:ext cx="92400" cy="411825"/>
                <a:chOff x="2070100" y="2563700"/>
                <a:chExt cx="92400" cy="411825"/>
              </a:xfrm>
            </p:grpSpPr>
            <p:cxnSp>
              <p:nvCxnSpPr>
                <p:cNvPr id="3425" name="Google Shape;3425;p13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26" name="Google Shape;3426;p1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139"/>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Collect &amp; Align Data</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Pull historical price data (yfinance)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Combine with financial news headlines</a:t>
                </a:r>
                <a:endParaRPr sz="1200">
                  <a:latin typeface="Roboto"/>
                  <a:ea typeface="Roboto"/>
                  <a:cs typeface="Roboto"/>
                  <a:sym typeface="Roboto"/>
                </a:endParaRPr>
              </a:p>
            </p:txBody>
          </p:sp>
        </p:grpSp>
      </p:grpSp>
      <p:cxnSp>
        <p:nvCxnSpPr>
          <p:cNvPr id="3428" name="Google Shape;3428;p139"/>
          <p:cNvCxnSpPr/>
          <p:nvPr/>
        </p:nvCxnSpPr>
        <p:spPr>
          <a:xfrm flipH="1" rot="10800000">
            <a:off x="0" y="938550"/>
            <a:ext cx="9190200" cy="11700"/>
          </a:xfrm>
          <a:prstGeom prst="straightConnector1">
            <a:avLst/>
          </a:prstGeom>
          <a:noFill/>
          <a:ln cap="flat" cmpd="sng" w="28575">
            <a:solidFill>
              <a:schemeClr val="accent1"/>
            </a:solidFill>
            <a:prstDash val="solid"/>
            <a:round/>
            <a:headEnd len="med" w="med" type="none"/>
            <a:tailEnd len="med" w="med" type="none"/>
          </a:ln>
        </p:spPr>
      </p:cxnSp>
      <p:grpSp>
        <p:nvGrpSpPr>
          <p:cNvPr id="3429" name="Google Shape;3429;p139"/>
          <p:cNvGrpSpPr/>
          <p:nvPr/>
        </p:nvGrpSpPr>
        <p:grpSpPr>
          <a:xfrm>
            <a:off x="7095775" y="1356025"/>
            <a:ext cx="2054452" cy="1483076"/>
            <a:chOff x="4753250" y="1729899"/>
            <a:chExt cx="2054452" cy="1483076"/>
          </a:xfrm>
        </p:grpSpPr>
        <p:sp>
          <p:nvSpPr>
            <p:cNvPr id="3430" name="Google Shape;3430;p139"/>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1" name="Google Shape;3431;p139"/>
            <p:cNvGrpSpPr/>
            <p:nvPr/>
          </p:nvGrpSpPr>
          <p:grpSpPr>
            <a:xfrm>
              <a:off x="4753250" y="1729899"/>
              <a:ext cx="2048100" cy="1481991"/>
              <a:chOff x="4753250" y="1729899"/>
              <a:chExt cx="2048100" cy="1481991"/>
            </a:xfrm>
          </p:grpSpPr>
          <p:grpSp>
            <p:nvGrpSpPr>
              <p:cNvPr id="3432" name="Google Shape;3432;p139"/>
              <p:cNvGrpSpPr/>
              <p:nvPr/>
            </p:nvGrpSpPr>
            <p:grpSpPr>
              <a:xfrm>
                <a:off x="4808316" y="2800065"/>
                <a:ext cx="92400" cy="411825"/>
                <a:chOff x="845575" y="2563700"/>
                <a:chExt cx="92400" cy="411825"/>
              </a:xfrm>
            </p:grpSpPr>
            <p:cxnSp>
              <p:nvCxnSpPr>
                <p:cNvPr id="3433" name="Google Shape;3433;p1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34" name="Google Shape;3434;p1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5" name="Google Shape;3435;p139"/>
              <p:cNvSpPr txBox="1"/>
              <p:nvPr/>
            </p:nvSpPr>
            <p:spPr>
              <a:xfrm>
                <a:off x="4753250" y="1729899"/>
                <a:ext cx="2048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Train &amp; Evaluate Models</a:t>
                </a:r>
                <a:endParaRPr b="1" sz="1200">
                  <a:latin typeface="Roboto"/>
                  <a:ea typeface="Roboto"/>
                  <a:cs typeface="Roboto"/>
                  <a:sym typeface="Roboto"/>
                </a:endParaRPr>
              </a:p>
              <a:p>
                <a:pPr indent="-304800" lvl="0" marL="457200" rtl="0" algn="l">
                  <a:spcBef>
                    <a:spcPts val="1600"/>
                  </a:spcBef>
                  <a:spcAft>
                    <a:spcPts val="0"/>
                  </a:spcAft>
                  <a:buSzPts val="1200"/>
                  <a:buFont typeface="Roboto"/>
                  <a:buChar char="●"/>
                </a:pPr>
                <a:r>
                  <a:rPr lang="en" sz="1200">
                    <a:latin typeface="Roboto"/>
                    <a:ea typeface="Roboto"/>
                    <a:cs typeface="Roboto"/>
                    <a:sym typeface="Roboto"/>
                  </a:rPr>
                  <a:t>Tested different models → XGBoost</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Metrics: accuracy</a:t>
                </a:r>
                <a:endParaRPr sz="1200">
                  <a:latin typeface="Roboto"/>
                  <a:ea typeface="Roboto"/>
                  <a:cs typeface="Roboto"/>
                  <a:sym typeface="Roboto"/>
                </a:endParaRPr>
              </a:p>
            </p:txBody>
          </p:sp>
        </p:grpSp>
      </p:grpSp>
      <p:pic>
        <p:nvPicPr>
          <p:cNvPr id="3436" name="Google Shape;3436;p139"/>
          <p:cNvPicPr preferRelativeResize="0"/>
          <p:nvPr/>
        </p:nvPicPr>
        <p:blipFill>
          <a:blip r:embed="rId3">
            <a:alphaModFix/>
          </a:blip>
          <a:stretch>
            <a:fillRect/>
          </a:stretch>
        </p:blipFill>
        <p:spPr>
          <a:xfrm>
            <a:off x="71875" y="3894425"/>
            <a:ext cx="902725" cy="1176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0" name="Shape 3440"/>
        <p:cNvGrpSpPr/>
        <p:nvPr/>
      </p:nvGrpSpPr>
      <p:grpSpPr>
        <a:xfrm>
          <a:off x="0" y="0"/>
          <a:ext cx="0" cy="0"/>
          <a:chOff x="0" y="0"/>
          <a:chExt cx="0" cy="0"/>
        </a:xfrm>
      </p:grpSpPr>
      <p:sp>
        <p:nvSpPr>
          <p:cNvPr id="3441" name="Google Shape;3441;p140"/>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Resources We Leveraged</a:t>
            </a:r>
            <a:endParaRPr i="0" sz="3200" u="none" cap="none" strike="noStrike">
              <a:solidFill>
                <a:srgbClr val="002D45"/>
              </a:solidFill>
              <a:latin typeface="Open Sans"/>
              <a:ea typeface="Open Sans"/>
              <a:cs typeface="Open Sans"/>
              <a:sym typeface="Open Sans"/>
            </a:endParaRPr>
          </a:p>
        </p:txBody>
      </p:sp>
      <p:sp>
        <p:nvSpPr>
          <p:cNvPr id="3442" name="Google Shape;3442;p140"/>
          <p:cNvSpPr txBox="1"/>
          <p:nvPr/>
        </p:nvSpPr>
        <p:spPr>
          <a:xfrm>
            <a:off x="387900" y="1247150"/>
            <a:ext cx="8377500" cy="837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Light"/>
              <a:buAutoNum type="arabicPeriod"/>
            </a:pPr>
            <a:r>
              <a:rPr lang="en" sz="1800">
                <a:solidFill>
                  <a:schemeClr val="dk1"/>
                </a:solidFill>
                <a:latin typeface="Open Sans Light"/>
                <a:ea typeface="Open Sans Light"/>
                <a:cs typeface="Open Sans Light"/>
                <a:sym typeface="Open Sans Light"/>
              </a:rPr>
              <a:t>Google CoLab</a:t>
            </a:r>
            <a:endParaRPr sz="1800">
              <a:solidFill>
                <a:schemeClr val="dk1"/>
              </a:solidFill>
              <a:latin typeface="Open Sans Light"/>
              <a:ea typeface="Open Sans Light"/>
              <a:cs typeface="Open Sans Light"/>
              <a:sym typeface="Open Sans Light"/>
            </a:endParaRPr>
          </a:p>
          <a:p>
            <a:pPr indent="-342900" lvl="0" marL="457200" rtl="0" algn="l">
              <a:lnSpc>
                <a:spcPct val="115000"/>
              </a:lnSpc>
              <a:spcBef>
                <a:spcPts val="600"/>
              </a:spcBef>
              <a:spcAft>
                <a:spcPts val="600"/>
              </a:spcAft>
              <a:buClr>
                <a:schemeClr val="dk1"/>
              </a:buClr>
              <a:buSzPts val="1800"/>
              <a:buFont typeface="Open Sans Light"/>
              <a:buAutoNum type="arabicPeriod"/>
            </a:pPr>
            <a:r>
              <a:rPr lang="en" sz="1800">
                <a:solidFill>
                  <a:schemeClr val="dk1"/>
                </a:solidFill>
                <a:latin typeface="Open Sans Light"/>
                <a:ea typeface="Open Sans Light"/>
                <a:cs typeface="Open Sans Light"/>
                <a:sym typeface="Open Sans Light"/>
              </a:rPr>
              <a:t>Python Libraries: yfinance, pandas, NumPy, matplotlib, Shap, gradio</a:t>
            </a:r>
            <a:endParaRPr sz="1800">
              <a:solidFill>
                <a:schemeClr val="dk1"/>
              </a:solidFill>
              <a:latin typeface="Open Sans Light"/>
              <a:ea typeface="Open Sans Light"/>
              <a:cs typeface="Open Sans Light"/>
              <a:sym typeface="Open Sans Light"/>
            </a:endParaRPr>
          </a:p>
        </p:txBody>
      </p:sp>
      <p:pic>
        <p:nvPicPr>
          <p:cNvPr id="3443" name="Google Shape;3443;p140"/>
          <p:cNvPicPr preferRelativeResize="0"/>
          <p:nvPr/>
        </p:nvPicPr>
        <p:blipFill>
          <a:blip r:embed="rId3">
            <a:alphaModFix/>
          </a:blip>
          <a:stretch>
            <a:fillRect/>
          </a:stretch>
        </p:blipFill>
        <p:spPr>
          <a:xfrm>
            <a:off x="454910" y="2174763"/>
            <a:ext cx="1717480" cy="1049575"/>
          </a:xfrm>
          <a:prstGeom prst="rect">
            <a:avLst/>
          </a:prstGeom>
          <a:noFill/>
          <a:ln>
            <a:noFill/>
          </a:ln>
        </p:spPr>
      </p:pic>
      <p:sp>
        <p:nvSpPr>
          <p:cNvPr id="3444" name="Google Shape;3444;p140"/>
          <p:cNvSpPr txBox="1"/>
          <p:nvPr/>
        </p:nvSpPr>
        <p:spPr>
          <a:xfrm>
            <a:off x="2551324" y="3612784"/>
            <a:ext cx="1262700" cy="126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pic>
        <p:nvPicPr>
          <p:cNvPr id="3445" name="Google Shape;3445;p140"/>
          <p:cNvPicPr preferRelativeResize="0"/>
          <p:nvPr/>
        </p:nvPicPr>
        <p:blipFill>
          <a:blip r:embed="rId4">
            <a:alphaModFix/>
          </a:blip>
          <a:stretch>
            <a:fillRect/>
          </a:stretch>
        </p:blipFill>
        <p:spPr>
          <a:xfrm>
            <a:off x="3067049" y="1962251"/>
            <a:ext cx="3009900" cy="1218999"/>
          </a:xfrm>
          <a:prstGeom prst="rect">
            <a:avLst/>
          </a:prstGeom>
          <a:noFill/>
          <a:ln>
            <a:noFill/>
          </a:ln>
        </p:spPr>
      </p:pic>
      <p:pic>
        <p:nvPicPr>
          <p:cNvPr id="3446" name="Google Shape;3446;p140"/>
          <p:cNvPicPr preferRelativeResize="0"/>
          <p:nvPr/>
        </p:nvPicPr>
        <p:blipFill>
          <a:blip r:embed="rId5">
            <a:alphaModFix/>
          </a:blip>
          <a:stretch>
            <a:fillRect/>
          </a:stretch>
        </p:blipFill>
        <p:spPr>
          <a:xfrm>
            <a:off x="3405780" y="3009402"/>
            <a:ext cx="2332455" cy="1049575"/>
          </a:xfrm>
          <a:prstGeom prst="rect">
            <a:avLst/>
          </a:prstGeom>
          <a:noFill/>
          <a:ln>
            <a:noFill/>
          </a:ln>
        </p:spPr>
      </p:pic>
      <p:pic>
        <p:nvPicPr>
          <p:cNvPr id="3447" name="Google Shape;3447;p140"/>
          <p:cNvPicPr preferRelativeResize="0"/>
          <p:nvPr/>
        </p:nvPicPr>
        <p:blipFill>
          <a:blip r:embed="rId6">
            <a:alphaModFix/>
          </a:blip>
          <a:stretch>
            <a:fillRect/>
          </a:stretch>
        </p:blipFill>
        <p:spPr>
          <a:xfrm>
            <a:off x="2681511" y="4119275"/>
            <a:ext cx="3780978" cy="756200"/>
          </a:xfrm>
          <a:prstGeom prst="rect">
            <a:avLst/>
          </a:prstGeom>
          <a:noFill/>
          <a:ln>
            <a:noFill/>
          </a:ln>
        </p:spPr>
      </p:pic>
      <p:cxnSp>
        <p:nvCxnSpPr>
          <p:cNvPr id="3448" name="Google Shape;3448;p140"/>
          <p:cNvCxnSpPr/>
          <p:nvPr/>
        </p:nvCxnSpPr>
        <p:spPr>
          <a:xfrm flipH="1" rot="10800000">
            <a:off x="0" y="938550"/>
            <a:ext cx="9190200" cy="11700"/>
          </a:xfrm>
          <a:prstGeom prst="straightConnector1">
            <a:avLst/>
          </a:prstGeom>
          <a:noFill/>
          <a:ln cap="flat" cmpd="sng" w="28575">
            <a:solidFill>
              <a:schemeClr val="accent1"/>
            </a:solidFill>
            <a:prstDash val="solid"/>
            <a:round/>
            <a:headEnd len="med" w="med" type="none"/>
            <a:tailEnd len="med" w="med" type="none"/>
          </a:ln>
        </p:spPr>
      </p:cxnSp>
      <p:pic>
        <p:nvPicPr>
          <p:cNvPr id="3449" name="Google Shape;3449;p140"/>
          <p:cNvPicPr preferRelativeResize="0"/>
          <p:nvPr/>
        </p:nvPicPr>
        <p:blipFill>
          <a:blip r:embed="rId7">
            <a:alphaModFix/>
          </a:blip>
          <a:stretch>
            <a:fillRect/>
          </a:stretch>
        </p:blipFill>
        <p:spPr>
          <a:xfrm>
            <a:off x="75975" y="3464787"/>
            <a:ext cx="2475353" cy="1049575"/>
          </a:xfrm>
          <a:prstGeom prst="rect">
            <a:avLst/>
          </a:prstGeom>
          <a:noFill/>
          <a:ln>
            <a:noFill/>
          </a:ln>
        </p:spPr>
      </p:pic>
      <p:pic>
        <p:nvPicPr>
          <p:cNvPr id="3450" name="Google Shape;3450;p140"/>
          <p:cNvPicPr preferRelativeResize="0"/>
          <p:nvPr/>
        </p:nvPicPr>
        <p:blipFill>
          <a:blip r:embed="rId8">
            <a:alphaModFix/>
          </a:blip>
          <a:stretch>
            <a:fillRect/>
          </a:stretch>
        </p:blipFill>
        <p:spPr>
          <a:xfrm>
            <a:off x="6609350" y="2280925"/>
            <a:ext cx="2213967" cy="837275"/>
          </a:xfrm>
          <a:prstGeom prst="rect">
            <a:avLst/>
          </a:prstGeom>
          <a:noFill/>
          <a:ln>
            <a:noFill/>
          </a:ln>
        </p:spPr>
      </p:pic>
      <p:pic>
        <p:nvPicPr>
          <p:cNvPr id="3451" name="Google Shape;3451;p140"/>
          <p:cNvPicPr preferRelativeResize="0"/>
          <p:nvPr/>
        </p:nvPicPr>
        <p:blipFill>
          <a:blip r:embed="rId9">
            <a:alphaModFix/>
          </a:blip>
          <a:stretch>
            <a:fillRect/>
          </a:stretch>
        </p:blipFill>
        <p:spPr>
          <a:xfrm>
            <a:off x="6389750" y="3526974"/>
            <a:ext cx="2653177" cy="9251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141"/>
          <p:cNvSpPr txBox="1"/>
          <p:nvPr/>
        </p:nvSpPr>
        <p:spPr>
          <a:xfrm>
            <a:off x="7267921" y="4868156"/>
            <a:ext cx="1404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cxnSp>
        <p:nvCxnSpPr>
          <p:cNvPr id="3457" name="Google Shape;3457;p141"/>
          <p:cNvCxnSpPr/>
          <p:nvPr/>
        </p:nvCxnSpPr>
        <p:spPr>
          <a:xfrm>
            <a:off x="0" y="4972425"/>
            <a:ext cx="7330500" cy="0"/>
          </a:xfrm>
          <a:prstGeom prst="straightConnector1">
            <a:avLst/>
          </a:prstGeom>
          <a:noFill/>
          <a:ln cap="flat" cmpd="sng" w="28575">
            <a:solidFill>
              <a:schemeClr val="accent1"/>
            </a:solidFill>
            <a:prstDash val="solid"/>
            <a:round/>
            <a:headEnd len="med" w="med" type="none"/>
            <a:tailEnd len="med" w="med" type="none"/>
          </a:ln>
        </p:spPr>
      </p:cxnSp>
      <p:sp>
        <p:nvSpPr>
          <p:cNvPr id="3458" name="Google Shape;3458;p141"/>
          <p:cNvSpPr txBox="1"/>
          <p:nvPr/>
        </p:nvSpPr>
        <p:spPr>
          <a:xfrm>
            <a:off x="548850" y="1009050"/>
            <a:ext cx="8663100" cy="56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chemeClr val="lt1"/>
                </a:solidFill>
                <a:latin typeface="Open Sans"/>
                <a:ea typeface="Open Sans"/>
                <a:cs typeface="Open Sans"/>
                <a:sym typeface="Open Sans"/>
              </a:rPr>
              <a:t>Data Understanding and Data Preparation</a:t>
            </a:r>
            <a:endParaRPr i="0" sz="3200" u="none" cap="none" strike="noStrike">
              <a:solidFill>
                <a:schemeClr val="lt1"/>
              </a:solidFill>
              <a:latin typeface="Open Sans"/>
              <a:ea typeface="Open Sans"/>
              <a:cs typeface="Open Sans"/>
              <a:sym typeface="Open Sans"/>
            </a:endParaRPr>
          </a:p>
        </p:txBody>
      </p:sp>
      <p:pic>
        <p:nvPicPr>
          <p:cNvPr id="3459" name="Google Shape;3459;p141"/>
          <p:cNvPicPr preferRelativeResize="0"/>
          <p:nvPr/>
        </p:nvPicPr>
        <p:blipFill>
          <a:blip r:embed="rId3">
            <a:alphaModFix/>
          </a:blip>
          <a:stretch>
            <a:fillRect/>
          </a:stretch>
        </p:blipFill>
        <p:spPr>
          <a:xfrm>
            <a:off x="7267925" y="3581975"/>
            <a:ext cx="1352975" cy="1200975"/>
          </a:xfrm>
          <a:prstGeom prst="rect">
            <a:avLst/>
          </a:prstGeom>
          <a:noFill/>
          <a:ln>
            <a:noFill/>
          </a:ln>
        </p:spPr>
      </p:pic>
      <p:pic>
        <p:nvPicPr>
          <p:cNvPr descr="Set of simple infographic graphs and charts. Data visualization. Statistics and business presentations. Vector flat illustration. (Provided by Getty Images)" id="3460" name="Google Shape;3460;p141"/>
          <p:cNvPicPr preferRelativeResize="0"/>
          <p:nvPr/>
        </p:nvPicPr>
        <p:blipFill>
          <a:blip r:embed="rId4">
            <a:alphaModFix/>
          </a:blip>
          <a:stretch>
            <a:fillRect/>
          </a:stretch>
        </p:blipFill>
        <p:spPr>
          <a:xfrm>
            <a:off x="1817350" y="1885975"/>
            <a:ext cx="5083075" cy="26904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4" name="Shape 3464"/>
        <p:cNvGrpSpPr/>
        <p:nvPr/>
      </p:nvGrpSpPr>
      <p:grpSpPr>
        <a:xfrm>
          <a:off x="0" y="0"/>
          <a:ext cx="0" cy="0"/>
          <a:chOff x="0" y="0"/>
          <a:chExt cx="0" cy="0"/>
        </a:xfrm>
      </p:grpSpPr>
      <p:sp>
        <p:nvSpPr>
          <p:cNvPr id="3465" name="Google Shape;3465;p142"/>
          <p:cNvSpPr txBox="1"/>
          <p:nvPr/>
        </p:nvSpPr>
        <p:spPr>
          <a:xfrm>
            <a:off x="480900"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Data Source</a:t>
            </a:r>
            <a:endParaRPr i="0" sz="3200" u="none" cap="none" strike="noStrike">
              <a:solidFill>
                <a:srgbClr val="002D45"/>
              </a:solidFill>
              <a:latin typeface="Open Sans"/>
              <a:ea typeface="Open Sans"/>
              <a:cs typeface="Open Sans"/>
              <a:sym typeface="Open Sans"/>
            </a:endParaRPr>
          </a:p>
        </p:txBody>
      </p:sp>
      <p:cxnSp>
        <p:nvCxnSpPr>
          <p:cNvPr id="3466" name="Google Shape;3466;p142"/>
          <p:cNvCxnSpPr/>
          <p:nvPr/>
        </p:nvCxnSpPr>
        <p:spPr>
          <a:xfrm flipH="1" rot="10800000">
            <a:off x="0" y="938550"/>
            <a:ext cx="9190200" cy="11700"/>
          </a:xfrm>
          <a:prstGeom prst="straightConnector1">
            <a:avLst/>
          </a:prstGeom>
          <a:noFill/>
          <a:ln cap="flat" cmpd="sng" w="28575">
            <a:solidFill>
              <a:schemeClr val="accent1"/>
            </a:solidFill>
            <a:prstDash val="solid"/>
            <a:round/>
            <a:headEnd len="med" w="med" type="none"/>
            <a:tailEnd len="med" w="med" type="none"/>
          </a:ln>
        </p:spPr>
      </p:cxnSp>
      <p:sp>
        <p:nvSpPr>
          <p:cNvPr id="3467" name="Google Shape;3467;p142"/>
          <p:cNvSpPr txBox="1"/>
          <p:nvPr/>
        </p:nvSpPr>
        <p:spPr>
          <a:xfrm>
            <a:off x="805762" y="1110630"/>
            <a:ext cx="4107300" cy="393600"/>
          </a:xfrm>
          <a:prstGeom prst="rect">
            <a:avLst/>
          </a:prstGeom>
          <a:noFill/>
          <a:ln>
            <a:noFill/>
          </a:ln>
        </p:spPr>
        <p:txBody>
          <a:bodyPr anchorCtr="0" anchor="ctr" bIns="47775" lIns="47775" spcFirstLastPara="1" rIns="47775" wrap="square" tIns="47775">
            <a:noAutofit/>
          </a:bodyPr>
          <a:lstStyle/>
          <a:p>
            <a:pPr indent="0" lvl="0" marL="0" rtl="0" algn="l">
              <a:spcBef>
                <a:spcPts val="0"/>
              </a:spcBef>
              <a:spcAft>
                <a:spcPts val="0"/>
              </a:spcAft>
              <a:buNone/>
            </a:pPr>
            <a:r>
              <a:rPr b="1" lang="en" sz="2000">
                <a:solidFill>
                  <a:schemeClr val="dk2"/>
                </a:solidFill>
                <a:latin typeface="Open Sans"/>
                <a:ea typeface="Open Sans"/>
                <a:cs typeface="Open Sans"/>
                <a:sym typeface="Open Sans"/>
              </a:rPr>
              <a:t>Market Price</a:t>
            </a:r>
            <a:endParaRPr b="1" sz="2000">
              <a:solidFill>
                <a:schemeClr val="dk2"/>
              </a:solidFill>
              <a:latin typeface="Open Sans"/>
              <a:ea typeface="Open Sans"/>
              <a:cs typeface="Open Sans"/>
              <a:sym typeface="Open Sans"/>
            </a:endParaRPr>
          </a:p>
        </p:txBody>
      </p:sp>
      <p:sp>
        <p:nvSpPr>
          <p:cNvPr id="3468" name="Google Shape;3468;p142"/>
          <p:cNvSpPr/>
          <p:nvPr/>
        </p:nvSpPr>
        <p:spPr>
          <a:xfrm>
            <a:off x="480895" y="1172195"/>
            <a:ext cx="189054" cy="270270"/>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47725" lIns="47725" spcFirstLastPara="1" rIns="47725" wrap="square" tIns="47725">
            <a:noAutofit/>
          </a:bodyPr>
          <a:lstStyle/>
          <a:p>
            <a:pPr indent="0" lvl="0" marL="0" marR="0" rtl="0" algn="l">
              <a:lnSpc>
                <a:spcPct val="100000"/>
              </a:lnSpc>
              <a:spcBef>
                <a:spcPts val="0"/>
              </a:spcBef>
              <a:spcAft>
                <a:spcPts val="0"/>
              </a:spcAft>
              <a:buClr>
                <a:srgbClr val="000000"/>
              </a:buClr>
              <a:buSzPts val="1950"/>
              <a:buFont typeface="Arial"/>
              <a:buNone/>
            </a:pPr>
            <a:r>
              <a:t/>
            </a:r>
            <a:endParaRPr b="0" i="0" sz="1949" u="none" cap="none" strike="noStrike">
              <a:solidFill>
                <a:schemeClr val="dk1"/>
              </a:solidFill>
              <a:latin typeface="Calibri"/>
              <a:ea typeface="Calibri"/>
              <a:cs typeface="Calibri"/>
              <a:sym typeface="Calibri"/>
            </a:endParaRPr>
          </a:p>
        </p:txBody>
      </p:sp>
      <p:sp>
        <p:nvSpPr>
          <p:cNvPr id="3469" name="Google Shape;3469;p142"/>
          <p:cNvSpPr txBox="1"/>
          <p:nvPr/>
        </p:nvSpPr>
        <p:spPr>
          <a:xfrm>
            <a:off x="805762" y="2611430"/>
            <a:ext cx="4107300" cy="393600"/>
          </a:xfrm>
          <a:prstGeom prst="rect">
            <a:avLst/>
          </a:prstGeom>
          <a:noFill/>
          <a:ln>
            <a:noFill/>
          </a:ln>
        </p:spPr>
        <p:txBody>
          <a:bodyPr anchorCtr="0" anchor="ctr" bIns="47775" lIns="47775" spcFirstLastPara="1" rIns="47775" wrap="square" tIns="47775">
            <a:noAutofit/>
          </a:bodyPr>
          <a:lstStyle/>
          <a:p>
            <a:pPr indent="0" lvl="0" marL="0" rtl="0" algn="l">
              <a:spcBef>
                <a:spcPts val="0"/>
              </a:spcBef>
              <a:spcAft>
                <a:spcPts val="0"/>
              </a:spcAft>
              <a:buNone/>
            </a:pPr>
            <a:r>
              <a:rPr b="1" lang="en" sz="2000">
                <a:solidFill>
                  <a:schemeClr val="dk2"/>
                </a:solidFill>
                <a:latin typeface="Open Sans"/>
                <a:ea typeface="Open Sans"/>
                <a:cs typeface="Open Sans"/>
                <a:sym typeface="Open Sans"/>
              </a:rPr>
              <a:t>Financial</a:t>
            </a:r>
            <a:r>
              <a:rPr b="1" lang="en" sz="2000">
                <a:solidFill>
                  <a:schemeClr val="dk2"/>
                </a:solidFill>
                <a:latin typeface="Open Sans"/>
                <a:ea typeface="Open Sans"/>
                <a:cs typeface="Open Sans"/>
                <a:sym typeface="Open Sans"/>
              </a:rPr>
              <a:t> News</a:t>
            </a:r>
            <a:endParaRPr b="1" sz="2000">
              <a:solidFill>
                <a:schemeClr val="dk2"/>
              </a:solidFill>
              <a:latin typeface="Open Sans"/>
              <a:ea typeface="Open Sans"/>
              <a:cs typeface="Open Sans"/>
              <a:sym typeface="Open Sans"/>
            </a:endParaRPr>
          </a:p>
        </p:txBody>
      </p:sp>
      <p:sp>
        <p:nvSpPr>
          <p:cNvPr id="3470" name="Google Shape;3470;p142"/>
          <p:cNvSpPr/>
          <p:nvPr/>
        </p:nvSpPr>
        <p:spPr>
          <a:xfrm>
            <a:off x="480895" y="2672995"/>
            <a:ext cx="189054" cy="270270"/>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47725" lIns="47725" spcFirstLastPara="1" rIns="47725" wrap="square" tIns="47725">
            <a:noAutofit/>
          </a:bodyPr>
          <a:lstStyle/>
          <a:p>
            <a:pPr indent="0" lvl="0" marL="0" marR="0" rtl="0" algn="l">
              <a:lnSpc>
                <a:spcPct val="100000"/>
              </a:lnSpc>
              <a:spcBef>
                <a:spcPts val="0"/>
              </a:spcBef>
              <a:spcAft>
                <a:spcPts val="0"/>
              </a:spcAft>
              <a:buClr>
                <a:srgbClr val="000000"/>
              </a:buClr>
              <a:buSzPts val="1950"/>
              <a:buFont typeface="Arial"/>
              <a:buNone/>
            </a:pPr>
            <a:r>
              <a:t/>
            </a:r>
            <a:endParaRPr b="0" i="0" sz="1949" u="none" cap="none" strike="noStrike">
              <a:solidFill>
                <a:schemeClr val="dk1"/>
              </a:solidFill>
              <a:latin typeface="Calibri"/>
              <a:ea typeface="Calibri"/>
              <a:cs typeface="Calibri"/>
              <a:sym typeface="Calibri"/>
            </a:endParaRPr>
          </a:p>
        </p:txBody>
      </p:sp>
      <p:sp>
        <p:nvSpPr>
          <p:cNvPr id="3471" name="Google Shape;3471;p142"/>
          <p:cNvSpPr txBox="1"/>
          <p:nvPr/>
        </p:nvSpPr>
        <p:spPr>
          <a:xfrm>
            <a:off x="669950" y="1480338"/>
            <a:ext cx="5221200" cy="1093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Source: Yahoo Finance (via yfinance)</a:t>
            </a:r>
            <a:endParaRPr sz="1600">
              <a:solidFill>
                <a:schemeClr val="dk2"/>
              </a:solidFill>
              <a:latin typeface="Open Sans"/>
              <a:ea typeface="Open Sans"/>
              <a:cs typeface="Open Sans"/>
              <a:sym typeface="Open Sans"/>
            </a:endParaRPr>
          </a:p>
          <a:p>
            <a:pPr indent="-330200" lvl="0" marL="4572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Daily OHLCV features:</a:t>
            </a:r>
            <a:endParaRPr sz="1600">
              <a:solidFill>
                <a:schemeClr val="dk2"/>
              </a:solidFill>
              <a:latin typeface="Open Sans"/>
              <a:ea typeface="Open Sans"/>
              <a:cs typeface="Open Sans"/>
              <a:sym typeface="Open Sans"/>
            </a:endParaRPr>
          </a:p>
          <a:p>
            <a:pPr indent="-330200" lvl="1" marL="9144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Open, High, Low, Close, Volume</a:t>
            </a:r>
            <a:endParaRPr sz="1600">
              <a:solidFill>
                <a:schemeClr val="dk2"/>
              </a:solidFill>
              <a:latin typeface="Open Sans"/>
              <a:ea typeface="Open Sans"/>
              <a:cs typeface="Open Sans"/>
              <a:sym typeface="Open Sans"/>
            </a:endParaRPr>
          </a:p>
          <a:p>
            <a:pPr indent="-330200" lvl="0" marL="4572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Rolling averages, volatilit</a:t>
            </a:r>
            <a:r>
              <a:rPr lang="en" sz="1600">
                <a:solidFill>
                  <a:schemeClr val="dk2"/>
                </a:solidFill>
                <a:latin typeface="Open Sans"/>
                <a:ea typeface="Open Sans"/>
                <a:cs typeface="Open Sans"/>
                <a:sym typeface="Open Sans"/>
              </a:rPr>
              <a:t>y</a:t>
            </a:r>
            <a:endParaRPr sz="1600">
              <a:solidFill>
                <a:schemeClr val="dk2"/>
              </a:solidFill>
              <a:latin typeface="Open Sans"/>
              <a:ea typeface="Open Sans"/>
              <a:cs typeface="Open Sans"/>
              <a:sym typeface="Open Sans"/>
            </a:endParaRPr>
          </a:p>
        </p:txBody>
      </p:sp>
      <p:sp>
        <p:nvSpPr>
          <p:cNvPr id="3472" name="Google Shape;3472;p142"/>
          <p:cNvSpPr txBox="1"/>
          <p:nvPr/>
        </p:nvSpPr>
        <p:spPr>
          <a:xfrm>
            <a:off x="669950" y="2943275"/>
            <a:ext cx="6954600" cy="189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Source: </a:t>
            </a:r>
            <a:r>
              <a:rPr lang="en" sz="1600">
                <a:solidFill>
                  <a:schemeClr val="dk2"/>
                </a:solidFill>
                <a:latin typeface="Open Sans"/>
                <a:ea typeface="Open Sans"/>
                <a:cs typeface="Open Sans"/>
                <a:sym typeface="Open Sans"/>
              </a:rPr>
              <a:t>Kaggle (</a:t>
            </a:r>
            <a:r>
              <a:rPr lang="en" sz="1600" u="sng">
                <a:solidFill>
                  <a:schemeClr val="hlink"/>
                </a:solidFill>
                <a:latin typeface="Open Sans"/>
                <a:ea typeface="Open Sans"/>
                <a:cs typeface="Open Sans"/>
                <a:sym typeface="Open Sans"/>
                <a:hlinkClick r:id="rId3"/>
              </a:rPr>
              <a:t>financial news dataset</a:t>
            </a:r>
            <a:r>
              <a:rPr lang="en" sz="1600">
                <a:solidFill>
                  <a:schemeClr val="dk2"/>
                </a:solidFill>
                <a:latin typeface="Open Sans"/>
                <a:ea typeface="Open Sans"/>
                <a:cs typeface="Open Sans"/>
                <a:sym typeface="Open Sans"/>
              </a:rPr>
              <a:t>)</a:t>
            </a:r>
            <a:endParaRPr sz="1600">
              <a:solidFill>
                <a:schemeClr val="dk2"/>
              </a:solidFill>
              <a:latin typeface="Open Sans"/>
              <a:ea typeface="Open Sans"/>
              <a:cs typeface="Open Sans"/>
              <a:sym typeface="Open Sans"/>
            </a:endParaRPr>
          </a:p>
          <a:p>
            <a:pPr indent="-330200" lvl="0" marL="4572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Extracted features by Finbert from Prosus AI:</a:t>
            </a:r>
            <a:endParaRPr sz="1600">
              <a:solidFill>
                <a:schemeClr val="dk2"/>
              </a:solidFill>
              <a:latin typeface="Open Sans"/>
              <a:ea typeface="Open Sans"/>
              <a:cs typeface="Open Sans"/>
              <a:sym typeface="Open Sans"/>
            </a:endParaRPr>
          </a:p>
          <a:p>
            <a:pPr indent="-330200" lvl="1" marL="9144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Average sentiment scores (positive / negative / neutral)</a:t>
            </a:r>
            <a:endParaRPr sz="1600">
              <a:solidFill>
                <a:schemeClr val="dk2"/>
              </a:solidFill>
              <a:latin typeface="Open Sans"/>
              <a:ea typeface="Open Sans"/>
              <a:cs typeface="Open Sans"/>
              <a:sym typeface="Open Sans"/>
            </a:endParaRPr>
          </a:p>
          <a:p>
            <a:pPr indent="-330200" lvl="1" marL="9144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Number of headlines per day</a:t>
            </a:r>
            <a:endParaRPr sz="1600">
              <a:solidFill>
                <a:schemeClr val="dk2"/>
              </a:solidFill>
              <a:latin typeface="Open Sans"/>
              <a:ea typeface="Open Sans"/>
              <a:cs typeface="Open Sans"/>
              <a:sym typeface="Open Sans"/>
            </a:endParaRPr>
          </a:p>
          <a:p>
            <a:pPr indent="-330200" lvl="1" marL="9144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Number of strongly positive headlines</a:t>
            </a:r>
            <a:endParaRPr sz="1600">
              <a:solidFill>
                <a:schemeClr val="dk2"/>
              </a:solidFill>
              <a:latin typeface="Open Sans"/>
              <a:ea typeface="Open Sans"/>
              <a:cs typeface="Open Sans"/>
              <a:sym typeface="Open Sans"/>
            </a:endParaRPr>
          </a:p>
          <a:p>
            <a:pPr indent="-330200" lvl="1" marL="914400" rtl="0" algn="l">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Number of strongly negative headlines</a:t>
            </a:r>
            <a:endParaRPr sz="1600">
              <a:solidFill>
                <a:schemeClr val="dk2"/>
              </a:solidFill>
              <a:latin typeface="Open Sans"/>
              <a:ea typeface="Open Sans"/>
              <a:cs typeface="Open Sans"/>
              <a:sym typeface="Open Sans"/>
            </a:endParaRPr>
          </a:p>
          <a:p>
            <a:pPr indent="0" lvl="0" marL="457200" rtl="0" algn="l">
              <a:spcBef>
                <a:spcPts val="0"/>
              </a:spcBef>
              <a:spcAft>
                <a:spcPts val="0"/>
              </a:spcAft>
              <a:buNone/>
            </a:pPr>
            <a:r>
              <a:t/>
            </a:r>
            <a:endParaRPr sz="1600">
              <a:solidFill>
                <a:schemeClr val="dk2"/>
              </a:solidFill>
              <a:latin typeface="Open Sans"/>
              <a:ea typeface="Open Sans"/>
              <a:cs typeface="Open Sans"/>
              <a:sym typeface="Open Sans"/>
            </a:endParaRPr>
          </a:p>
        </p:txBody>
      </p:sp>
      <p:pic>
        <p:nvPicPr>
          <p:cNvPr descr="market flow or stock exchange dollar profit or loss business flat design icon. (Provided by Getty Images)" id="3473" name="Google Shape;3473;p142"/>
          <p:cNvPicPr preferRelativeResize="0"/>
          <p:nvPr/>
        </p:nvPicPr>
        <p:blipFill>
          <a:blip r:embed="rId4">
            <a:alphaModFix/>
          </a:blip>
          <a:stretch>
            <a:fillRect/>
          </a:stretch>
        </p:blipFill>
        <p:spPr>
          <a:xfrm>
            <a:off x="5424025" y="1214475"/>
            <a:ext cx="1464576" cy="1464576"/>
          </a:xfrm>
          <a:prstGeom prst="rect">
            <a:avLst/>
          </a:prstGeom>
          <a:noFill/>
          <a:ln>
            <a:noFill/>
          </a:ln>
        </p:spPr>
      </p:pic>
      <p:pic>
        <p:nvPicPr>
          <p:cNvPr descr="news icon. Filled news icon for website design and mobile, app development. news icon from filled media technology collection isolated on black background. (Provided by Getty Images)" id="3474" name="Google Shape;3474;p142"/>
          <p:cNvPicPr preferRelativeResize="0"/>
          <p:nvPr/>
        </p:nvPicPr>
        <p:blipFill>
          <a:blip r:embed="rId5">
            <a:alphaModFix/>
          </a:blip>
          <a:stretch>
            <a:fillRect/>
          </a:stretch>
        </p:blipFill>
        <p:spPr>
          <a:xfrm>
            <a:off x="7304650" y="2846901"/>
            <a:ext cx="1544376" cy="1544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p143"/>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Data Overview and </a:t>
            </a:r>
            <a:r>
              <a:rPr lang="en" sz="3200">
                <a:solidFill>
                  <a:srgbClr val="002D45"/>
                </a:solidFill>
                <a:latin typeface="Open Sans"/>
                <a:ea typeface="Open Sans"/>
                <a:cs typeface="Open Sans"/>
                <a:sym typeface="Open Sans"/>
              </a:rPr>
              <a:t>Preparation</a:t>
            </a:r>
            <a:endParaRPr i="0" sz="3200" u="none" cap="none" strike="noStrike">
              <a:solidFill>
                <a:srgbClr val="002D45"/>
              </a:solidFill>
              <a:latin typeface="Open Sans"/>
              <a:ea typeface="Open Sans"/>
              <a:cs typeface="Open Sans"/>
              <a:sym typeface="Open Sans"/>
            </a:endParaRPr>
          </a:p>
        </p:txBody>
      </p:sp>
      <p:sp>
        <p:nvSpPr>
          <p:cNvPr id="3480" name="Google Shape;3480;p143"/>
          <p:cNvSpPr txBox="1"/>
          <p:nvPr/>
        </p:nvSpPr>
        <p:spPr>
          <a:xfrm>
            <a:off x="387900" y="1215125"/>
            <a:ext cx="8520600" cy="3329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Open Sans Light"/>
              <a:buAutoNum type="arabicPeriod"/>
            </a:pPr>
            <a:r>
              <a:rPr lang="en" sz="1700">
                <a:solidFill>
                  <a:schemeClr val="dk1"/>
                </a:solidFill>
                <a:latin typeface="Open Sans Light"/>
                <a:ea typeface="Open Sans Light"/>
                <a:cs typeface="Open Sans Light"/>
                <a:sym typeface="Open Sans Light"/>
              </a:rPr>
              <a:t>Dataset Overview: y</a:t>
            </a:r>
            <a:r>
              <a:rPr lang="en" sz="1700">
                <a:solidFill>
                  <a:schemeClr val="dk1"/>
                </a:solidFill>
                <a:latin typeface="Open Sans Light"/>
                <a:ea typeface="Open Sans Light"/>
                <a:cs typeface="Open Sans Light"/>
                <a:sym typeface="Open Sans Light"/>
              </a:rPr>
              <a:t>finance &amp; Kaggle</a:t>
            </a:r>
            <a:r>
              <a:rPr lang="en" sz="1700">
                <a:solidFill>
                  <a:schemeClr val="dk1"/>
                </a:solidFill>
                <a:latin typeface="Open Sans Light"/>
                <a:ea typeface="Open Sans Light"/>
                <a:cs typeface="Open Sans Light"/>
                <a:sym typeface="Open Sans Light"/>
              </a:rPr>
              <a:t> </a:t>
            </a:r>
            <a:endParaRPr sz="1700">
              <a:solidFill>
                <a:schemeClr val="dk1"/>
              </a:solidFill>
              <a:latin typeface="Open Sans Light"/>
              <a:ea typeface="Open Sans Light"/>
              <a:cs typeface="Open Sans Light"/>
              <a:sym typeface="Open Sans Light"/>
            </a:endParaRPr>
          </a:p>
          <a:p>
            <a:pPr indent="-336550" lvl="0" marL="457200" rtl="0" algn="l">
              <a:lnSpc>
                <a:spcPct val="115000"/>
              </a:lnSpc>
              <a:spcBef>
                <a:spcPts val="600"/>
              </a:spcBef>
              <a:spcAft>
                <a:spcPts val="0"/>
              </a:spcAft>
              <a:buClr>
                <a:schemeClr val="dk1"/>
              </a:buClr>
              <a:buSzPts val="1700"/>
              <a:buFont typeface="Open Sans Light"/>
              <a:buAutoNum type="arabicPeriod"/>
            </a:pPr>
            <a:r>
              <a:rPr lang="en" sz="1700">
                <a:solidFill>
                  <a:schemeClr val="dk1"/>
                </a:solidFill>
                <a:latin typeface="Open Sans Light"/>
                <a:ea typeface="Open Sans Light"/>
                <a:cs typeface="Open Sans Light"/>
                <a:sym typeface="Open Sans Light"/>
              </a:rPr>
              <a:t>Preprocessing: performed data cleaning and categorization </a:t>
            </a:r>
            <a:endParaRPr sz="1700">
              <a:solidFill>
                <a:schemeClr val="dk1"/>
              </a:solidFill>
              <a:latin typeface="Open Sans Light"/>
              <a:ea typeface="Open Sans Light"/>
              <a:cs typeface="Open Sans Light"/>
              <a:sym typeface="Open Sans Light"/>
            </a:endParaRPr>
          </a:p>
          <a:p>
            <a:pPr indent="-336550" lvl="0" marL="457200" rtl="0" algn="l">
              <a:lnSpc>
                <a:spcPct val="115000"/>
              </a:lnSpc>
              <a:spcBef>
                <a:spcPts val="600"/>
              </a:spcBef>
              <a:spcAft>
                <a:spcPts val="600"/>
              </a:spcAft>
              <a:buClr>
                <a:schemeClr val="dk1"/>
              </a:buClr>
              <a:buSzPts val="1700"/>
              <a:buFont typeface="Open Sans Light"/>
              <a:buAutoNum type="arabicPeriod"/>
            </a:pPr>
            <a:r>
              <a:rPr lang="en" sz="1700">
                <a:solidFill>
                  <a:schemeClr val="dk1"/>
                </a:solidFill>
                <a:latin typeface="Open Sans Light"/>
                <a:ea typeface="Open Sans Light"/>
                <a:cs typeface="Open Sans Light"/>
                <a:sym typeface="Open Sans Light"/>
              </a:rPr>
              <a:t>Visualization: Creating stock performance metrics</a:t>
            </a:r>
            <a:endParaRPr sz="1700">
              <a:solidFill>
                <a:schemeClr val="dk1"/>
              </a:solidFill>
              <a:latin typeface="Open Sans Light"/>
              <a:ea typeface="Open Sans Light"/>
              <a:cs typeface="Open Sans Light"/>
              <a:sym typeface="Open Sans Light"/>
            </a:endParaRPr>
          </a:p>
        </p:txBody>
      </p:sp>
      <p:pic>
        <p:nvPicPr>
          <p:cNvPr id="3481" name="Google Shape;3481;p143"/>
          <p:cNvPicPr preferRelativeResize="0"/>
          <p:nvPr/>
        </p:nvPicPr>
        <p:blipFill>
          <a:blip r:embed="rId3">
            <a:alphaModFix/>
          </a:blip>
          <a:stretch>
            <a:fillRect/>
          </a:stretch>
        </p:blipFill>
        <p:spPr>
          <a:xfrm>
            <a:off x="730650" y="2571750"/>
            <a:ext cx="2877863" cy="1918575"/>
          </a:xfrm>
          <a:prstGeom prst="rect">
            <a:avLst/>
          </a:prstGeom>
          <a:noFill/>
          <a:ln>
            <a:noFill/>
          </a:ln>
        </p:spPr>
      </p:pic>
      <p:pic>
        <p:nvPicPr>
          <p:cNvPr descr="Stock market chart, Stock market data on LED display concept (Provided by Getty Images)" id="3482" name="Google Shape;3482;p143"/>
          <p:cNvPicPr preferRelativeResize="0"/>
          <p:nvPr/>
        </p:nvPicPr>
        <p:blipFill>
          <a:blip r:embed="rId4">
            <a:alphaModFix/>
          </a:blip>
          <a:stretch>
            <a:fillRect/>
          </a:stretch>
        </p:blipFill>
        <p:spPr>
          <a:xfrm>
            <a:off x="5309089" y="2571750"/>
            <a:ext cx="2959887" cy="1972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6" name="Shape 3486"/>
        <p:cNvGrpSpPr/>
        <p:nvPr/>
      </p:nvGrpSpPr>
      <p:grpSpPr>
        <a:xfrm>
          <a:off x="0" y="0"/>
          <a:ext cx="0" cy="0"/>
          <a:chOff x="0" y="0"/>
          <a:chExt cx="0" cy="0"/>
        </a:xfrm>
      </p:grpSpPr>
      <p:sp>
        <p:nvSpPr>
          <p:cNvPr id="3487" name="Google Shape;3487;p144"/>
          <p:cNvSpPr txBox="1"/>
          <p:nvPr/>
        </p:nvSpPr>
        <p:spPr>
          <a:xfrm>
            <a:off x="3021225" y="115475"/>
            <a:ext cx="36576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2200">
                <a:solidFill>
                  <a:srgbClr val="002D45"/>
                </a:solidFill>
                <a:latin typeface="Open Sans"/>
                <a:ea typeface="Open Sans"/>
                <a:cs typeface="Open Sans"/>
                <a:sym typeface="Open Sans"/>
              </a:rPr>
              <a:t>Data Visualization</a:t>
            </a:r>
            <a:endParaRPr i="0" sz="2200" u="none" cap="none" strike="noStrike">
              <a:solidFill>
                <a:srgbClr val="002D45"/>
              </a:solidFill>
              <a:latin typeface="Open Sans"/>
              <a:ea typeface="Open Sans"/>
              <a:cs typeface="Open Sans"/>
              <a:sym typeface="Open Sans"/>
            </a:endParaRPr>
          </a:p>
        </p:txBody>
      </p:sp>
      <p:pic>
        <p:nvPicPr>
          <p:cNvPr id="3488" name="Google Shape;3488;p144" title="Screenshot 2025-11-01 at 10.47.32 AM.png"/>
          <p:cNvPicPr preferRelativeResize="0"/>
          <p:nvPr/>
        </p:nvPicPr>
        <p:blipFill>
          <a:blip r:embed="rId3">
            <a:alphaModFix/>
          </a:blip>
          <a:stretch>
            <a:fillRect/>
          </a:stretch>
        </p:blipFill>
        <p:spPr>
          <a:xfrm>
            <a:off x="604763" y="687375"/>
            <a:ext cx="7382987" cy="4002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2" name="Shape 3492"/>
        <p:cNvGrpSpPr/>
        <p:nvPr/>
      </p:nvGrpSpPr>
      <p:grpSpPr>
        <a:xfrm>
          <a:off x="0" y="0"/>
          <a:ext cx="0" cy="0"/>
          <a:chOff x="0" y="0"/>
          <a:chExt cx="0" cy="0"/>
        </a:xfrm>
      </p:grpSpPr>
      <p:pic>
        <p:nvPicPr>
          <p:cNvPr id="3493" name="Google Shape;3493;p145" title="Screenshot 2025-11-01 at 10.49.18 AM.png"/>
          <p:cNvPicPr preferRelativeResize="0"/>
          <p:nvPr/>
        </p:nvPicPr>
        <p:blipFill>
          <a:blip r:embed="rId3">
            <a:alphaModFix/>
          </a:blip>
          <a:stretch>
            <a:fillRect/>
          </a:stretch>
        </p:blipFill>
        <p:spPr>
          <a:xfrm>
            <a:off x="1002450" y="77450"/>
            <a:ext cx="6625424" cy="4700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pic>
        <p:nvPicPr>
          <p:cNvPr id="3498" name="Google Shape;3498;p146" title="Screenshot 2025-11-01 at 10.50.39 AM.png"/>
          <p:cNvPicPr preferRelativeResize="0"/>
          <p:nvPr/>
        </p:nvPicPr>
        <p:blipFill>
          <a:blip r:embed="rId3">
            <a:alphaModFix/>
          </a:blip>
          <a:stretch>
            <a:fillRect/>
          </a:stretch>
        </p:blipFill>
        <p:spPr>
          <a:xfrm>
            <a:off x="971475" y="174175"/>
            <a:ext cx="6628523" cy="4408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2" name="Shape 3502"/>
        <p:cNvGrpSpPr/>
        <p:nvPr/>
      </p:nvGrpSpPr>
      <p:grpSpPr>
        <a:xfrm>
          <a:off x="0" y="0"/>
          <a:ext cx="0" cy="0"/>
          <a:chOff x="0" y="0"/>
          <a:chExt cx="0" cy="0"/>
        </a:xfrm>
      </p:grpSpPr>
      <p:sp>
        <p:nvSpPr>
          <p:cNvPr id="3503" name="Google Shape;3503;p147"/>
          <p:cNvSpPr txBox="1"/>
          <p:nvPr/>
        </p:nvSpPr>
        <p:spPr>
          <a:xfrm>
            <a:off x="99850" y="305950"/>
            <a:ext cx="2495700" cy="1131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2300">
                <a:solidFill>
                  <a:srgbClr val="002D45"/>
                </a:solidFill>
                <a:latin typeface="Open Sans"/>
                <a:ea typeface="Open Sans"/>
                <a:cs typeface="Open Sans"/>
                <a:sym typeface="Open Sans"/>
              </a:rPr>
              <a:t>S&amp;P 500 Prediction Choice</a:t>
            </a:r>
            <a:endParaRPr i="0" sz="2300" u="none" cap="none" strike="noStrike">
              <a:solidFill>
                <a:srgbClr val="002D45"/>
              </a:solidFill>
              <a:latin typeface="Open Sans"/>
              <a:ea typeface="Open Sans"/>
              <a:cs typeface="Open Sans"/>
              <a:sym typeface="Open Sans"/>
            </a:endParaRPr>
          </a:p>
        </p:txBody>
      </p:sp>
      <p:pic>
        <p:nvPicPr>
          <p:cNvPr id="3504" name="Google Shape;3504;p147"/>
          <p:cNvPicPr preferRelativeResize="0"/>
          <p:nvPr/>
        </p:nvPicPr>
        <p:blipFill>
          <a:blip r:embed="rId3">
            <a:alphaModFix/>
          </a:blip>
          <a:stretch>
            <a:fillRect/>
          </a:stretch>
        </p:blipFill>
        <p:spPr>
          <a:xfrm>
            <a:off x="2506050" y="64925"/>
            <a:ext cx="6005974" cy="4806401"/>
          </a:xfrm>
          <a:prstGeom prst="rect">
            <a:avLst/>
          </a:prstGeom>
          <a:noFill/>
          <a:ln>
            <a:noFill/>
          </a:ln>
        </p:spPr>
      </p:pic>
      <p:sp>
        <p:nvSpPr>
          <p:cNvPr id="3505" name="Google Shape;3505;p147"/>
          <p:cNvSpPr txBox="1"/>
          <p:nvPr/>
        </p:nvSpPr>
        <p:spPr>
          <a:xfrm>
            <a:off x="-163425" y="1995975"/>
            <a:ext cx="2850900" cy="2259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Represents the overall market</a:t>
            </a:r>
            <a:endParaRPr sz="1200">
              <a:solidFill>
                <a:schemeClr val="dk2"/>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Less volatile than single </a:t>
            </a:r>
            <a:r>
              <a:rPr lang="en" sz="1200">
                <a:solidFill>
                  <a:schemeClr val="dk2"/>
                </a:solidFill>
                <a:latin typeface="Open Sans"/>
                <a:ea typeface="Open Sans"/>
                <a:cs typeface="Open Sans"/>
                <a:sym typeface="Open Sans"/>
              </a:rPr>
              <a:t>stocks → more stable for modeling </a:t>
            </a:r>
            <a:endParaRPr sz="1200">
              <a:solidFill>
                <a:schemeClr val="dk2"/>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Strong availability of historic price data and related news coverage </a:t>
            </a:r>
            <a:endParaRPr sz="1200">
              <a:solidFill>
                <a:schemeClr val="dk2"/>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pic>
        <p:nvPicPr>
          <p:cNvPr id="3510" name="Google Shape;3510;p148"/>
          <p:cNvPicPr preferRelativeResize="0"/>
          <p:nvPr/>
        </p:nvPicPr>
        <p:blipFill>
          <a:blip r:embed="rId3">
            <a:alphaModFix/>
          </a:blip>
          <a:stretch>
            <a:fillRect/>
          </a:stretch>
        </p:blipFill>
        <p:spPr>
          <a:xfrm>
            <a:off x="1200700" y="74300"/>
            <a:ext cx="6787002" cy="4829025"/>
          </a:xfrm>
          <a:prstGeom prst="rect">
            <a:avLst/>
          </a:prstGeom>
          <a:noFill/>
          <a:ln>
            <a:noFill/>
          </a:ln>
        </p:spPr>
      </p:pic>
      <p:cxnSp>
        <p:nvCxnSpPr>
          <p:cNvPr id="3511" name="Google Shape;3511;p148"/>
          <p:cNvCxnSpPr/>
          <p:nvPr/>
        </p:nvCxnSpPr>
        <p:spPr>
          <a:xfrm>
            <a:off x="233800" y="2303050"/>
            <a:ext cx="702300" cy="702300"/>
          </a:xfrm>
          <a:prstGeom prst="straightConnector1">
            <a:avLst/>
          </a:prstGeom>
          <a:noFill/>
          <a:ln cap="flat" cmpd="sng" w="9525">
            <a:solidFill>
              <a:schemeClr val="dk2"/>
            </a:solidFill>
            <a:prstDash val="solid"/>
            <a:round/>
            <a:headEnd len="med" w="med" type="none"/>
            <a:tailEnd len="med" w="med" type="triangle"/>
          </a:ln>
        </p:spPr>
      </p:cxnSp>
      <p:cxnSp>
        <p:nvCxnSpPr>
          <p:cNvPr id="3512" name="Google Shape;3512;p148"/>
          <p:cNvCxnSpPr/>
          <p:nvPr/>
        </p:nvCxnSpPr>
        <p:spPr>
          <a:xfrm rot="10800000">
            <a:off x="8097550" y="1343200"/>
            <a:ext cx="738300" cy="33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8" name="Shape 3328"/>
        <p:cNvGrpSpPr/>
        <p:nvPr/>
      </p:nvGrpSpPr>
      <p:grpSpPr>
        <a:xfrm>
          <a:off x="0" y="0"/>
          <a:ext cx="0" cy="0"/>
          <a:chOff x="0" y="0"/>
          <a:chExt cx="0" cy="0"/>
        </a:xfrm>
      </p:grpSpPr>
      <p:sp>
        <p:nvSpPr>
          <p:cNvPr id="3329" name="Google Shape;3329;p131"/>
          <p:cNvSpPr txBox="1"/>
          <p:nvPr/>
        </p:nvSpPr>
        <p:spPr>
          <a:xfrm>
            <a:off x="66981" y="2228463"/>
            <a:ext cx="29661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Shambhavi Bhandari </a:t>
            </a:r>
            <a:endParaRPr b="1">
              <a:solidFill>
                <a:srgbClr val="002A44"/>
              </a:solidFill>
              <a:latin typeface="Open Sans"/>
              <a:ea typeface="Open Sans"/>
              <a:cs typeface="Open Sans"/>
              <a:sym typeface="Open Sans"/>
            </a:endParaRPr>
          </a:p>
          <a:p>
            <a:pPr indent="0" lvl="0" marL="0" rtl="0" algn="ctr">
              <a:spcBef>
                <a:spcPts val="300"/>
              </a:spcBef>
              <a:spcAft>
                <a:spcPts val="300"/>
              </a:spcAft>
              <a:buNone/>
            </a:pPr>
            <a:r>
              <a:rPr lang="en">
                <a:solidFill>
                  <a:srgbClr val="002A44"/>
                </a:solidFill>
                <a:latin typeface="Open Sans Light"/>
                <a:ea typeface="Open Sans Light"/>
                <a:cs typeface="Open Sans Light"/>
                <a:sym typeface="Open Sans Light"/>
              </a:rPr>
              <a:t>CSULA, CS &amp; BME</a:t>
            </a:r>
            <a:endParaRPr>
              <a:solidFill>
                <a:srgbClr val="002A44"/>
              </a:solidFill>
              <a:latin typeface="Open Sans Light"/>
              <a:ea typeface="Open Sans Light"/>
              <a:cs typeface="Open Sans Light"/>
              <a:sym typeface="Open Sans Light"/>
            </a:endParaRPr>
          </a:p>
        </p:txBody>
      </p:sp>
      <p:sp>
        <p:nvSpPr>
          <p:cNvPr id="3330" name="Google Shape;3330;p131"/>
          <p:cNvSpPr txBox="1"/>
          <p:nvPr/>
        </p:nvSpPr>
        <p:spPr>
          <a:xfrm>
            <a:off x="2048902" y="4169600"/>
            <a:ext cx="2685600" cy="4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Chris Chen</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UCB Applied Math</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3331" name="Google Shape;3331;p131"/>
          <p:cNvSpPr txBox="1"/>
          <p:nvPr/>
        </p:nvSpPr>
        <p:spPr>
          <a:xfrm>
            <a:off x="6682675" y="2023642"/>
            <a:ext cx="19407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Karla Nguyen</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SJSU, CS</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3332" name="Google Shape;3332;p131"/>
          <p:cNvSpPr txBox="1"/>
          <p:nvPr/>
        </p:nvSpPr>
        <p:spPr>
          <a:xfrm>
            <a:off x="5155249" y="4253542"/>
            <a:ext cx="19407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Judy Ojewia</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U of U, CE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3333" name="Google Shape;3333;p131"/>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Meet Our Team</a:t>
            </a:r>
            <a:endParaRPr i="0" sz="3200" u="none" cap="none" strike="noStrike">
              <a:solidFill>
                <a:srgbClr val="002D45"/>
              </a:solidFill>
              <a:latin typeface="Open Sans"/>
              <a:ea typeface="Open Sans"/>
              <a:cs typeface="Open Sans"/>
              <a:sym typeface="Open Sans"/>
            </a:endParaRPr>
          </a:p>
        </p:txBody>
      </p:sp>
      <p:pic>
        <p:nvPicPr>
          <p:cNvPr id="3334" name="Google Shape;3334;p131" title="IMG_6174.jpg"/>
          <p:cNvPicPr preferRelativeResize="0"/>
          <p:nvPr/>
        </p:nvPicPr>
        <p:blipFill rotWithShape="1">
          <a:blip r:embed="rId3">
            <a:alphaModFix/>
          </a:blip>
          <a:srcRect b="0" l="10104" r="9703" t="0"/>
          <a:stretch/>
        </p:blipFill>
        <p:spPr>
          <a:xfrm>
            <a:off x="5239950" y="2678075"/>
            <a:ext cx="1771274" cy="1470050"/>
          </a:xfrm>
          <a:prstGeom prst="rect">
            <a:avLst/>
          </a:prstGeom>
          <a:noFill/>
          <a:ln>
            <a:noFill/>
          </a:ln>
        </p:spPr>
      </p:pic>
      <p:pic>
        <p:nvPicPr>
          <p:cNvPr id="3335" name="Google Shape;3335;p131" title="IMG_2971 2.JPG"/>
          <p:cNvPicPr preferRelativeResize="0"/>
          <p:nvPr/>
        </p:nvPicPr>
        <p:blipFill>
          <a:blip r:embed="rId4">
            <a:alphaModFix/>
          </a:blip>
          <a:stretch>
            <a:fillRect/>
          </a:stretch>
        </p:blipFill>
        <p:spPr>
          <a:xfrm>
            <a:off x="480976" y="961050"/>
            <a:ext cx="1855475" cy="1235674"/>
          </a:xfrm>
          <a:prstGeom prst="rect">
            <a:avLst/>
          </a:prstGeom>
          <a:noFill/>
          <a:ln>
            <a:noFill/>
          </a:ln>
        </p:spPr>
      </p:pic>
      <p:pic>
        <p:nvPicPr>
          <p:cNvPr id="3336" name="Google Shape;3336;p131" title="IMG_5821 2.JPG"/>
          <p:cNvPicPr preferRelativeResize="0"/>
          <p:nvPr/>
        </p:nvPicPr>
        <p:blipFill rotWithShape="1">
          <a:blip r:embed="rId5">
            <a:alphaModFix/>
          </a:blip>
          <a:srcRect b="23530" l="3860" r="12042" t="6249"/>
          <a:stretch/>
        </p:blipFill>
        <p:spPr>
          <a:xfrm>
            <a:off x="7095960" y="650697"/>
            <a:ext cx="1226930" cy="1366077"/>
          </a:xfrm>
          <a:prstGeom prst="rect">
            <a:avLst/>
          </a:prstGeom>
          <a:noFill/>
          <a:ln>
            <a:noFill/>
          </a:ln>
        </p:spPr>
      </p:pic>
      <p:pic>
        <p:nvPicPr>
          <p:cNvPr id="3337" name="Google Shape;3337;p131" title="CC_2.jpg"/>
          <p:cNvPicPr preferRelativeResize="0"/>
          <p:nvPr/>
        </p:nvPicPr>
        <p:blipFill rotWithShape="1">
          <a:blip r:embed="rId6">
            <a:alphaModFix/>
          </a:blip>
          <a:srcRect b="22833" l="15091" r="10603" t="8347"/>
          <a:stretch/>
        </p:blipFill>
        <p:spPr>
          <a:xfrm>
            <a:off x="2707575" y="2678063"/>
            <a:ext cx="1226950" cy="14915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6" name="Shape 3516"/>
        <p:cNvGrpSpPr/>
        <p:nvPr/>
      </p:nvGrpSpPr>
      <p:grpSpPr>
        <a:xfrm>
          <a:off x="0" y="0"/>
          <a:ext cx="0" cy="0"/>
          <a:chOff x="0" y="0"/>
          <a:chExt cx="0" cy="0"/>
        </a:xfrm>
      </p:grpSpPr>
      <p:sp>
        <p:nvSpPr>
          <p:cNvPr id="3517" name="Google Shape;3517;p149"/>
          <p:cNvSpPr txBox="1"/>
          <p:nvPr/>
        </p:nvSpPr>
        <p:spPr>
          <a:xfrm>
            <a:off x="7267921" y="4868156"/>
            <a:ext cx="1404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cxnSp>
        <p:nvCxnSpPr>
          <p:cNvPr id="3518" name="Google Shape;3518;p149"/>
          <p:cNvCxnSpPr/>
          <p:nvPr/>
        </p:nvCxnSpPr>
        <p:spPr>
          <a:xfrm>
            <a:off x="0" y="4972425"/>
            <a:ext cx="7330500" cy="0"/>
          </a:xfrm>
          <a:prstGeom prst="straightConnector1">
            <a:avLst/>
          </a:prstGeom>
          <a:noFill/>
          <a:ln cap="flat" cmpd="sng" w="28575">
            <a:solidFill>
              <a:schemeClr val="accent1"/>
            </a:solidFill>
            <a:prstDash val="solid"/>
            <a:round/>
            <a:headEnd len="med" w="med" type="none"/>
            <a:tailEnd len="med" w="med" type="none"/>
          </a:ln>
        </p:spPr>
      </p:cxnSp>
      <p:sp>
        <p:nvSpPr>
          <p:cNvPr id="3519" name="Google Shape;3519;p149"/>
          <p:cNvSpPr txBox="1"/>
          <p:nvPr/>
        </p:nvSpPr>
        <p:spPr>
          <a:xfrm>
            <a:off x="548850" y="1009050"/>
            <a:ext cx="8663100" cy="56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chemeClr val="lt1"/>
                </a:solidFill>
                <a:latin typeface="Open Sans"/>
                <a:ea typeface="Open Sans"/>
                <a:cs typeface="Open Sans"/>
                <a:sym typeface="Open Sans"/>
              </a:rPr>
              <a:t>Modeling and Evaluation</a:t>
            </a:r>
            <a:endParaRPr i="0" sz="3200" u="none" cap="none" strike="noStrike">
              <a:solidFill>
                <a:schemeClr val="lt1"/>
              </a:solidFill>
              <a:latin typeface="Open Sans"/>
              <a:ea typeface="Open Sans"/>
              <a:cs typeface="Open Sans"/>
              <a:sym typeface="Open Sans"/>
            </a:endParaRPr>
          </a:p>
        </p:txBody>
      </p:sp>
      <p:pic>
        <p:nvPicPr>
          <p:cNvPr id="3520" name="Google Shape;3520;p149"/>
          <p:cNvPicPr preferRelativeResize="0"/>
          <p:nvPr/>
        </p:nvPicPr>
        <p:blipFill>
          <a:blip r:embed="rId3">
            <a:alphaModFix/>
          </a:blip>
          <a:stretch>
            <a:fillRect/>
          </a:stretch>
        </p:blipFill>
        <p:spPr>
          <a:xfrm>
            <a:off x="192925" y="3371050"/>
            <a:ext cx="2399700" cy="1681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150"/>
          <p:cNvSpPr txBox="1"/>
          <p:nvPr/>
        </p:nvSpPr>
        <p:spPr>
          <a:xfrm>
            <a:off x="772675" y="1175000"/>
            <a:ext cx="6323100" cy="20301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Font typeface="Open Sans"/>
              <a:buAutoNum type="arabicPeriod"/>
            </a:pPr>
            <a:r>
              <a:rPr lang="en" sz="2100">
                <a:solidFill>
                  <a:schemeClr val="dk2"/>
                </a:solidFill>
                <a:latin typeface="Open Sans"/>
                <a:ea typeface="Open Sans"/>
                <a:cs typeface="Open Sans"/>
                <a:sym typeface="Open Sans"/>
              </a:rPr>
              <a:t>Lasso </a:t>
            </a:r>
            <a:endParaRPr sz="2100">
              <a:solidFill>
                <a:schemeClr val="dk2"/>
              </a:solidFill>
              <a:latin typeface="Open Sans"/>
              <a:ea typeface="Open Sans"/>
              <a:cs typeface="Open Sans"/>
              <a:sym typeface="Open Sans"/>
            </a:endParaRPr>
          </a:p>
          <a:p>
            <a:pPr indent="-361950" lvl="0" marL="457200" rtl="0" algn="l">
              <a:spcBef>
                <a:spcPts val="0"/>
              </a:spcBef>
              <a:spcAft>
                <a:spcPts val="0"/>
              </a:spcAft>
              <a:buClr>
                <a:schemeClr val="dk2"/>
              </a:buClr>
              <a:buSzPts val="2100"/>
              <a:buFont typeface="Open Sans"/>
              <a:buAutoNum type="arabicPeriod"/>
            </a:pPr>
            <a:r>
              <a:rPr lang="en" sz="2100">
                <a:solidFill>
                  <a:schemeClr val="dk2"/>
                </a:solidFill>
                <a:latin typeface="Open Sans"/>
                <a:ea typeface="Open Sans"/>
                <a:cs typeface="Open Sans"/>
                <a:sym typeface="Open Sans"/>
              </a:rPr>
              <a:t>Random Forest</a:t>
            </a:r>
            <a:endParaRPr sz="2100">
              <a:solidFill>
                <a:schemeClr val="dk2"/>
              </a:solidFill>
              <a:latin typeface="Open Sans"/>
              <a:ea typeface="Open Sans"/>
              <a:cs typeface="Open Sans"/>
              <a:sym typeface="Open Sans"/>
            </a:endParaRPr>
          </a:p>
          <a:p>
            <a:pPr indent="-361950" lvl="0" marL="457200" rtl="0" algn="l">
              <a:spcBef>
                <a:spcPts val="0"/>
              </a:spcBef>
              <a:spcAft>
                <a:spcPts val="0"/>
              </a:spcAft>
              <a:buClr>
                <a:schemeClr val="dk2"/>
              </a:buClr>
              <a:buSzPts val="2100"/>
              <a:buFont typeface="Open Sans"/>
              <a:buAutoNum type="arabicPeriod"/>
            </a:pPr>
            <a:r>
              <a:rPr lang="en" sz="2100">
                <a:solidFill>
                  <a:schemeClr val="dk2"/>
                </a:solidFill>
                <a:latin typeface="Open Sans"/>
                <a:ea typeface="Open Sans"/>
                <a:cs typeface="Open Sans"/>
                <a:sym typeface="Open Sans"/>
              </a:rPr>
              <a:t>XGBoost - Final model used</a:t>
            </a:r>
            <a:endParaRPr sz="2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dk2"/>
              </a:solidFill>
              <a:latin typeface="Open Sans"/>
              <a:ea typeface="Open Sans"/>
              <a:cs typeface="Open Sans"/>
              <a:sym typeface="Open Sans"/>
            </a:endParaRPr>
          </a:p>
        </p:txBody>
      </p:sp>
      <p:sp>
        <p:nvSpPr>
          <p:cNvPr id="3526" name="Google Shape;3526;p150"/>
          <p:cNvSpPr txBox="1"/>
          <p:nvPr/>
        </p:nvSpPr>
        <p:spPr>
          <a:xfrm>
            <a:off x="480900" y="3565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Models Tested:</a:t>
            </a:r>
            <a:endParaRPr i="0" sz="3200" u="none" cap="none" strike="noStrike">
              <a:solidFill>
                <a:srgbClr val="002D45"/>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0" name="Shape 3530"/>
        <p:cNvGrpSpPr/>
        <p:nvPr/>
      </p:nvGrpSpPr>
      <p:grpSpPr>
        <a:xfrm>
          <a:off x="0" y="0"/>
          <a:ext cx="0" cy="0"/>
          <a:chOff x="0" y="0"/>
          <a:chExt cx="0" cy="0"/>
        </a:xfrm>
      </p:grpSpPr>
      <p:pic>
        <p:nvPicPr>
          <p:cNvPr id="3531" name="Google Shape;3531;p151" title="model_performance_dashboard.png"/>
          <p:cNvPicPr preferRelativeResize="0"/>
          <p:nvPr/>
        </p:nvPicPr>
        <p:blipFill rotWithShape="1">
          <a:blip r:embed="rId3">
            <a:alphaModFix/>
          </a:blip>
          <a:srcRect b="33276" l="0" r="65948" t="32541"/>
          <a:stretch/>
        </p:blipFill>
        <p:spPr>
          <a:xfrm>
            <a:off x="67325" y="7523"/>
            <a:ext cx="4088852" cy="3082552"/>
          </a:xfrm>
          <a:prstGeom prst="rect">
            <a:avLst/>
          </a:prstGeom>
          <a:noFill/>
          <a:ln>
            <a:noFill/>
          </a:ln>
        </p:spPr>
      </p:pic>
      <p:pic>
        <p:nvPicPr>
          <p:cNvPr id="3532" name="Google Shape;3532;p151" title="model_residuals_plot.png"/>
          <p:cNvPicPr preferRelativeResize="0"/>
          <p:nvPr/>
        </p:nvPicPr>
        <p:blipFill rotWithShape="1">
          <a:blip r:embed="rId4">
            <a:alphaModFix/>
          </a:blip>
          <a:srcRect b="0" l="0" r="66460" t="0"/>
          <a:stretch/>
        </p:blipFill>
        <p:spPr>
          <a:xfrm>
            <a:off x="4318925" y="1232650"/>
            <a:ext cx="4686899" cy="3541374"/>
          </a:xfrm>
          <a:prstGeom prst="rect">
            <a:avLst/>
          </a:prstGeom>
          <a:noFill/>
          <a:ln>
            <a:noFill/>
          </a:ln>
        </p:spPr>
      </p:pic>
      <p:sp>
        <p:nvSpPr>
          <p:cNvPr id="3533" name="Google Shape;3533;p151"/>
          <p:cNvSpPr txBox="1"/>
          <p:nvPr/>
        </p:nvSpPr>
        <p:spPr>
          <a:xfrm>
            <a:off x="5618925" y="238300"/>
            <a:ext cx="2446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2"/>
                </a:solidFill>
                <a:latin typeface="Open Sans"/>
                <a:ea typeface="Open Sans"/>
                <a:cs typeface="Open Sans"/>
                <a:sym typeface="Open Sans"/>
              </a:rPr>
              <a:t>Lasso </a:t>
            </a:r>
            <a:endParaRPr sz="2700">
              <a:solidFill>
                <a:schemeClr val="dk2"/>
              </a:solidFill>
              <a:latin typeface="Open Sans"/>
              <a:ea typeface="Open Sans"/>
              <a:cs typeface="Open Sans"/>
              <a:sym typeface="Open Sans"/>
            </a:endParaRPr>
          </a:p>
        </p:txBody>
      </p:sp>
      <p:sp>
        <p:nvSpPr>
          <p:cNvPr id="3534" name="Google Shape;3534;p151"/>
          <p:cNvSpPr/>
          <p:nvPr/>
        </p:nvSpPr>
        <p:spPr>
          <a:xfrm>
            <a:off x="111712" y="3119270"/>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35" name="Google Shape;3535;p151"/>
          <p:cNvSpPr txBox="1"/>
          <p:nvPr/>
        </p:nvSpPr>
        <p:spPr>
          <a:xfrm>
            <a:off x="222195" y="3038831"/>
            <a:ext cx="39384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100"/>
              <a:t>Lasso regression shows a strong fit: predicted prices closely track actual prices along the 45° reference line.</a:t>
            </a:r>
            <a:endParaRPr sz="2100">
              <a:solidFill>
                <a:schemeClr val="dk2"/>
              </a:solidFill>
              <a:latin typeface="Open Sans"/>
              <a:ea typeface="Open Sans"/>
              <a:cs typeface="Open Sans"/>
              <a:sym typeface="Open Sans"/>
            </a:endParaRPr>
          </a:p>
        </p:txBody>
      </p:sp>
      <p:sp>
        <p:nvSpPr>
          <p:cNvPr id="3536" name="Google Shape;3536;p151"/>
          <p:cNvSpPr/>
          <p:nvPr/>
        </p:nvSpPr>
        <p:spPr>
          <a:xfrm>
            <a:off x="92876" y="3614142"/>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37" name="Google Shape;3537;p151"/>
          <p:cNvSpPr txBox="1"/>
          <p:nvPr/>
        </p:nvSpPr>
        <p:spPr>
          <a:xfrm>
            <a:off x="203359" y="3523001"/>
            <a:ext cx="39384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100"/>
              <a:t>Residuals are mostly centered around zero with no clear trend, indicating low systematic bias.</a:t>
            </a:r>
            <a:endParaRPr sz="1100"/>
          </a:p>
        </p:txBody>
      </p:sp>
      <p:sp>
        <p:nvSpPr>
          <p:cNvPr id="3538" name="Google Shape;3538;p151"/>
          <p:cNvSpPr/>
          <p:nvPr/>
        </p:nvSpPr>
        <p:spPr>
          <a:xfrm>
            <a:off x="95445" y="4034098"/>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39" name="Google Shape;3539;p151"/>
          <p:cNvSpPr txBox="1"/>
          <p:nvPr/>
        </p:nvSpPr>
        <p:spPr>
          <a:xfrm>
            <a:off x="205928" y="3953660"/>
            <a:ext cx="39384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A</a:t>
            </a:r>
            <a:r>
              <a:rPr lang="en" sz="1100"/>
              <a:t> few larger residuals suggest mild outliers, but they do not significantly affect overall model performance.</a:t>
            </a:r>
            <a:endParaRPr sz="1100"/>
          </a:p>
          <a:p>
            <a:pPr indent="0" lvl="0" marL="0" rtl="0" algn="l">
              <a:lnSpc>
                <a:spcPct val="115000"/>
              </a:lnSpc>
              <a:spcBef>
                <a:spcPts val="1200"/>
              </a:spcBef>
              <a:spcAft>
                <a:spcPts val="120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3" name="Shape 3543"/>
        <p:cNvGrpSpPr/>
        <p:nvPr/>
      </p:nvGrpSpPr>
      <p:grpSpPr>
        <a:xfrm>
          <a:off x="0" y="0"/>
          <a:ext cx="0" cy="0"/>
          <a:chOff x="0" y="0"/>
          <a:chExt cx="0" cy="0"/>
        </a:xfrm>
      </p:grpSpPr>
      <p:pic>
        <p:nvPicPr>
          <p:cNvPr id="3544" name="Google Shape;3544;p152" title="model_performance_dashboard.png"/>
          <p:cNvPicPr preferRelativeResize="0"/>
          <p:nvPr/>
        </p:nvPicPr>
        <p:blipFill rotWithShape="1">
          <a:blip r:embed="rId3">
            <a:alphaModFix/>
          </a:blip>
          <a:srcRect b="33687" l="33715" r="32979" t="32295"/>
          <a:stretch/>
        </p:blipFill>
        <p:spPr>
          <a:xfrm>
            <a:off x="102150" y="89475"/>
            <a:ext cx="4072801" cy="3123874"/>
          </a:xfrm>
          <a:prstGeom prst="rect">
            <a:avLst/>
          </a:prstGeom>
          <a:noFill/>
          <a:ln>
            <a:noFill/>
          </a:ln>
        </p:spPr>
      </p:pic>
      <p:pic>
        <p:nvPicPr>
          <p:cNvPr id="3545" name="Google Shape;3545;p152" title="model_residuals_plot.png"/>
          <p:cNvPicPr preferRelativeResize="0"/>
          <p:nvPr/>
        </p:nvPicPr>
        <p:blipFill rotWithShape="1">
          <a:blip r:embed="rId4">
            <a:alphaModFix/>
          </a:blip>
          <a:srcRect b="0" l="33392" r="33141" t="0"/>
          <a:stretch/>
        </p:blipFill>
        <p:spPr>
          <a:xfrm>
            <a:off x="4503400" y="1503049"/>
            <a:ext cx="4335498" cy="3282925"/>
          </a:xfrm>
          <a:prstGeom prst="rect">
            <a:avLst/>
          </a:prstGeom>
          <a:noFill/>
          <a:ln>
            <a:noFill/>
          </a:ln>
        </p:spPr>
      </p:pic>
      <p:sp>
        <p:nvSpPr>
          <p:cNvPr id="3546" name="Google Shape;3546;p152"/>
          <p:cNvSpPr/>
          <p:nvPr/>
        </p:nvSpPr>
        <p:spPr>
          <a:xfrm>
            <a:off x="199637" y="3190822"/>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47" name="Google Shape;3547;p152"/>
          <p:cNvSpPr txBox="1"/>
          <p:nvPr/>
        </p:nvSpPr>
        <p:spPr>
          <a:xfrm>
            <a:off x="310120" y="3123255"/>
            <a:ext cx="39384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100"/>
              <a:t>Random Forest shows a generally strong fit, but predictions are slightly less tight around the 45° line than Lasso.</a:t>
            </a:r>
            <a:endParaRPr sz="2100">
              <a:solidFill>
                <a:schemeClr val="dk2"/>
              </a:solidFill>
              <a:latin typeface="Open Sans"/>
              <a:ea typeface="Open Sans"/>
              <a:cs typeface="Open Sans"/>
              <a:sym typeface="Open Sans"/>
            </a:endParaRPr>
          </a:p>
        </p:txBody>
      </p:sp>
      <p:sp>
        <p:nvSpPr>
          <p:cNvPr id="3548" name="Google Shape;3548;p152"/>
          <p:cNvSpPr/>
          <p:nvPr/>
        </p:nvSpPr>
        <p:spPr>
          <a:xfrm>
            <a:off x="180801" y="3691837"/>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49" name="Google Shape;3549;p152"/>
          <p:cNvSpPr txBox="1"/>
          <p:nvPr/>
        </p:nvSpPr>
        <p:spPr>
          <a:xfrm>
            <a:off x="291284" y="3600696"/>
            <a:ext cx="39384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100"/>
              <a:t>Residuals fan out at higher prices and become mostly positive, indicating the model tends to underpredict the most expensive observations.</a:t>
            </a:r>
            <a:endParaRPr sz="1100"/>
          </a:p>
        </p:txBody>
      </p:sp>
      <p:sp>
        <p:nvSpPr>
          <p:cNvPr id="3550" name="Google Shape;3550;p152"/>
          <p:cNvSpPr/>
          <p:nvPr/>
        </p:nvSpPr>
        <p:spPr>
          <a:xfrm>
            <a:off x="172546" y="4274152"/>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51" name="Google Shape;3551;p152"/>
          <p:cNvSpPr txBox="1"/>
          <p:nvPr/>
        </p:nvSpPr>
        <p:spPr>
          <a:xfrm>
            <a:off x="283029" y="4193263"/>
            <a:ext cx="39384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100"/>
              <a:t>The wider spread of residuals suggests Random Forest captures some non-linear patterns but still struggles with the upper end of the price range.</a:t>
            </a:r>
            <a:endParaRPr sz="1100"/>
          </a:p>
        </p:txBody>
      </p:sp>
      <p:sp>
        <p:nvSpPr>
          <p:cNvPr id="3552" name="Google Shape;3552;p152"/>
          <p:cNvSpPr txBox="1"/>
          <p:nvPr/>
        </p:nvSpPr>
        <p:spPr>
          <a:xfrm>
            <a:off x="4875275" y="426125"/>
            <a:ext cx="370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dk2"/>
                </a:solidFill>
                <a:latin typeface="Open Sans"/>
                <a:ea typeface="Open Sans"/>
                <a:cs typeface="Open Sans"/>
                <a:sym typeface="Open Sans"/>
              </a:rPr>
              <a:t>Random Forest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6" name="Shape 3556"/>
        <p:cNvGrpSpPr/>
        <p:nvPr/>
      </p:nvGrpSpPr>
      <p:grpSpPr>
        <a:xfrm>
          <a:off x="0" y="0"/>
          <a:ext cx="0" cy="0"/>
          <a:chOff x="0" y="0"/>
          <a:chExt cx="0" cy="0"/>
        </a:xfrm>
      </p:grpSpPr>
      <p:sp>
        <p:nvSpPr>
          <p:cNvPr id="3557" name="Google Shape;3557;p153"/>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Model Comparison</a:t>
            </a:r>
            <a:endParaRPr i="0" sz="3200" u="none" cap="none" strike="noStrike">
              <a:solidFill>
                <a:srgbClr val="002D45"/>
              </a:solidFill>
              <a:latin typeface="Open Sans"/>
              <a:ea typeface="Open Sans"/>
              <a:cs typeface="Open Sans"/>
              <a:sym typeface="Open Sans"/>
            </a:endParaRPr>
          </a:p>
        </p:txBody>
      </p:sp>
      <p:graphicFrame>
        <p:nvGraphicFramePr>
          <p:cNvPr id="3558" name="Google Shape;3558;p153"/>
          <p:cNvGraphicFramePr/>
          <p:nvPr/>
        </p:nvGraphicFramePr>
        <p:xfrm>
          <a:off x="480975" y="877275"/>
          <a:ext cx="3000000" cy="3000000"/>
        </p:xfrm>
        <a:graphic>
          <a:graphicData uri="http://schemas.openxmlformats.org/drawingml/2006/table">
            <a:tbl>
              <a:tblPr>
                <a:noFill/>
                <a:tableStyleId>{9310DAAD-F690-42A6-874F-2FBBD8C49242}</a:tableStyleId>
              </a:tblPr>
              <a:tblGrid>
                <a:gridCol w="1580500"/>
                <a:gridCol w="1580500"/>
                <a:gridCol w="1580500"/>
                <a:gridCol w="1580500"/>
                <a:gridCol w="1580500"/>
              </a:tblGrid>
              <a:tr h="385025">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solidFill>
                      <a:srgbClr val="003D56"/>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Description</a:t>
                      </a:r>
                      <a:endParaRPr b="1">
                        <a:solidFill>
                          <a:schemeClr val="lt1"/>
                        </a:solidFill>
                        <a:latin typeface="Open Sans"/>
                        <a:ea typeface="Open Sans"/>
                        <a:cs typeface="Open Sans"/>
                        <a:sym typeface="Open Sans"/>
                      </a:endParaRPr>
                    </a:p>
                  </a:txBody>
                  <a:tcPr marT="91425" marB="91425" marR="91425" marL="91425">
                    <a:solidFill>
                      <a:srgbClr val="003D56"/>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Results</a:t>
                      </a:r>
                      <a:endParaRPr b="1">
                        <a:solidFill>
                          <a:schemeClr val="lt1"/>
                        </a:solidFill>
                        <a:latin typeface="Open Sans"/>
                        <a:ea typeface="Open Sans"/>
                        <a:cs typeface="Open Sans"/>
                        <a:sym typeface="Open Sans"/>
                      </a:endParaRPr>
                    </a:p>
                  </a:txBody>
                  <a:tcPr marT="91425" marB="91425" marR="91425" marL="91425">
                    <a:solidFill>
                      <a:srgbClr val="003D56"/>
                    </a:solidFill>
                  </a:tcPr>
                </a:tc>
                <a:tc>
                  <a:txBody>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Pros</a:t>
                      </a:r>
                      <a:endParaRPr b="1">
                        <a:solidFill>
                          <a:schemeClr val="dk1"/>
                        </a:solidFill>
                        <a:latin typeface="Open Sans"/>
                        <a:ea typeface="Open Sans"/>
                        <a:cs typeface="Open Sans"/>
                        <a:sym typeface="Open Sans"/>
                      </a:endParaRPr>
                    </a:p>
                  </a:txBody>
                  <a:tcPr marT="91425" marB="91425" marR="91425" marL="91425">
                    <a:solidFill>
                      <a:schemeClr val="lt2"/>
                    </a:solidFill>
                  </a:tcPr>
                </a:tc>
                <a:tc>
                  <a:txBody>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Cons</a:t>
                      </a:r>
                      <a:endParaRPr b="1">
                        <a:solidFill>
                          <a:schemeClr val="dk1"/>
                        </a:solidFill>
                        <a:latin typeface="Open Sans"/>
                        <a:ea typeface="Open Sans"/>
                        <a:cs typeface="Open Sans"/>
                        <a:sym typeface="Open Sans"/>
                      </a:endParaRPr>
                    </a:p>
                  </a:txBody>
                  <a:tcPr marT="91425" marB="91425" marR="91425" marL="91425">
                    <a:solidFill>
                      <a:schemeClr val="lt2"/>
                    </a:solidFill>
                  </a:tcPr>
                </a:tc>
              </a:tr>
              <a:tr h="861975">
                <a:tc>
                  <a:txBody>
                    <a:bodyPr/>
                    <a:lstStyle/>
                    <a:p>
                      <a:pPr indent="0" lvl="0" marL="0" rtl="0" algn="l">
                        <a:spcBef>
                          <a:spcPts val="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pen Sans Light"/>
                          <a:ea typeface="Open Sans Light"/>
                          <a:cs typeface="Open Sans Light"/>
                          <a:sym typeface="Open Sans Light"/>
                        </a:rPr>
                        <a:t>Random Forest</a:t>
                      </a:r>
                      <a:endParaRPr sz="1200">
                        <a:solidFill>
                          <a:schemeClr val="dk1"/>
                        </a:solidFill>
                        <a:latin typeface="Open Sans Light"/>
                        <a:ea typeface="Open Sans Light"/>
                        <a:cs typeface="Open Sans Light"/>
                        <a:sym typeface="Open Sans Light"/>
                      </a:endParaRPr>
                    </a:p>
                    <a:p>
                      <a:pPr indent="0" lvl="0" marL="0" rtl="0" algn="l">
                        <a:spcBef>
                          <a:spcPts val="600"/>
                        </a:spcBef>
                        <a:spcAft>
                          <a:spcPts val="0"/>
                        </a:spcAft>
                        <a:buNone/>
                      </a:pPr>
                      <a:r>
                        <a:t/>
                      </a:r>
                      <a:endParaRPr sz="12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Ensemble of many decision trees; captures non-linear patterns</a:t>
                      </a:r>
                      <a:endParaRPr sz="8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Captured trend direction moderately well. Tended to underperform around volatile periods</a:t>
                      </a:r>
                      <a:endParaRPr sz="8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Stable baseline, handles non-linear data, provides feature importance</a:t>
                      </a:r>
                      <a:endParaRPr sz="8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Weaker than boosting models, smooth predictions, no time-dependency modeling</a:t>
                      </a:r>
                      <a:endParaRPr sz="800">
                        <a:solidFill>
                          <a:schemeClr val="dk1"/>
                        </a:solidFill>
                        <a:latin typeface="Open Sans Light"/>
                        <a:ea typeface="Open Sans Light"/>
                        <a:cs typeface="Open Sans Light"/>
                        <a:sym typeface="Open Sans Light"/>
                      </a:endParaRPr>
                    </a:p>
                  </a:txBody>
                  <a:tcPr marT="91425" marB="91425" marR="91425" marL="91425" anchor="ctr"/>
                </a:tc>
              </a:tr>
              <a:tr h="1255725">
                <a:tc>
                  <a:txBody>
                    <a:bodyPr/>
                    <a:lstStyle/>
                    <a:p>
                      <a:pPr indent="0" lvl="0" marL="0" rtl="0" algn="l">
                        <a:spcBef>
                          <a:spcPts val="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Lasso</a:t>
                      </a:r>
                      <a:endParaRPr sz="1200">
                        <a:solidFill>
                          <a:schemeClr val="dk1"/>
                        </a:solidFill>
                        <a:latin typeface="Open Sans Light"/>
                        <a:ea typeface="Open Sans Light"/>
                        <a:cs typeface="Open Sans Light"/>
                        <a:sym typeface="Open Sans Light"/>
                      </a:endParaRPr>
                    </a:p>
                    <a:p>
                      <a:pPr indent="0" lvl="0" marL="0" rtl="0" algn="l">
                        <a:spcBef>
                          <a:spcPts val="600"/>
                        </a:spcBef>
                        <a:spcAft>
                          <a:spcPts val="0"/>
                        </a:spcAft>
                        <a:buNone/>
                      </a:pPr>
                      <a:r>
                        <a:t/>
                      </a:r>
                      <a:endParaRPr sz="12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Linear model with L1 penalty for feature selection</a:t>
                      </a:r>
                      <a:endParaRPr sz="8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sz="800">
                          <a:solidFill>
                            <a:schemeClr val="dk1"/>
                          </a:solidFill>
                          <a:latin typeface="Open Sans Light"/>
                          <a:ea typeface="Open Sans Light"/>
                          <a:cs typeface="Open Sans Light"/>
                          <a:sym typeface="Open Sans Light"/>
                        </a:rPr>
                        <a:t>Strong linear fit: predicted prices track closely along the 45° line. Slightly wider spread at higher prices, but still stable.</a:t>
                      </a:r>
                      <a:endParaRPr sz="8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sz="8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Simple, easy to explain feature effects, fast to train and test</a:t>
                      </a:r>
                      <a:endParaRPr sz="8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Cannot capture nonlinear relationships. Underperforms when price behavior depends on interactions or nonlinear market patterns.</a:t>
                      </a:r>
                      <a:endParaRPr sz="800">
                        <a:solidFill>
                          <a:schemeClr val="dk1"/>
                        </a:solidFill>
                        <a:latin typeface="Open Sans Light"/>
                        <a:ea typeface="Open Sans Light"/>
                        <a:cs typeface="Open Sans Light"/>
                        <a:sym typeface="Open Sans Light"/>
                      </a:endParaRPr>
                    </a:p>
                  </a:txBody>
                  <a:tcPr marT="91425" marB="91425" marR="91425" marL="91425" anchor="ctr"/>
                </a:tc>
              </a:tr>
              <a:tr h="1425875">
                <a:tc>
                  <a:txBody>
                    <a:bodyPr/>
                    <a:lstStyle/>
                    <a:p>
                      <a:pPr indent="0" lvl="0" marL="0" rtl="0" algn="l">
                        <a:spcBef>
                          <a:spcPts val="0"/>
                        </a:spcBef>
                        <a:spcAft>
                          <a:spcPts val="0"/>
                        </a:spcAft>
                        <a:buNone/>
                      </a:pPr>
                      <a:r>
                        <a:rPr lang="en" sz="1200">
                          <a:solidFill>
                            <a:schemeClr val="dk1"/>
                          </a:solidFill>
                          <a:latin typeface="Open Sans Light"/>
                          <a:ea typeface="Open Sans Light"/>
                          <a:cs typeface="Open Sans Light"/>
                          <a:sym typeface="Open Sans Light"/>
                        </a:rPr>
                        <a:t>XG Boost</a:t>
                      </a:r>
                      <a:endParaRPr sz="12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A gradient-boosted decision tree model that builds trees sequentially, focusing on reducing previous errors. Widely used in financial ML due to its power and flexibility.</a:t>
                      </a:r>
                      <a:endParaRPr sz="8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sz="800">
                          <a:solidFill>
                            <a:srgbClr val="595959"/>
                          </a:solidFill>
                          <a:latin typeface="Open Sans"/>
                          <a:ea typeface="Open Sans"/>
                          <a:cs typeface="Open Sans"/>
                          <a:sym typeface="Open Sans"/>
                        </a:rPr>
                        <a:t>Best overall performance of all three models. Residuals show a mild underprediction for high-prices, but less severe than Random Forest.</a:t>
                      </a:r>
                      <a:endParaRPr sz="800">
                        <a:solidFill>
                          <a:srgbClr val="595959"/>
                        </a:solidFill>
                        <a:latin typeface="Open Sans"/>
                        <a:ea typeface="Open Sans"/>
                        <a:cs typeface="Open Sans"/>
                        <a:sym typeface="Open Sans"/>
                      </a:endParaRPr>
                    </a:p>
                    <a:p>
                      <a:pPr indent="0" lvl="0" marL="0" rtl="0" algn="l">
                        <a:lnSpc>
                          <a:spcPct val="115000"/>
                        </a:lnSpc>
                        <a:spcBef>
                          <a:spcPts val="600"/>
                        </a:spcBef>
                        <a:spcAft>
                          <a:spcPts val="600"/>
                        </a:spcAft>
                        <a:buNone/>
                      </a:pPr>
                      <a:r>
                        <a:t/>
                      </a:r>
                      <a:endParaRPr sz="8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Most accurate model in your experiment. Captures complex nonlinear price patterns well.</a:t>
                      </a:r>
                      <a:endParaRPr sz="800">
                        <a:solidFill>
                          <a:schemeClr val="dk1"/>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800">
                          <a:solidFill>
                            <a:schemeClr val="dk1"/>
                          </a:solidFill>
                          <a:latin typeface="Open Sans Light"/>
                          <a:ea typeface="Open Sans Light"/>
                          <a:cs typeface="Open Sans Light"/>
                          <a:sym typeface="Open Sans Light"/>
                        </a:rPr>
                        <a:t>Less interpretable without SHAP. Slight over- and under-estimation in extreme price ranges.</a:t>
                      </a:r>
                      <a:endParaRPr sz="800">
                        <a:solidFill>
                          <a:schemeClr val="dk1"/>
                        </a:solidFill>
                        <a:latin typeface="Open Sans Light"/>
                        <a:ea typeface="Open Sans Light"/>
                        <a:cs typeface="Open Sans Light"/>
                        <a:sym typeface="Open Sans Light"/>
                      </a:endParaRPr>
                    </a:p>
                  </a:txBody>
                  <a:tcPr marT="91425" marB="91425" marR="91425" marL="91425"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sp>
        <p:nvSpPr>
          <p:cNvPr id="3563" name="Google Shape;3563;p154"/>
          <p:cNvSpPr txBox="1"/>
          <p:nvPr/>
        </p:nvSpPr>
        <p:spPr>
          <a:xfrm>
            <a:off x="1158150" y="2115825"/>
            <a:ext cx="68277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Demo for all the </a:t>
            </a:r>
            <a:r>
              <a:rPr lang="en" sz="3200">
                <a:solidFill>
                  <a:srgbClr val="002D45"/>
                </a:solidFill>
                <a:latin typeface="Open Sans"/>
                <a:ea typeface="Open Sans"/>
                <a:cs typeface="Open Sans"/>
                <a:sym typeface="Open Sans"/>
              </a:rPr>
              <a:t>models</a:t>
            </a:r>
            <a:r>
              <a:rPr lang="en" sz="3200">
                <a:solidFill>
                  <a:srgbClr val="002D45"/>
                </a:solidFill>
                <a:latin typeface="Open Sans"/>
                <a:ea typeface="Open Sans"/>
                <a:cs typeface="Open Sans"/>
                <a:sym typeface="Open Sans"/>
              </a:rPr>
              <a:t> we tested</a:t>
            </a:r>
            <a:endParaRPr i="0" sz="3200" u="none" cap="none" strike="noStrike">
              <a:solidFill>
                <a:srgbClr val="002D45"/>
              </a:solidFill>
              <a:latin typeface="Open Sans"/>
              <a:ea typeface="Open Sans"/>
              <a:cs typeface="Open Sans"/>
              <a:sym typeface="Open Sans"/>
            </a:endParaRPr>
          </a:p>
        </p:txBody>
      </p:sp>
      <p:sp>
        <p:nvSpPr>
          <p:cNvPr id="3564" name="Google Shape;3564;p154"/>
          <p:cNvSpPr txBox="1"/>
          <p:nvPr/>
        </p:nvSpPr>
        <p:spPr>
          <a:xfrm>
            <a:off x="2890050" y="2677713"/>
            <a:ext cx="33639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chemeClr val="hlink"/>
                </a:solidFill>
                <a:latin typeface="Open Sans"/>
                <a:ea typeface="Open Sans"/>
                <a:cs typeface="Open Sans"/>
                <a:sym typeface="Open Sans"/>
                <a:hlinkClick r:id="rId3"/>
              </a:rPr>
              <a:t>Trading Profit Website</a:t>
            </a:r>
            <a:endParaRPr sz="2100">
              <a:solidFill>
                <a:schemeClr val="dk2"/>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155"/>
          <p:cNvSpPr/>
          <p:nvPr/>
        </p:nvSpPr>
        <p:spPr>
          <a:xfrm>
            <a:off x="199637" y="3152207"/>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70" name="Google Shape;3570;p155"/>
          <p:cNvSpPr txBox="1"/>
          <p:nvPr/>
        </p:nvSpPr>
        <p:spPr>
          <a:xfrm>
            <a:off x="310120" y="3058897"/>
            <a:ext cx="39384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100"/>
              <a:t>XGBoost achieves a strong overall fit: most points lie close to the 45° line, indicating accurate price predictions.</a:t>
            </a:r>
            <a:endParaRPr sz="2100">
              <a:solidFill>
                <a:schemeClr val="dk2"/>
              </a:solidFill>
              <a:latin typeface="Open Sans"/>
              <a:ea typeface="Open Sans"/>
              <a:cs typeface="Open Sans"/>
              <a:sym typeface="Open Sans"/>
            </a:endParaRPr>
          </a:p>
        </p:txBody>
      </p:sp>
      <p:sp>
        <p:nvSpPr>
          <p:cNvPr id="3571" name="Google Shape;3571;p155"/>
          <p:cNvSpPr/>
          <p:nvPr/>
        </p:nvSpPr>
        <p:spPr>
          <a:xfrm>
            <a:off x="180801" y="3550250"/>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72" name="Google Shape;3572;p155"/>
          <p:cNvSpPr txBox="1"/>
          <p:nvPr/>
        </p:nvSpPr>
        <p:spPr>
          <a:xfrm>
            <a:off x="291284" y="3471980"/>
            <a:ext cx="39384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100"/>
              <a:t>Residuals are centered around zero for most of the range but fan out at higher prices and become mostly positive, showing that XGBoost tends to underpredict the most expensive cases.</a:t>
            </a:r>
            <a:endParaRPr sz="1100"/>
          </a:p>
        </p:txBody>
      </p:sp>
      <p:sp>
        <p:nvSpPr>
          <p:cNvPr id="3573" name="Google Shape;3573;p155"/>
          <p:cNvSpPr/>
          <p:nvPr/>
        </p:nvSpPr>
        <p:spPr>
          <a:xfrm>
            <a:off x="172546" y="4338510"/>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74" name="Google Shape;3574;p155"/>
          <p:cNvSpPr txBox="1"/>
          <p:nvPr/>
        </p:nvSpPr>
        <p:spPr>
          <a:xfrm>
            <a:off x="283029" y="4257621"/>
            <a:ext cx="39384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100"/>
              <a:t>A few mid-range observations show large negative residuals, suggesting occasional overreaction to local patterns and the presence of some outliers</a:t>
            </a:r>
            <a:endParaRPr sz="1100"/>
          </a:p>
        </p:txBody>
      </p:sp>
      <p:sp>
        <p:nvSpPr>
          <p:cNvPr id="3575" name="Google Shape;3575;p155"/>
          <p:cNvSpPr txBox="1"/>
          <p:nvPr/>
        </p:nvSpPr>
        <p:spPr>
          <a:xfrm>
            <a:off x="4875275" y="426125"/>
            <a:ext cx="370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dk2"/>
                </a:solidFill>
                <a:latin typeface="Open Sans"/>
                <a:ea typeface="Open Sans"/>
                <a:cs typeface="Open Sans"/>
                <a:sym typeface="Open Sans"/>
              </a:rPr>
              <a:t>XGBoost</a:t>
            </a:r>
            <a:endParaRPr/>
          </a:p>
        </p:txBody>
      </p:sp>
      <p:pic>
        <p:nvPicPr>
          <p:cNvPr id="3576" name="Google Shape;3576;p155" title="model_residuals_plot.png"/>
          <p:cNvPicPr preferRelativeResize="0"/>
          <p:nvPr/>
        </p:nvPicPr>
        <p:blipFill rotWithShape="1">
          <a:blip r:embed="rId3">
            <a:alphaModFix/>
          </a:blip>
          <a:srcRect b="0" l="66819" r="0" t="0"/>
          <a:stretch/>
        </p:blipFill>
        <p:spPr>
          <a:xfrm>
            <a:off x="4470744" y="1455139"/>
            <a:ext cx="4105923" cy="3135875"/>
          </a:xfrm>
          <a:prstGeom prst="rect">
            <a:avLst/>
          </a:prstGeom>
          <a:noFill/>
          <a:ln>
            <a:noFill/>
          </a:ln>
        </p:spPr>
      </p:pic>
      <p:pic>
        <p:nvPicPr>
          <p:cNvPr id="3577" name="Google Shape;3577;p155" title="model_performance_dashboard.png"/>
          <p:cNvPicPr preferRelativeResize="0"/>
          <p:nvPr/>
        </p:nvPicPr>
        <p:blipFill rotWithShape="1">
          <a:blip r:embed="rId4">
            <a:alphaModFix/>
          </a:blip>
          <a:srcRect b="33401" l="67899" r="0" t="32675"/>
          <a:stretch/>
        </p:blipFill>
        <p:spPr>
          <a:xfrm>
            <a:off x="198293" y="37450"/>
            <a:ext cx="3938401" cy="31256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1" name="Shape 3581"/>
        <p:cNvGrpSpPr/>
        <p:nvPr/>
      </p:nvGrpSpPr>
      <p:grpSpPr>
        <a:xfrm>
          <a:off x="0" y="0"/>
          <a:ext cx="0" cy="0"/>
          <a:chOff x="0" y="0"/>
          <a:chExt cx="0" cy="0"/>
        </a:xfrm>
      </p:grpSpPr>
      <p:pic>
        <p:nvPicPr>
          <p:cNvPr id="3582" name="Google Shape;3582;p156" title="XGB_whole_period.png"/>
          <p:cNvPicPr preferRelativeResize="0"/>
          <p:nvPr/>
        </p:nvPicPr>
        <p:blipFill>
          <a:blip r:embed="rId3">
            <a:alphaModFix/>
          </a:blip>
          <a:stretch>
            <a:fillRect/>
          </a:stretch>
        </p:blipFill>
        <p:spPr>
          <a:xfrm>
            <a:off x="152400" y="152400"/>
            <a:ext cx="8839204" cy="3819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pic>
        <p:nvPicPr>
          <p:cNvPr id="3587" name="Google Shape;3587;p157" title="Top_5_features.png"/>
          <p:cNvPicPr preferRelativeResize="0"/>
          <p:nvPr/>
        </p:nvPicPr>
        <p:blipFill>
          <a:blip r:embed="rId3">
            <a:alphaModFix/>
          </a:blip>
          <a:stretch>
            <a:fillRect/>
          </a:stretch>
        </p:blipFill>
        <p:spPr>
          <a:xfrm>
            <a:off x="152400" y="152400"/>
            <a:ext cx="8839204" cy="469151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158"/>
          <p:cNvSpPr/>
          <p:nvPr/>
        </p:nvSpPr>
        <p:spPr>
          <a:xfrm>
            <a:off x="4383126" y="607712"/>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93" name="Google Shape;3593;p158"/>
          <p:cNvSpPr txBox="1"/>
          <p:nvPr/>
        </p:nvSpPr>
        <p:spPr>
          <a:xfrm>
            <a:off x="4493625" y="497981"/>
            <a:ext cx="3938400" cy="10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t>SHAP results show that XGBoost relies most heavily on recent price information: </a:t>
            </a:r>
            <a:r>
              <a:rPr i="1" lang="en" sz="1300"/>
              <a:t>Close</a:t>
            </a:r>
            <a:r>
              <a:rPr lang="en" sz="1300"/>
              <a:t> and </a:t>
            </a:r>
            <a:r>
              <a:rPr i="1" lang="en" sz="1300"/>
              <a:t>High</a:t>
            </a:r>
            <a:r>
              <a:rPr lang="en" sz="1300"/>
              <a:t> (plus short-horizon rolling close) have the largest and most variable impact on predictions.</a:t>
            </a:r>
            <a:endParaRPr sz="1300"/>
          </a:p>
        </p:txBody>
      </p:sp>
      <p:sp>
        <p:nvSpPr>
          <p:cNvPr id="3594" name="Google Shape;3594;p158"/>
          <p:cNvSpPr/>
          <p:nvPr/>
        </p:nvSpPr>
        <p:spPr>
          <a:xfrm>
            <a:off x="4407782" y="1688726"/>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95" name="Google Shape;3595;p158"/>
          <p:cNvSpPr txBox="1"/>
          <p:nvPr/>
        </p:nvSpPr>
        <p:spPr>
          <a:xfrm>
            <a:off x="4493614" y="1582955"/>
            <a:ext cx="3938400" cy="110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None/>
            </a:pPr>
            <a:r>
              <a:rPr lang="en" sz="1300"/>
              <a:t>High values of </a:t>
            </a:r>
            <a:r>
              <a:rPr i="1" lang="en" sz="1300"/>
              <a:t>Close</a:t>
            </a:r>
            <a:r>
              <a:rPr lang="en" sz="1300"/>
              <a:t> and </a:t>
            </a:r>
            <a:r>
              <a:rPr i="1" lang="en" sz="1300"/>
              <a:t>High</a:t>
            </a:r>
            <a:r>
              <a:rPr lang="en" sz="1300"/>
              <a:t> generally push predictions upward (red points on the positive SHAP side), while low values push them downward, matching financial intuition.</a:t>
            </a:r>
            <a:endParaRPr sz="1300"/>
          </a:p>
        </p:txBody>
      </p:sp>
      <p:sp>
        <p:nvSpPr>
          <p:cNvPr id="3596" name="Google Shape;3596;p158"/>
          <p:cNvSpPr/>
          <p:nvPr/>
        </p:nvSpPr>
        <p:spPr>
          <a:xfrm>
            <a:off x="4426787" y="2879198"/>
            <a:ext cx="135756" cy="19407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97" name="Google Shape;3597;p158"/>
          <p:cNvSpPr txBox="1"/>
          <p:nvPr/>
        </p:nvSpPr>
        <p:spPr>
          <a:xfrm>
            <a:off x="4537267" y="2784109"/>
            <a:ext cx="3938400" cy="128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t>Volume- and news-related features (headlines, positive sentiment) contribute only modestly, indicating that XGBoost mainly uses price and short-term trend signals, with limited incremental value from text features.</a:t>
            </a:r>
            <a:endParaRPr sz="1300"/>
          </a:p>
        </p:txBody>
      </p:sp>
      <p:pic>
        <p:nvPicPr>
          <p:cNvPr id="3598" name="Google Shape;3598;p158" title="shap_summary_XGBoost.png"/>
          <p:cNvPicPr preferRelativeResize="0"/>
          <p:nvPr/>
        </p:nvPicPr>
        <p:blipFill>
          <a:blip r:embed="rId3">
            <a:alphaModFix/>
          </a:blip>
          <a:stretch>
            <a:fillRect/>
          </a:stretch>
        </p:blipFill>
        <p:spPr>
          <a:xfrm>
            <a:off x="0" y="0"/>
            <a:ext cx="4016501" cy="48387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132"/>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Our AI Studio Coach &amp; Challenge Advisor</a:t>
            </a:r>
            <a:endParaRPr i="0" sz="3200" u="none" cap="none" strike="noStrike">
              <a:solidFill>
                <a:srgbClr val="002D45"/>
              </a:solidFill>
              <a:latin typeface="Open Sans"/>
              <a:ea typeface="Open Sans"/>
              <a:cs typeface="Open Sans"/>
              <a:sym typeface="Open Sans"/>
            </a:endParaRPr>
          </a:p>
        </p:txBody>
      </p:sp>
      <p:sp>
        <p:nvSpPr>
          <p:cNvPr id="3343" name="Google Shape;3343;p132"/>
          <p:cNvSpPr txBox="1"/>
          <p:nvPr/>
        </p:nvSpPr>
        <p:spPr>
          <a:xfrm>
            <a:off x="1007578" y="3172497"/>
            <a:ext cx="2430600" cy="687600"/>
          </a:xfrm>
          <a:prstGeom prst="rect">
            <a:avLst/>
          </a:prstGeom>
          <a:noFill/>
          <a:ln>
            <a:noFill/>
          </a:ln>
        </p:spPr>
        <p:txBody>
          <a:bodyPr anchorCtr="0" anchor="t" bIns="114500" lIns="114500" spcFirstLastPara="1" rIns="114500" wrap="square" tIns="114500">
            <a:noAutofit/>
          </a:bodyPr>
          <a:lstStyle/>
          <a:p>
            <a:pPr indent="0" lvl="0" marL="0" rtl="0" algn="ctr">
              <a:spcBef>
                <a:spcPts val="0"/>
              </a:spcBef>
              <a:spcAft>
                <a:spcPts val="376"/>
              </a:spcAft>
              <a:buNone/>
            </a:pPr>
            <a:r>
              <a:rPr b="1" lang="en" sz="1753">
                <a:solidFill>
                  <a:srgbClr val="002A44"/>
                </a:solidFill>
                <a:latin typeface="Open Sans"/>
                <a:ea typeface="Open Sans"/>
                <a:cs typeface="Open Sans"/>
                <a:sym typeface="Open Sans"/>
              </a:rPr>
              <a:t>Leah Dsouza</a:t>
            </a:r>
            <a:br>
              <a:rPr b="1" lang="en" sz="1753">
                <a:solidFill>
                  <a:srgbClr val="002A44"/>
                </a:solidFill>
                <a:latin typeface="Open Sans"/>
                <a:ea typeface="Open Sans"/>
                <a:cs typeface="Open Sans"/>
                <a:sym typeface="Open Sans"/>
              </a:rPr>
            </a:br>
            <a:r>
              <a:rPr lang="en" sz="1753">
                <a:solidFill>
                  <a:srgbClr val="595959"/>
                </a:solidFill>
                <a:latin typeface="Open Sans Light"/>
                <a:ea typeface="Open Sans Light"/>
                <a:cs typeface="Open Sans Light"/>
                <a:sym typeface="Open Sans Light"/>
              </a:rPr>
              <a:t>AI Studio Coach</a:t>
            </a:r>
            <a:endParaRPr sz="1753">
              <a:solidFill>
                <a:srgbClr val="002A44"/>
              </a:solidFill>
              <a:latin typeface="Open Sans Light"/>
              <a:ea typeface="Open Sans Light"/>
              <a:cs typeface="Open Sans Light"/>
              <a:sym typeface="Open Sans Light"/>
            </a:endParaRPr>
          </a:p>
        </p:txBody>
      </p:sp>
      <p:sp>
        <p:nvSpPr>
          <p:cNvPr id="3344" name="Google Shape;3344;p132"/>
          <p:cNvSpPr/>
          <p:nvPr/>
        </p:nvSpPr>
        <p:spPr>
          <a:xfrm>
            <a:off x="1418012" y="1713125"/>
            <a:ext cx="1610100" cy="1526700"/>
          </a:xfrm>
          <a:prstGeom prst="ellipse">
            <a:avLst/>
          </a:prstGeom>
          <a:solidFill>
            <a:schemeClr val="lt2"/>
          </a:solidFill>
          <a:ln>
            <a:noFill/>
          </a:ln>
        </p:spPr>
        <p:txBody>
          <a:bodyPr anchorCtr="0" anchor="ctr" bIns="114500" lIns="114500" spcFirstLastPara="1" rIns="114500" wrap="square" tIns="114500">
            <a:noAutofit/>
          </a:bodyPr>
          <a:lstStyle/>
          <a:p>
            <a:pPr indent="0" lvl="0" marL="0" rtl="0" algn="ctr">
              <a:spcBef>
                <a:spcPts val="0"/>
              </a:spcBef>
              <a:spcAft>
                <a:spcPts val="0"/>
              </a:spcAft>
              <a:buNone/>
            </a:pPr>
            <a:r>
              <a:rPr lang="en" sz="1753">
                <a:solidFill>
                  <a:schemeClr val="dk1"/>
                </a:solidFill>
                <a:latin typeface="Open Sans Light"/>
                <a:ea typeface="Open Sans Light"/>
                <a:cs typeface="Open Sans Light"/>
                <a:sym typeface="Open Sans Light"/>
              </a:rPr>
              <a:t>&lt;insert jpg&gt;</a:t>
            </a:r>
            <a:endParaRPr sz="1753">
              <a:latin typeface="Open Sans Light"/>
              <a:ea typeface="Open Sans Light"/>
              <a:cs typeface="Open Sans Light"/>
              <a:sym typeface="Open Sans Light"/>
            </a:endParaRPr>
          </a:p>
        </p:txBody>
      </p:sp>
      <p:sp>
        <p:nvSpPr>
          <p:cNvPr id="3345" name="Google Shape;3345;p132"/>
          <p:cNvSpPr txBox="1"/>
          <p:nvPr/>
        </p:nvSpPr>
        <p:spPr>
          <a:xfrm>
            <a:off x="5705825" y="3172521"/>
            <a:ext cx="2430600" cy="687600"/>
          </a:xfrm>
          <a:prstGeom prst="rect">
            <a:avLst/>
          </a:prstGeom>
          <a:noFill/>
          <a:ln>
            <a:noFill/>
          </a:ln>
        </p:spPr>
        <p:txBody>
          <a:bodyPr anchorCtr="0" anchor="t" bIns="114500" lIns="114500" spcFirstLastPara="1" rIns="114500" wrap="square" tIns="114500">
            <a:noAutofit/>
          </a:bodyPr>
          <a:lstStyle/>
          <a:p>
            <a:pPr indent="0" lvl="0" marL="0" rtl="0" algn="ctr">
              <a:spcBef>
                <a:spcPts val="0"/>
              </a:spcBef>
              <a:spcAft>
                <a:spcPts val="0"/>
              </a:spcAft>
              <a:buClr>
                <a:schemeClr val="dk1"/>
              </a:buClr>
              <a:buSzPts val="1378"/>
              <a:buFont typeface="Arial"/>
              <a:buNone/>
            </a:pPr>
            <a:r>
              <a:rPr b="1" lang="en" sz="1753">
                <a:solidFill>
                  <a:srgbClr val="002A44"/>
                </a:solidFill>
                <a:latin typeface="Open Sans"/>
                <a:ea typeface="Open Sans"/>
                <a:cs typeface="Open Sans"/>
                <a:sym typeface="Open Sans"/>
              </a:rPr>
              <a:t>Atena Sadeghi</a:t>
            </a:r>
            <a:br>
              <a:rPr b="1" lang="en" sz="1753">
                <a:solidFill>
                  <a:srgbClr val="002A44"/>
                </a:solidFill>
                <a:latin typeface="Open Sans"/>
                <a:ea typeface="Open Sans"/>
                <a:cs typeface="Open Sans"/>
                <a:sym typeface="Open Sans"/>
              </a:rPr>
            </a:br>
            <a:r>
              <a:rPr lang="en" sz="1753">
                <a:solidFill>
                  <a:srgbClr val="002A44"/>
                </a:solidFill>
                <a:latin typeface="Open Sans Light"/>
                <a:ea typeface="Open Sans Light"/>
                <a:cs typeface="Open Sans Light"/>
                <a:sym typeface="Open Sans Light"/>
              </a:rPr>
              <a:t>Challenge Advisor</a:t>
            </a:r>
            <a:endParaRPr sz="1753">
              <a:solidFill>
                <a:srgbClr val="002A44"/>
              </a:solidFill>
              <a:latin typeface="Open Sans Light"/>
              <a:ea typeface="Open Sans Light"/>
              <a:cs typeface="Open Sans Light"/>
              <a:sym typeface="Open Sans Light"/>
            </a:endParaRPr>
          </a:p>
          <a:p>
            <a:pPr indent="0" lvl="0" marL="0" rtl="0" algn="ctr">
              <a:spcBef>
                <a:spcPts val="376"/>
              </a:spcBef>
              <a:spcAft>
                <a:spcPts val="376"/>
              </a:spcAft>
              <a:buNone/>
            </a:pPr>
            <a:r>
              <a:t/>
            </a:r>
            <a:endParaRPr b="1" sz="1753">
              <a:solidFill>
                <a:srgbClr val="002A44"/>
              </a:solidFill>
              <a:latin typeface="Open Sans"/>
              <a:ea typeface="Open Sans"/>
              <a:cs typeface="Open Sans"/>
              <a:sym typeface="Open Sans"/>
            </a:endParaRPr>
          </a:p>
        </p:txBody>
      </p:sp>
      <p:sp>
        <p:nvSpPr>
          <p:cNvPr id="3346" name="Google Shape;3346;p132"/>
          <p:cNvSpPr/>
          <p:nvPr/>
        </p:nvSpPr>
        <p:spPr>
          <a:xfrm>
            <a:off x="6116268" y="1713125"/>
            <a:ext cx="1610100" cy="1526700"/>
          </a:xfrm>
          <a:prstGeom prst="ellipse">
            <a:avLst/>
          </a:prstGeom>
          <a:solidFill>
            <a:schemeClr val="lt2"/>
          </a:solidFill>
          <a:ln>
            <a:noFill/>
          </a:ln>
        </p:spPr>
        <p:txBody>
          <a:bodyPr anchorCtr="0" anchor="ctr" bIns="114500" lIns="114500" spcFirstLastPara="1" rIns="114500" wrap="square" tIns="114500">
            <a:noAutofit/>
          </a:bodyPr>
          <a:lstStyle/>
          <a:p>
            <a:pPr indent="0" lvl="0" marL="0" rtl="0" algn="ctr">
              <a:spcBef>
                <a:spcPts val="0"/>
              </a:spcBef>
              <a:spcAft>
                <a:spcPts val="0"/>
              </a:spcAft>
              <a:buNone/>
            </a:pPr>
            <a:r>
              <a:rPr lang="en" sz="1753">
                <a:solidFill>
                  <a:schemeClr val="dk1"/>
                </a:solidFill>
                <a:latin typeface="Open Sans Light"/>
                <a:ea typeface="Open Sans Light"/>
                <a:cs typeface="Open Sans Light"/>
                <a:sym typeface="Open Sans Light"/>
              </a:rPr>
              <a:t>&lt;insert jpg&gt;</a:t>
            </a:r>
            <a:endParaRPr sz="1753">
              <a:latin typeface="Open Sans Light"/>
              <a:ea typeface="Open Sans Light"/>
              <a:cs typeface="Open Sans Light"/>
              <a:sym typeface="Open Sans Light"/>
            </a:endParaRPr>
          </a:p>
        </p:txBody>
      </p:sp>
      <p:pic>
        <p:nvPicPr>
          <p:cNvPr id="3347" name="Google Shape;3347;p132"/>
          <p:cNvPicPr preferRelativeResize="0"/>
          <p:nvPr/>
        </p:nvPicPr>
        <p:blipFill>
          <a:blip r:embed="rId3">
            <a:alphaModFix/>
          </a:blip>
          <a:stretch>
            <a:fillRect/>
          </a:stretch>
        </p:blipFill>
        <p:spPr>
          <a:xfrm>
            <a:off x="1417999" y="1671425"/>
            <a:ext cx="1610100" cy="1610100"/>
          </a:xfrm>
          <a:prstGeom prst="rect">
            <a:avLst/>
          </a:prstGeom>
          <a:noFill/>
          <a:ln>
            <a:noFill/>
          </a:ln>
        </p:spPr>
      </p:pic>
      <p:pic>
        <p:nvPicPr>
          <p:cNvPr id="3348" name="Google Shape;3348;p132"/>
          <p:cNvPicPr preferRelativeResize="0"/>
          <p:nvPr/>
        </p:nvPicPr>
        <p:blipFill>
          <a:blip r:embed="rId4">
            <a:alphaModFix/>
          </a:blip>
          <a:stretch>
            <a:fillRect/>
          </a:stretch>
        </p:blipFill>
        <p:spPr>
          <a:xfrm>
            <a:off x="6095575" y="1650725"/>
            <a:ext cx="1651500" cy="1651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2" name="Shape 3602"/>
        <p:cNvGrpSpPr/>
        <p:nvPr/>
      </p:nvGrpSpPr>
      <p:grpSpPr>
        <a:xfrm>
          <a:off x="0" y="0"/>
          <a:ext cx="0" cy="0"/>
          <a:chOff x="0" y="0"/>
          <a:chExt cx="0" cy="0"/>
        </a:xfrm>
      </p:grpSpPr>
      <p:pic>
        <p:nvPicPr>
          <p:cNvPr id="3603" name="Google Shape;3603;p159" title="model_performance_dashboard.png"/>
          <p:cNvPicPr preferRelativeResize="0"/>
          <p:nvPr/>
        </p:nvPicPr>
        <p:blipFill rotWithShape="1">
          <a:blip r:embed="rId3">
            <a:alphaModFix/>
          </a:blip>
          <a:srcRect b="0" l="0" r="65069" t="66055"/>
          <a:stretch/>
        </p:blipFill>
        <p:spPr>
          <a:xfrm>
            <a:off x="0" y="55587"/>
            <a:ext cx="3520998" cy="2569633"/>
          </a:xfrm>
          <a:prstGeom prst="rect">
            <a:avLst/>
          </a:prstGeom>
          <a:noFill/>
          <a:ln>
            <a:noFill/>
          </a:ln>
        </p:spPr>
      </p:pic>
      <p:pic>
        <p:nvPicPr>
          <p:cNvPr id="3604" name="Google Shape;3604;p159" title="model_performance_dashboard.png"/>
          <p:cNvPicPr preferRelativeResize="0"/>
          <p:nvPr/>
        </p:nvPicPr>
        <p:blipFill rotWithShape="1">
          <a:blip r:embed="rId3">
            <a:alphaModFix/>
          </a:blip>
          <a:srcRect b="1239" l="37584" r="34452" t="66056"/>
          <a:stretch/>
        </p:blipFill>
        <p:spPr>
          <a:xfrm>
            <a:off x="4272721" y="55578"/>
            <a:ext cx="2994852" cy="2630545"/>
          </a:xfrm>
          <a:prstGeom prst="rect">
            <a:avLst/>
          </a:prstGeom>
          <a:noFill/>
          <a:ln>
            <a:noFill/>
          </a:ln>
        </p:spPr>
      </p:pic>
      <p:pic>
        <p:nvPicPr>
          <p:cNvPr id="3605" name="Google Shape;3605;p159" title="model_performance_dashboard.png"/>
          <p:cNvPicPr preferRelativeResize="0"/>
          <p:nvPr/>
        </p:nvPicPr>
        <p:blipFill rotWithShape="1">
          <a:blip r:embed="rId3">
            <a:alphaModFix/>
          </a:blip>
          <a:srcRect b="0" l="0" r="96244" t="66055"/>
          <a:stretch/>
        </p:blipFill>
        <p:spPr>
          <a:xfrm>
            <a:off x="3870449" y="55564"/>
            <a:ext cx="402273" cy="2730327"/>
          </a:xfrm>
          <a:prstGeom prst="rect">
            <a:avLst/>
          </a:prstGeom>
          <a:noFill/>
          <a:ln>
            <a:noFill/>
          </a:ln>
        </p:spPr>
      </p:pic>
      <p:pic>
        <p:nvPicPr>
          <p:cNvPr id="3606" name="Google Shape;3606;p159" title="model_performance_dashboard.png"/>
          <p:cNvPicPr preferRelativeResize="0"/>
          <p:nvPr/>
        </p:nvPicPr>
        <p:blipFill rotWithShape="1">
          <a:blip r:embed="rId3">
            <a:alphaModFix/>
          </a:blip>
          <a:srcRect b="0" l="0" r="96244" t="66055"/>
          <a:stretch/>
        </p:blipFill>
        <p:spPr>
          <a:xfrm>
            <a:off x="146275" y="2493475"/>
            <a:ext cx="361784" cy="2455502"/>
          </a:xfrm>
          <a:prstGeom prst="rect">
            <a:avLst/>
          </a:prstGeom>
          <a:noFill/>
          <a:ln>
            <a:noFill/>
          </a:ln>
        </p:spPr>
      </p:pic>
      <p:pic>
        <p:nvPicPr>
          <p:cNvPr id="3607" name="Google Shape;3607;p159" title="model_performance_dashboard.png"/>
          <p:cNvPicPr preferRelativeResize="0"/>
          <p:nvPr/>
        </p:nvPicPr>
        <p:blipFill rotWithShape="1">
          <a:blip r:embed="rId3">
            <a:alphaModFix/>
          </a:blip>
          <a:srcRect b="1239" l="68663" r="0" t="66056"/>
          <a:stretch/>
        </p:blipFill>
        <p:spPr>
          <a:xfrm>
            <a:off x="502613" y="2493485"/>
            <a:ext cx="3018388" cy="2365767"/>
          </a:xfrm>
          <a:prstGeom prst="rect">
            <a:avLst/>
          </a:prstGeom>
          <a:noFill/>
          <a:ln>
            <a:noFill/>
          </a:ln>
        </p:spPr>
      </p:pic>
      <p:pic>
        <p:nvPicPr>
          <p:cNvPr id="3608" name="Google Shape;3608;p159" title="model_performance_dashboard.png"/>
          <p:cNvPicPr preferRelativeResize="0"/>
          <p:nvPr/>
        </p:nvPicPr>
        <p:blipFill rotWithShape="1">
          <a:blip r:embed="rId3">
            <a:alphaModFix/>
          </a:blip>
          <a:srcRect b="26182" l="3786" r="88996" t="68531"/>
          <a:stretch/>
        </p:blipFill>
        <p:spPr>
          <a:xfrm>
            <a:off x="6614601" y="211925"/>
            <a:ext cx="2316800" cy="1274348"/>
          </a:xfrm>
          <a:prstGeom prst="rect">
            <a:avLst/>
          </a:prstGeom>
          <a:noFill/>
          <a:ln>
            <a:noFill/>
          </a:ln>
        </p:spPr>
      </p:pic>
      <p:sp>
        <p:nvSpPr>
          <p:cNvPr id="3609" name="Google Shape;3609;p159"/>
          <p:cNvSpPr/>
          <p:nvPr/>
        </p:nvSpPr>
        <p:spPr>
          <a:xfrm>
            <a:off x="3833547" y="2887567"/>
            <a:ext cx="152550" cy="21810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8525" lIns="38525" spcFirstLastPara="1" rIns="38525" wrap="square" tIns="38525">
            <a:noAutofit/>
          </a:bodyPr>
          <a:lstStyle/>
          <a:p>
            <a:pPr indent="0" lvl="0" marL="0" marR="0" rtl="0" algn="l">
              <a:lnSpc>
                <a:spcPct val="100000"/>
              </a:lnSpc>
              <a:spcBef>
                <a:spcPts val="0"/>
              </a:spcBef>
              <a:spcAft>
                <a:spcPts val="0"/>
              </a:spcAft>
              <a:buClr>
                <a:srgbClr val="000000"/>
              </a:buClr>
              <a:buSzPts val="1573"/>
              <a:buFont typeface="Arial"/>
              <a:buNone/>
            </a:pPr>
            <a:r>
              <a:t/>
            </a:r>
            <a:endParaRPr b="0" i="0" sz="1573" u="none" cap="none" strike="noStrike">
              <a:solidFill>
                <a:schemeClr val="dk1"/>
              </a:solidFill>
              <a:latin typeface="Calibri"/>
              <a:ea typeface="Calibri"/>
              <a:cs typeface="Calibri"/>
              <a:sym typeface="Calibri"/>
            </a:endParaRPr>
          </a:p>
        </p:txBody>
      </p:sp>
      <p:sp>
        <p:nvSpPr>
          <p:cNvPr id="3610" name="Google Shape;3610;p159"/>
          <p:cNvSpPr txBox="1"/>
          <p:nvPr/>
        </p:nvSpPr>
        <p:spPr>
          <a:xfrm>
            <a:off x="3957712" y="2782700"/>
            <a:ext cx="4426200" cy="661500"/>
          </a:xfrm>
          <a:prstGeom prst="rect">
            <a:avLst/>
          </a:prstGeom>
          <a:noFill/>
          <a:ln>
            <a:noFill/>
          </a:ln>
        </p:spPr>
        <p:txBody>
          <a:bodyPr anchorCtr="0" anchor="t" bIns="102750" lIns="102750" spcFirstLastPara="1" rIns="102750" wrap="square" tIns="102750">
            <a:noAutofit/>
          </a:bodyPr>
          <a:lstStyle/>
          <a:p>
            <a:pPr indent="0" lvl="0" marL="0" rtl="0" algn="l">
              <a:lnSpc>
                <a:spcPct val="115000"/>
              </a:lnSpc>
              <a:spcBef>
                <a:spcPts val="1349"/>
              </a:spcBef>
              <a:spcAft>
                <a:spcPts val="1349"/>
              </a:spcAft>
              <a:buNone/>
            </a:pPr>
            <a:r>
              <a:rPr lang="en" sz="1236"/>
              <a:t>Across all error metrics, Lasso performs best: it has the lowest RMSE and MAE and the highest R², indicating the most accurate and stable predictions</a:t>
            </a:r>
            <a:endParaRPr sz="2360">
              <a:solidFill>
                <a:schemeClr val="dk2"/>
              </a:solidFill>
              <a:latin typeface="Open Sans"/>
              <a:ea typeface="Open Sans"/>
              <a:cs typeface="Open Sans"/>
              <a:sym typeface="Open Sans"/>
            </a:endParaRPr>
          </a:p>
        </p:txBody>
      </p:sp>
      <p:sp>
        <p:nvSpPr>
          <p:cNvPr id="3611" name="Google Shape;3611;p159"/>
          <p:cNvSpPr/>
          <p:nvPr/>
        </p:nvSpPr>
        <p:spPr>
          <a:xfrm>
            <a:off x="3812378" y="3541970"/>
            <a:ext cx="152550" cy="21810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8525" lIns="38525" spcFirstLastPara="1" rIns="38525" wrap="square" tIns="38525">
            <a:noAutofit/>
          </a:bodyPr>
          <a:lstStyle/>
          <a:p>
            <a:pPr indent="0" lvl="0" marL="0" marR="0" rtl="0" algn="l">
              <a:lnSpc>
                <a:spcPct val="100000"/>
              </a:lnSpc>
              <a:spcBef>
                <a:spcPts val="0"/>
              </a:spcBef>
              <a:spcAft>
                <a:spcPts val="0"/>
              </a:spcAft>
              <a:buClr>
                <a:srgbClr val="000000"/>
              </a:buClr>
              <a:buSzPts val="1573"/>
              <a:buFont typeface="Arial"/>
              <a:buNone/>
            </a:pPr>
            <a:r>
              <a:t/>
            </a:r>
            <a:endParaRPr b="0" i="0" sz="1573" u="none" cap="none" strike="noStrike">
              <a:solidFill>
                <a:schemeClr val="dk1"/>
              </a:solidFill>
              <a:latin typeface="Calibri"/>
              <a:ea typeface="Calibri"/>
              <a:cs typeface="Calibri"/>
              <a:sym typeface="Calibri"/>
            </a:endParaRPr>
          </a:p>
        </p:txBody>
      </p:sp>
      <p:sp>
        <p:nvSpPr>
          <p:cNvPr id="3612" name="Google Shape;3612;p159"/>
          <p:cNvSpPr txBox="1"/>
          <p:nvPr/>
        </p:nvSpPr>
        <p:spPr>
          <a:xfrm>
            <a:off x="3927269" y="3446512"/>
            <a:ext cx="4426200" cy="661500"/>
          </a:xfrm>
          <a:prstGeom prst="rect">
            <a:avLst/>
          </a:prstGeom>
          <a:noFill/>
          <a:ln>
            <a:noFill/>
          </a:ln>
        </p:spPr>
        <p:txBody>
          <a:bodyPr anchorCtr="0" anchor="t" bIns="102750" lIns="102750" spcFirstLastPara="1" rIns="102750" wrap="square" tIns="102750">
            <a:noAutofit/>
          </a:bodyPr>
          <a:lstStyle/>
          <a:p>
            <a:pPr indent="0" lvl="0" marL="0" rtl="0" algn="l">
              <a:lnSpc>
                <a:spcPct val="115000"/>
              </a:lnSpc>
              <a:spcBef>
                <a:spcPts val="1349"/>
              </a:spcBef>
              <a:spcAft>
                <a:spcPts val="0"/>
              </a:spcAft>
              <a:buNone/>
            </a:pPr>
            <a:r>
              <a:rPr lang="en" sz="1236"/>
              <a:t>XGBoost ranks second with slightly larger errors and a slightly lower R² than Lasso, but still clearly better than Random Forest.</a:t>
            </a:r>
            <a:br>
              <a:rPr lang="en" sz="1236"/>
            </a:br>
            <a:endParaRPr sz="1236"/>
          </a:p>
          <a:p>
            <a:pPr indent="0" lvl="0" marL="0" rtl="0" algn="l">
              <a:lnSpc>
                <a:spcPct val="115000"/>
              </a:lnSpc>
              <a:spcBef>
                <a:spcPts val="1349"/>
              </a:spcBef>
              <a:spcAft>
                <a:spcPts val="1349"/>
              </a:spcAft>
              <a:buNone/>
            </a:pPr>
            <a:r>
              <a:t/>
            </a:r>
            <a:endParaRPr sz="1236"/>
          </a:p>
        </p:txBody>
      </p:sp>
      <p:sp>
        <p:nvSpPr>
          <p:cNvPr id="3613" name="Google Shape;3613;p159"/>
          <p:cNvSpPr/>
          <p:nvPr/>
        </p:nvSpPr>
        <p:spPr>
          <a:xfrm>
            <a:off x="3803101" y="4220787"/>
            <a:ext cx="152550" cy="21810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8525" lIns="38525" spcFirstLastPara="1" rIns="38525" wrap="square" tIns="38525">
            <a:noAutofit/>
          </a:bodyPr>
          <a:lstStyle/>
          <a:p>
            <a:pPr indent="0" lvl="0" marL="0" marR="0" rtl="0" algn="l">
              <a:lnSpc>
                <a:spcPct val="100000"/>
              </a:lnSpc>
              <a:spcBef>
                <a:spcPts val="0"/>
              </a:spcBef>
              <a:spcAft>
                <a:spcPts val="0"/>
              </a:spcAft>
              <a:buClr>
                <a:srgbClr val="000000"/>
              </a:buClr>
              <a:buSzPts val="1573"/>
              <a:buFont typeface="Arial"/>
              <a:buNone/>
            </a:pPr>
            <a:r>
              <a:t/>
            </a:r>
            <a:endParaRPr b="0" i="0" sz="1573" u="none" cap="none" strike="noStrike">
              <a:solidFill>
                <a:schemeClr val="dk1"/>
              </a:solidFill>
              <a:latin typeface="Calibri"/>
              <a:ea typeface="Calibri"/>
              <a:cs typeface="Calibri"/>
              <a:sym typeface="Calibri"/>
            </a:endParaRPr>
          </a:p>
        </p:txBody>
      </p:sp>
      <p:sp>
        <p:nvSpPr>
          <p:cNvPr id="3614" name="Google Shape;3614;p159"/>
          <p:cNvSpPr txBox="1"/>
          <p:nvPr/>
        </p:nvSpPr>
        <p:spPr>
          <a:xfrm>
            <a:off x="3927266" y="4129880"/>
            <a:ext cx="4426200" cy="661500"/>
          </a:xfrm>
          <a:prstGeom prst="rect">
            <a:avLst/>
          </a:prstGeom>
          <a:noFill/>
          <a:ln>
            <a:noFill/>
          </a:ln>
        </p:spPr>
        <p:txBody>
          <a:bodyPr anchorCtr="0" anchor="t" bIns="102750" lIns="102750" spcFirstLastPara="1" rIns="102750" wrap="square" tIns="102750">
            <a:noAutofit/>
          </a:bodyPr>
          <a:lstStyle/>
          <a:p>
            <a:pPr indent="0" lvl="0" marL="0" rtl="0" algn="l">
              <a:lnSpc>
                <a:spcPct val="115000"/>
              </a:lnSpc>
              <a:spcBef>
                <a:spcPts val="1349"/>
              </a:spcBef>
              <a:spcAft>
                <a:spcPts val="1349"/>
              </a:spcAft>
              <a:buNone/>
            </a:pPr>
            <a:r>
              <a:rPr lang="en" sz="1236"/>
              <a:t>Random Forest shows the highest RMSE/MAE and the lowest R², suggesting it fits the data less well than the other two models in this setting.</a:t>
            </a:r>
            <a:endParaRPr sz="1236"/>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8" name="Shape 3618"/>
        <p:cNvGrpSpPr/>
        <p:nvPr/>
      </p:nvGrpSpPr>
      <p:grpSpPr>
        <a:xfrm>
          <a:off x="0" y="0"/>
          <a:ext cx="0" cy="0"/>
          <a:chOff x="0" y="0"/>
          <a:chExt cx="0" cy="0"/>
        </a:xfrm>
      </p:grpSpPr>
      <p:pic>
        <p:nvPicPr>
          <p:cNvPr id="3619" name="Google Shape;3619;p160" title="all_earning.png"/>
          <p:cNvPicPr preferRelativeResize="0"/>
          <p:nvPr/>
        </p:nvPicPr>
        <p:blipFill>
          <a:blip r:embed="rId3">
            <a:alphaModFix/>
          </a:blip>
          <a:stretch>
            <a:fillRect/>
          </a:stretch>
        </p:blipFill>
        <p:spPr>
          <a:xfrm>
            <a:off x="152400" y="152400"/>
            <a:ext cx="8839204" cy="37765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3" name="Shape 3623"/>
        <p:cNvGrpSpPr/>
        <p:nvPr/>
      </p:nvGrpSpPr>
      <p:grpSpPr>
        <a:xfrm>
          <a:off x="0" y="0"/>
          <a:ext cx="0" cy="0"/>
          <a:chOff x="0" y="0"/>
          <a:chExt cx="0" cy="0"/>
        </a:xfrm>
      </p:grpSpPr>
      <p:pic>
        <p:nvPicPr>
          <p:cNvPr id="3624" name="Google Shape;3624;p161" title="model_performance_dashboard.png"/>
          <p:cNvPicPr preferRelativeResize="0"/>
          <p:nvPr/>
        </p:nvPicPr>
        <p:blipFill rotWithShape="1">
          <a:blip r:embed="rId3">
            <a:alphaModFix/>
          </a:blip>
          <a:srcRect b="67190" l="0" r="3633" t="0"/>
          <a:stretch/>
        </p:blipFill>
        <p:spPr>
          <a:xfrm>
            <a:off x="-114300" y="147736"/>
            <a:ext cx="9144003" cy="2891225"/>
          </a:xfrm>
          <a:prstGeom prst="rect">
            <a:avLst/>
          </a:prstGeom>
          <a:noFill/>
          <a:ln>
            <a:noFill/>
          </a:ln>
        </p:spPr>
      </p:pic>
      <p:pic>
        <p:nvPicPr>
          <p:cNvPr id="3625" name="Google Shape;3625;p161" title="model_performance_dashboard.png"/>
          <p:cNvPicPr preferRelativeResize="0"/>
          <p:nvPr/>
        </p:nvPicPr>
        <p:blipFill rotWithShape="1">
          <a:blip r:embed="rId3">
            <a:alphaModFix/>
          </a:blip>
          <a:srcRect b="69328" l="3848" r="88890" t="25015"/>
          <a:stretch/>
        </p:blipFill>
        <p:spPr>
          <a:xfrm>
            <a:off x="6661225" y="1473877"/>
            <a:ext cx="2035727" cy="1190823"/>
          </a:xfrm>
          <a:prstGeom prst="rect">
            <a:avLst/>
          </a:prstGeom>
          <a:noFill/>
          <a:ln>
            <a:noFill/>
          </a:ln>
        </p:spPr>
      </p:pic>
      <p:sp>
        <p:nvSpPr>
          <p:cNvPr id="3626" name="Google Shape;3626;p161"/>
          <p:cNvSpPr/>
          <p:nvPr/>
        </p:nvSpPr>
        <p:spPr>
          <a:xfrm>
            <a:off x="221472" y="3242778"/>
            <a:ext cx="152550" cy="21810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8525" lIns="38525" spcFirstLastPara="1" rIns="38525" wrap="square" tIns="38525">
            <a:noAutofit/>
          </a:bodyPr>
          <a:lstStyle/>
          <a:p>
            <a:pPr indent="0" lvl="0" marL="0" marR="0" rtl="0" algn="l">
              <a:lnSpc>
                <a:spcPct val="100000"/>
              </a:lnSpc>
              <a:spcBef>
                <a:spcPts val="0"/>
              </a:spcBef>
              <a:spcAft>
                <a:spcPts val="0"/>
              </a:spcAft>
              <a:buClr>
                <a:srgbClr val="000000"/>
              </a:buClr>
              <a:buSzPts val="1573"/>
              <a:buFont typeface="Arial"/>
              <a:buNone/>
            </a:pPr>
            <a:r>
              <a:t/>
            </a:r>
            <a:endParaRPr b="0" i="0" sz="1573" u="none" cap="none" strike="noStrike">
              <a:solidFill>
                <a:schemeClr val="dk1"/>
              </a:solidFill>
              <a:latin typeface="Calibri"/>
              <a:ea typeface="Calibri"/>
              <a:cs typeface="Calibri"/>
              <a:sym typeface="Calibri"/>
            </a:endParaRPr>
          </a:p>
        </p:txBody>
      </p:sp>
      <p:sp>
        <p:nvSpPr>
          <p:cNvPr id="3627" name="Google Shape;3627;p161"/>
          <p:cNvSpPr txBox="1"/>
          <p:nvPr/>
        </p:nvSpPr>
        <p:spPr>
          <a:xfrm>
            <a:off x="345625" y="3137911"/>
            <a:ext cx="3765300" cy="1190700"/>
          </a:xfrm>
          <a:prstGeom prst="rect">
            <a:avLst/>
          </a:prstGeom>
          <a:noFill/>
          <a:ln>
            <a:noFill/>
          </a:ln>
        </p:spPr>
        <p:txBody>
          <a:bodyPr anchorCtr="0" anchor="t" bIns="102750" lIns="102750" spcFirstLastPara="1" rIns="102750" wrap="square" tIns="102750">
            <a:noAutofit/>
          </a:bodyPr>
          <a:lstStyle/>
          <a:p>
            <a:pPr indent="0" lvl="0" marL="0" rtl="0" algn="l">
              <a:lnSpc>
                <a:spcPct val="115000"/>
              </a:lnSpc>
              <a:spcBef>
                <a:spcPts val="1349"/>
              </a:spcBef>
              <a:spcAft>
                <a:spcPts val="1349"/>
              </a:spcAft>
              <a:buNone/>
            </a:pPr>
            <a:r>
              <a:rPr lang="en" sz="1236"/>
              <a:t>All three models closely track the actual price over the last 100 days, capturing both the downward dip in March and the subsequent steady upward trend.</a:t>
            </a:r>
            <a:endParaRPr sz="2360">
              <a:solidFill>
                <a:schemeClr val="dk2"/>
              </a:solidFill>
              <a:latin typeface="Open Sans"/>
              <a:ea typeface="Open Sans"/>
              <a:cs typeface="Open Sans"/>
              <a:sym typeface="Open Sans"/>
            </a:endParaRPr>
          </a:p>
        </p:txBody>
      </p:sp>
      <p:sp>
        <p:nvSpPr>
          <p:cNvPr id="3628" name="Google Shape;3628;p161"/>
          <p:cNvSpPr/>
          <p:nvPr/>
        </p:nvSpPr>
        <p:spPr>
          <a:xfrm>
            <a:off x="4369028" y="3259473"/>
            <a:ext cx="152550" cy="21810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8525" lIns="38525" spcFirstLastPara="1" rIns="38525" wrap="square" tIns="38525">
            <a:noAutofit/>
          </a:bodyPr>
          <a:lstStyle/>
          <a:p>
            <a:pPr indent="0" lvl="0" marL="0" marR="0" rtl="0" algn="l">
              <a:lnSpc>
                <a:spcPct val="100000"/>
              </a:lnSpc>
              <a:spcBef>
                <a:spcPts val="0"/>
              </a:spcBef>
              <a:spcAft>
                <a:spcPts val="0"/>
              </a:spcAft>
              <a:buClr>
                <a:srgbClr val="000000"/>
              </a:buClr>
              <a:buSzPts val="1573"/>
              <a:buFont typeface="Arial"/>
              <a:buNone/>
            </a:pPr>
            <a:r>
              <a:t/>
            </a:r>
            <a:endParaRPr b="0" i="0" sz="1573" u="none" cap="none" strike="noStrike">
              <a:solidFill>
                <a:schemeClr val="dk1"/>
              </a:solidFill>
              <a:latin typeface="Calibri"/>
              <a:ea typeface="Calibri"/>
              <a:cs typeface="Calibri"/>
              <a:sym typeface="Calibri"/>
            </a:endParaRPr>
          </a:p>
        </p:txBody>
      </p:sp>
      <p:sp>
        <p:nvSpPr>
          <p:cNvPr id="3629" name="Google Shape;3629;p161"/>
          <p:cNvSpPr txBox="1"/>
          <p:nvPr/>
        </p:nvSpPr>
        <p:spPr>
          <a:xfrm>
            <a:off x="4483919" y="3164015"/>
            <a:ext cx="4426200" cy="661500"/>
          </a:xfrm>
          <a:prstGeom prst="rect">
            <a:avLst/>
          </a:prstGeom>
          <a:noFill/>
          <a:ln>
            <a:noFill/>
          </a:ln>
        </p:spPr>
        <p:txBody>
          <a:bodyPr anchorCtr="0" anchor="t" bIns="102750" lIns="102750" spcFirstLastPara="1" rIns="102750" wrap="square" tIns="102750">
            <a:noAutofit/>
          </a:bodyPr>
          <a:lstStyle/>
          <a:p>
            <a:pPr indent="0" lvl="0" marL="0" rtl="0" algn="l">
              <a:lnSpc>
                <a:spcPct val="115000"/>
              </a:lnSpc>
              <a:spcBef>
                <a:spcPts val="1349"/>
              </a:spcBef>
              <a:spcAft>
                <a:spcPts val="1349"/>
              </a:spcAft>
              <a:buNone/>
            </a:pPr>
            <a:r>
              <a:rPr lang="en" sz="1236"/>
              <a:t>The Lasso and XGBoost lines tend to stay closest to the dashed actual series, while Random Forest shows slightly larger deviations at some local peaks and troughs.</a:t>
            </a:r>
            <a:endParaRPr sz="1236"/>
          </a:p>
        </p:txBody>
      </p:sp>
      <p:sp>
        <p:nvSpPr>
          <p:cNvPr id="3630" name="Google Shape;3630;p161"/>
          <p:cNvSpPr/>
          <p:nvPr/>
        </p:nvSpPr>
        <p:spPr>
          <a:xfrm>
            <a:off x="4359751" y="3938290"/>
            <a:ext cx="152550" cy="218106"/>
          </a:xfrm>
          <a:custGeom>
            <a:rect b="b" l="l" r="r" t="t"/>
            <a:pathLst>
              <a:path extrusionOk="0" h="21600" w="21600">
                <a:moveTo>
                  <a:pt x="0" y="17890"/>
                </a:moveTo>
                <a:lnTo>
                  <a:pt x="10421" y="10601"/>
                </a:lnTo>
                <a:lnTo>
                  <a:pt x="0" y="3710"/>
                </a:lnTo>
                <a:lnTo>
                  <a:pt x="5874" y="0"/>
                </a:lnTo>
                <a:lnTo>
                  <a:pt x="21600" y="10601"/>
                </a:lnTo>
                <a:lnTo>
                  <a:pt x="5874" y="21600"/>
                </a:lnTo>
                <a:lnTo>
                  <a:pt x="0" y="17890"/>
                </a:lnTo>
                <a:close/>
              </a:path>
            </a:pathLst>
          </a:custGeom>
          <a:solidFill>
            <a:srgbClr val="C1F400"/>
          </a:solidFill>
          <a:ln>
            <a:noFill/>
          </a:ln>
        </p:spPr>
        <p:txBody>
          <a:bodyPr anchorCtr="0" anchor="ctr" bIns="38525" lIns="38525" spcFirstLastPara="1" rIns="38525" wrap="square" tIns="38525">
            <a:noAutofit/>
          </a:bodyPr>
          <a:lstStyle/>
          <a:p>
            <a:pPr indent="0" lvl="0" marL="0" marR="0" rtl="0" algn="l">
              <a:lnSpc>
                <a:spcPct val="100000"/>
              </a:lnSpc>
              <a:spcBef>
                <a:spcPts val="0"/>
              </a:spcBef>
              <a:spcAft>
                <a:spcPts val="0"/>
              </a:spcAft>
              <a:buClr>
                <a:srgbClr val="000000"/>
              </a:buClr>
              <a:buSzPts val="1573"/>
              <a:buFont typeface="Arial"/>
              <a:buNone/>
            </a:pPr>
            <a:r>
              <a:t/>
            </a:r>
            <a:endParaRPr b="0" i="0" sz="1573" u="none" cap="none" strike="noStrike">
              <a:solidFill>
                <a:schemeClr val="dk1"/>
              </a:solidFill>
              <a:latin typeface="Calibri"/>
              <a:ea typeface="Calibri"/>
              <a:cs typeface="Calibri"/>
              <a:sym typeface="Calibri"/>
            </a:endParaRPr>
          </a:p>
        </p:txBody>
      </p:sp>
      <p:sp>
        <p:nvSpPr>
          <p:cNvPr id="3631" name="Google Shape;3631;p161"/>
          <p:cNvSpPr txBox="1"/>
          <p:nvPr/>
        </p:nvSpPr>
        <p:spPr>
          <a:xfrm>
            <a:off x="4483916" y="3847383"/>
            <a:ext cx="4426200" cy="661500"/>
          </a:xfrm>
          <a:prstGeom prst="rect">
            <a:avLst/>
          </a:prstGeom>
          <a:noFill/>
          <a:ln>
            <a:noFill/>
          </a:ln>
        </p:spPr>
        <p:txBody>
          <a:bodyPr anchorCtr="0" anchor="t" bIns="102750" lIns="102750" spcFirstLastPara="1" rIns="102750" wrap="square" tIns="102750">
            <a:noAutofit/>
          </a:bodyPr>
          <a:lstStyle/>
          <a:p>
            <a:pPr indent="0" lvl="0" marL="0" rtl="0" algn="l">
              <a:lnSpc>
                <a:spcPct val="115000"/>
              </a:lnSpc>
              <a:spcBef>
                <a:spcPts val="1349"/>
              </a:spcBef>
              <a:spcAft>
                <a:spcPts val="1349"/>
              </a:spcAft>
              <a:buNone/>
            </a:pPr>
            <a:r>
              <a:rPr lang="en" sz="1236"/>
              <a:t>Short-term fluctuations are generally well reproduced, with only small lags or under/over-shoots during the sharpest moves.</a:t>
            </a:r>
            <a:endParaRPr sz="1236"/>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sp>
        <p:nvSpPr>
          <p:cNvPr id="3636" name="Google Shape;3636;p162"/>
          <p:cNvSpPr txBox="1"/>
          <p:nvPr/>
        </p:nvSpPr>
        <p:spPr>
          <a:xfrm>
            <a:off x="1769250" y="2115825"/>
            <a:ext cx="56055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Final Model (XGBoost) Demo</a:t>
            </a:r>
            <a:endParaRPr i="0" sz="3200" u="none" cap="none" strike="noStrike">
              <a:solidFill>
                <a:srgbClr val="002D45"/>
              </a:solidFill>
              <a:latin typeface="Open Sans"/>
              <a:ea typeface="Open Sans"/>
              <a:cs typeface="Open Sans"/>
              <a:sym typeface="Open Sans"/>
            </a:endParaRPr>
          </a:p>
        </p:txBody>
      </p:sp>
      <p:sp>
        <p:nvSpPr>
          <p:cNvPr id="3637" name="Google Shape;3637;p162"/>
          <p:cNvSpPr txBox="1"/>
          <p:nvPr/>
        </p:nvSpPr>
        <p:spPr>
          <a:xfrm>
            <a:off x="2890050" y="2677713"/>
            <a:ext cx="33639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chemeClr val="hlink"/>
                </a:solidFill>
                <a:latin typeface="Open Sans"/>
                <a:ea typeface="Open Sans"/>
                <a:cs typeface="Open Sans"/>
                <a:sym typeface="Open Sans"/>
                <a:hlinkClick r:id="rId3"/>
              </a:rPr>
              <a:t>Trading Profit Website</a:t>
            </a:r>
            <a:endParaRPr sz="2100">
              <a:solidFill>
                <a:schemeClr val="dk2"/>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1" name="Shape 3641"/>
        <p:cNvGrpSpPr/>
        <p:nvPr/>
      </p:nvGrpSpPr>
      <p:grpSpPr>
        <a:xfrm>
          <a:off x="0" y="0"/>
          <a:ext cx="0" cy="0"/>
          <a:chOff x="0" y="0"/>
          <a:chExt cx="0" cy="0"/>
        </a:xfrm>
      </p:grpSpPr>
      <p:sp>
        <p:nvSpPr>
          <p:cNvPr id="3642" name="Google Shape;3642;p163"/>
          <p:cNvSpPr txBox="1"/>
          <p:nvPr/>
        </p:nvSpPr>
        <p:spPr>
          <a:xfrm>
            <a:off x="7267921" y="4868156"/>
            <a:ext cx="1404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cxnSp>
        <p:nvCxnSpPr>
          <p:cNvPr id="3643" name="Google Shape;3643;p163"/>
          <p:cNvCxnSpPr/>
          <p:nvPr/>
        </p:nvCxnSpPr>
        <p:spPr>
          <a:xfrm>
            <a:off x="0" y="4972425"/>
            <a:ext cx="7330500" cy="0"/>
          </a:xfrm>
          <a:prstGeom prst="straightConnector1">
            <a:avLst/>
          </a:prstGeom>
          <a:noFill/>
          <a:ln cap="flat" cmpd="sng" w="28575">
            <a:solidFill>
              <a:schemeClr val="accent1"/>
            </a:solidFill>
            <a:prstDash val="solid"/>
            <a:round/>
            <a:headEnd len="med" w="med" type="none"/>
            <a:tailEnd len="med" w="med" type="none"/>
          </a:ln>
        </p:spPr>
      </p:cxnSp>
      <p:sp>
        <p:nvSpPr>
          <p:cNvPr id="3644" name="Google Shape;3644;p163"/>
          <p:cNvSpPr txBox="1"/>
          <p:nvPr/>
        </p:nvSpPr>
        <p:spPr>
          <a:xfrm>
            <a:off x="548850" y="1009050"/>
            <a:ext cx="8663100" cy="56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chemeClr val="lt1"/>
                </a:solidFill>
                <a:latin typeface="Open Sans"/>
                <a:ea typeface="Open Sans"/>
                <a:cs typeface="Open Sans"/>
                <a:sym typeface="Open Sans"/>
              </a:rPr>
              <a:t>Final Thoughts</a:t>
            </a:r>
            <a:endParaRPr i="0" sz="3200" u="none" cap="none" strike="noStrike">
              <a:solidFill>
                <a:schemeClr val="lt1"/>
              </a:solidFill>
              <a:latin typeface="Open Sans"/>
              <a:ea typeface="Open Sans"/>
              <a:cs typeface="Open Sans"/>
              <a:sym typeface="Open Sans"/>
            </a:endParaRPr>
          </a:p>
        </p:txBody>
      </p:sp>
      <p:pic>
        <p:nvPicPr>
          <p:cNvPr id="3645" name="Google Shape;3645;p163"/>
          <p:cNvPicPr preferRelativeResize="0"/>
          <p:nvPr/>
        </p:nvPicPr>
        <p:blipFill>
          <a:blip r:embed="rId3">
            <a:alphaModFix/>
          </a:blip>
          <a:stretch>
            <a:fillRect/>
          </a:stretch>
        </p:blipFill>
        <p:spPr>
          <a:xfrm>
            <a:off x="5284999" y="3220850"/>
            <a:ext cx="1982925" cy="17515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164"/>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Potential Next Steps</a:t>
            </a:r>
            <a:endParaRPr i="0" sz="3200" u="none" cap="none" strike="noStrike">
              <a:solidFill>
                <a:srgbClr val="002D45"/>
              </a:solidFill>
              <a:latin typeface="Open Sans"/>
              <a:ea typeface="Open Sans"/>
              <a:cs typeface="Open Sans"/>
              <a:sym typeface="Open Sans"/>
            </a:endParaRPr>
          </a:p>
        </p:txBody>
      </p:sp>
      <p:sp>
        <p:nvSpPr>
          <p:cNvPr id="3651" name="Google Shape;3651;p164"/>
          <p:cNvSpPr txBox="1"/>
          <p:nvPr/>
        </p:nvSpPr>
        <p:spPr>
          <a:xfrm>
            <a:off x="169075" y="836325"/>
            <a:ext cx="8520600" cy="3923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Font typeface="Open Sans Light"/>
              <a:buChar char="●"/>
            </a:pPr>
            <a:r>
              <a:rPr b="1" lang="en" sz="1300">
                <a:latin typeface="Open Sans"/>
                <a:ea typeface="Open Sans"/>
                <a:cs typeface="Open Sans"/>
                <a:sym typeface="Open Sans"/>
              </a:rPr>
              <a:t>Possible data leakage</a:t>
            </a:r>
            <a:br>
              <a:rPr b="1" lang="en" sz="1300">
                <a:latin typeface="Open Sans"/>
                <a:ea typeface="Open Sans"/>
                <a:cs typeface="Open Sans"/>
                <a:sym typeface="Open Sans"/>
              </a:rPr>
            </a:br>
            <a:r>
              <a:rPr lang="en" sz="1300">
                <a:latin typeface="Open Sans"/>
                <a:ea typeface="Open Sans"/>
                <a:cs typeface="Open Sans"/>
                <a:sym typeface="Open Sans"/>
              </a:rPr>
              <a:t>We use day </a:t>
            </a:r>
            <a:r>
              <a:rPr i="1" lang="en" sz="1300">
                <a:latin typeface="Open Sans"/>
                <a:ea typeface="Open Sans"/>
                <a:cs typeface="Open Sans"/>
                <a:sym typeface="Open Sans"/>
              </a:rPr>
              <a:t>t</a:t>
            </a:r>
            <a:r>
              <a:rPr lang="en" sz="1300">
                <a:latin typeface="Open Sans"/>
                <a:ea typeface="Open Sans"/>
                <a:cs typeface="Open Sans"/>
                <a:sym typeface="Open Sans"/>
              </a:rPr>
              <a:t>’s close to predict day </a:t>
            </a:r>
            <a:r>
              <a:rPr i="1" lang="en" sz="1300">
                <a:latin typeface="Open Sans"/>
                <a:ea typeface="Open Sans"/>
                <a:cs typeface="Open Sans"/>
                <a:sym typeface="Open Sans"/>
              </a:rPr>
              <a:t>t+1</a:t>
            </a:r>
            <a:r>
              <a:rPr lang="en" sz="1300">
                <a:latin typeface="Open Sans"/>
                <a:ea typeface="Open Sans"/>
                <a:cs typeface="Open Sans"/>
                <a:sym typeface="Open Sans"/>
              </a:rPr>
              <a:t>’s open. Since these values are usually very similar, the model can “cheat” by relying heavily on Close, which SHAP confirms. This limits the model’s true predictive power.</a:t>
            </a:r>
            <a:br>
              <a:rPr lang="en" sz="1300">
                <a:latin typeface="Open Sans"/>
                <a:ea typeface="Open Sans"/>
                <a:cs typeface="Open Sans"/>
                <a:sym typeface="Open Sans"/>
              </a:rPr>
            </a:br>
            <a:endParaRPr sz="1300">
              <a:latin typeface="Open Sans"/>
              <a:ea typeface="Open Sans"/>
              <a:cs typeface="Open Sans"/>
              <a:sym typeface="Open Sans"/>
            </a:endParaRPr>
          </a:p>
          <a:p>
            <a:pPr indent="-311150" lvl="0" marL="457200" rtl="0" algn="l">
              <a:lnSpc>
                <a:spcPct val="115000"/>
              </a:lnSpc>
              <a:spcBef>
                <a:spcPts val="0"/>
              </a:spcBef>
              <a:spcAft>
                <a:spcPts val="0"/>
              </a:spcAft>
              <a:buClr>
                <a:schemeClr val="dk1"/>
              </a:buClr>
              <a:buSzPts val="1300"/>
              <a:buFont typeface="Open Sans Light"/>
              <a:buChar char="●"/>
            </a:pPr>
            <a:r>
              <a:rPr b="1" lang="en" sz="1300">
                <a:latin typeface="Open Sans"/>
                <a:ea typeface="Open Sans"/>
                <a:cs typeface="Open Sans"/>
                <a:sym typeface="Open Sans"/>
              </a:rPr>
              <a:t> Weak impact of news features</a:t>
            </a:r>
            <a:br>
              <a:rPr b="1" lang="en" sz="1300">
                <a:latin typeface="Open Sans"/>
                <a:ea typeface="Open Sans"/>
                <a:cs typeface="Open Sans"/>
                <a:sym typeface="Open Sans"/>
              </a:rPr>
            </a:br>
            <a:r>
              <a:rPr lang="en" sz="1300">
                <a:latin typeface="Open Sans"/>
                <a:ea typeface="Open Sans"/>
                <a:cs typeface="Open Sans"/>
                <a:sym typeface="Open Sans"/>
              </a:rPr>
              <a:t>News features contribute almost nothing, SHAP values are near zero. To make news meaningful, we may need a separate news model or a hybrid approach so news signals actually influence predictions.</a:t>
            </a:r>
            <a:br>
              <a:rPr lang="en" sz="1300">
                <a:latin typeface="Open Sans"/>
                <a:ea typeface="Open Sans"/>
                <a:cs typeface="Open Sans"/>
                <a:sym typeface="Open Sans"/>
              </a:rPr>
            </a:br>
            <a:endParaRPr sz="1300">
              <a:latin typeface="Open Sans"/>
              <a:ea typeface="Open Sans"/>
              <a:cs typeface="Open Sans"/>
              <a:sym typeface="Open Sans"/>
            </a:endParaRPr>
          </a:p>
          <a:p>
            <a:pPr indent="-311150" lvl="0" marL="457200" rtl="0" algn="l">
              <a:lnSpc>
                <a:spcPct val="115000"/>
              </a:lnSpc>
              <a:spcBef>
                <a:spcPts val="0"/>
              </a:spcBef>
              <a:spcAft>
                <a:spcPts val="0"/>
              </a:spcAft>
              <a:buClr>
                <a:schemeClr val="dk1"/>
              </a:buClr>
              <a:buSzPts val="1300"/>
              <a:buFont typeface="Open Sans Light"/>
              <a:buChar char="●"/>
            </a:pPr>
            <a:r>
              <a:rPr b="1" lang="en" sz="1300">
                <a:latin typeface="Open Sans"/>
                <a:ea typeface="Open Sans"/>
                <a:cs typeface="Open Sans"/>
                <a:sym typeface="Open Sans"/>
              </a:rPr>
              <a:t>Getting richer signals from text news</a:t>
            </a:r>
            <a:br>
              <a:rPr b="1" lang="en" sz="1300">
                <a:latin typeface="Open Sans"/>
                <a:ea typeface="Open Sans"/>
                <a:cs typeface="Open Sans"/>
                <a:sym typeface="Open Sans"/>
              </a:rPr>
            </a:br>
            <a:r>
              <a:rPr lang="en" sz="1300">
                <a:latin typeface="Open Sans"/>
                <a:ea typeface="Open Sans"/>
                <a:cs typeface="Open Sans"/>
                <a:sym typeface="Open Sans"/>
              </a:rPr>
              <a:t> We currently use simple sentiment averages. Future work could apply NLP methods—topic extraction, event detection, or text embeddings—to provide richer information than just positive vs. negative counts.</a:t>
            </a:r>
            <a:endParaRPr sz="1300">
              <a:solidFill>
                <a:schemeClr val="dk1"/>
              </a:solidFill>
              <a:latin typeface="Open Sans Light"/>
              <a:ea typeface="Open Sans Light"/>
              <a:cs typeface="Open Sans Light"/>
              <a:sym typeface="Open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sp>
        <p:nvSpPr>
          <p:cNvPr id="3656" name="Google Shape;3656;p165"/>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What We Learned</a:t>
            </a:r>
            <a:endParaRPr i="0" sz="3200" u="none" cap="none" strike="noStrike">
              <a:solidFill>
                <a:srgbClr val="002D45"/>
              </a:solidFill>
              <a:latin typeface="Open Sans"/>
              <a:ea typeface="Open Sans"/>
              <a:cs typeface="Open Sans"/>
              <a:sym typeface="Open Sans"/>
            </a:endParaRPr>
          </a:p>
        </p:txBody>
      </p:sp>
      <p:sp>
        <p:nvSpPr>
          <p:cNvPr id="3657" name="Google Shape;3657;p165"/>
          <p:cNvSpPr txBox="1"/>
          <p:nvPr/>
        </p:nvSpPr>
        <p:spPr>
          <a:xfrm>
            <a:off x="387900" y="1247150"/>
            <a:ext cx="8520600" cy="332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pen Sans Light"/>
              <a:buChar char="●"/>
            </a:pPr>
            <a:r>
              <a:rPr lang="en" sz="1800">
                <a:solidFill>
                  <a:srgbClr val="222222"/>
                </a:solidFill>
                <a:latin typeface="Open Sans Light"/>
                <a:ea typeface="Open Sans Light"/>
                <a:cs typeface="Open Sans Light"/>
                <a:sym typeface="Open Sans Light"/>
              </a:rPr>
              <a:t>Technical skills: preprocessing, data cleaning, model fine-tuning, sentiment analysis integration, model evaluation</a:t>
            </a:r>
            <a:endParaRPr sz="1800">
              <a:solidFill>
                <a:srgbClr val="222222"/>
              </a:solidFill>
              <a:latin typeface="Open Sans Light"/>
              <a:ea typeface="Open Sans Light"/>
              <a:cs typeface="Open Sans Light"/>
              <a:sym typeface="Open Sans Light"/>
            </a:endParaRPr>
          </a:p>
          <a:p>
            <a:pPr indent="0" lvl="0" marL="0" rtl="0" algn="l">
              <a:spcBef>
                <a:spcPts val="0"/>
              </a:spcBef>
              <a:spcAft>
                <a:spcPts val="0"/>
              </a:spcAft>
              <a:buNone/>
            </a:pPr>
            <a:r>
              <a:t/>
            </a:r>
            <a:endParaRPr sz="1800">
              <a:solidFill>
                <a:srgbClr val="222222"/>
              </a:solidFill>
              <a:latin typeface="Open Sans Light"/>
              <a:ea typeface="Open Sans Light"/>
              <a:cs typeface="Open Sans Light"/>
              <a:sym typeface="Open Sans Light"/>
            </a:endParaRPr>
          </a:p>
          <a:p>
            <a:pPr indent="-342900" lvl="0" marL="457200" rtl="0" algn="l">
              <a:spcBef>
                <a:spcPts val="0"/>
              </a:spcBef>
              <a:spcAft>
                <a:spcPts val="0"/>
              </a:spcAft>
              <a:buClr>
                <a:schemeClr val="dk1"/>
              </a:buClr>
              <a:buSzPts val="1800"/>
              <a:buFont typeface="Open Sans Light"/>
              <a:buChar char="●"/>
            </a:pPr>
            <a:r>
              <a:rPr lang="en" sz="1800">
                <a:solidFill>
                  <a:srgbClr val="222222"/>
                </a:solidFill>
                <a:latin typeface="Open Sans Light"/>
                <a:ea typeface="Open Sans Light"/>
                <a:cs typeface="Open Sans Light"/>
                <a:sym typeface="Open Sans Light"/>
              </a:rPr>
              <a:t>Professional Skills: teamwork, project </a:t>
            </a:r>
            <a:r>
              <a:rPr lang="en" sz="1800">
                <a:solidFill>
                  <a:srgbClr val="222222"/>
                </a:solidFill>
                <a:latin typeface="Open Sans Light"/>
                <a:ea typeface="Open Sans Light"/>
                <a:cs typeface="Open Sans Light"/>
                <a:sym typeface="Open Sans Light"/>
              </a:rPr>
              <a:t>management</a:t>
            </a:r>
            <a:r>
              <a:rPr lang="en" sz="1800">
                <a:solidFill>
                  <a:srgbClr val="222222"/>
                </a:solidFill>
                <a:latin typeface="Open Sans Light"/>
                <a:ea typeface="Open Sans Light"/>
                <a:cs typeface="Open Sans Light"/>
                <a:sym typeface="Open Sans Light"/>
              </a:rPr>
              <a:t>, time management</a:t>
            </a:r>
            <a:endParaRPr sz="18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800">
              <a:solidFill>
                <a:schemeClr val="dk1"/>
              </a:solidFill>
              <a:latin typeface="Open Sans Light"/>
              <a:ea typeface="Open Sans Light"/>
              <a:cs typeface="Open Sans Light"/>
              <a:sym typeface="Open Sans Light"/>
            </a:endParaRPr>
          </a:p>
          <a:p>
            <a:pPr indent="0" lvl="0" marL="0" rtl="0" algn="l">
              <a:spcBef>
                <a:spcPts val="600"/>
              </a:spcBef>
              <a:spcAft>
                <a:spcPts val="0"/>
              </a:spcAft>
              <a:buNone/>
            </a:pPr>
            <a:r>
              <a:rPr lang="en" sz="1500">
                <a:solidFill>
                  <a:srgbClr val="222222"/>
                </a:solidFill>
                <a:latin typeface="Open Sans Light"/>
                <a:ea typeface="Open Sans Light"/>
                <a:cs typeface="Open Sans Light"/>
                <a:sym typeface="Open Sans Light"/>
              </a:rPr>
              <a:t>Acknowledgements: Leah and Atena</a:t>
            </a:r>
            <a:endParaRPr sz="1800">
              <a:solidFill>
                <a:schemeClr val="dk1"/>
              </a:solidFill>
              <a:latin typeface="Open Sans Light"/>
              <a:ea typeface="Open Sans Light"/>
              <a:cs typeface="Open Sans Light"/>
              <a:sym typeface="Open Sans Light"/>
            </a:endParaRPr>
          </a:p>
        </p:txBody>
      </p:sp>
      <p:pic>
        <p:nvPicPr>
          <p:cNvPr id="3658" name="Google Shape;3658;p165"/>
          <p:cNvPicPr preferRelativeResize="0"/>
          <p:nvPr/>
        </p:nvPicPr>
        <p:blipFill>
          <a:blip r:embed="rId3">
            <a:alphaModFix/>
          </a:blip>
          <a:stretch>
            <a:fillRect/>
          </a:stretch>
        </p:blipFill>
        <p:spPr>
          <a:xfrm>
            <a:off x="5167925" y="2752275"/>
            <a:ext cx="2111250" cy="2111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2" name="Shape 3662"/>
        <p:cNvGrpSpPr/>
        <p:nvPr/>
      </p:nvGrpSpPr>
      <p:grpSpPr>
        <a:xfrm>
          <a:off x="0" y="0"/>
          <a:ext cx="0" cy="0"/>
          <a:chOff x="0" y="0"/>
          <a:chExt cx="0" cy="0"/>
        </a:xfrm>
      </p:grpSpPr>
      <p:sp>
        <p:nvSpPr>
          <p:cNvPr id="3663" name="Google Shape;3663;p166"/>
          <p:cNvSpPr/>
          <p:nvPr/>
        </p:nvSpPr>
        <p:spPr>
          <a:xfrm>
            <a:off x="-19" y="3573206"/>
            <a:ext cx="9144000" cy="1570200"/>
          </a:xfrm>
          <a:prstGeom prst="rect">
            <a:avLst/>
          </a:prstGeom>
          <a:solidFill>
            <a:schemeClr val="dk2"/>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3664" name="Google Shape;3664;p166"/>
          <p:cNvSpPr txBox="1"/>
          <p:nvPr/>
        </p:nvSpPr>
        <p:spPr>
          <a:xfrm>
            <a:off x="385939" y="915872"/>
            <a:ext cx="4771800" cy="758100"/>
          </a:xfrm>
          <a:prstGeom prst="rect">
            <a:avLst/>
          </a:prstGeom>
          <a:noFill/>
          <a:ln>
            <a:noFill/>
          </a:ln>
        </p:spPr>
        <p:txBody>
          <a:bodyPr anchorCtr="0" anchor="t" bIns="17150" lIns="34300" spcFirstLastPara="1" rIns="34300" wrap="square" tIns="17150">
            <a:spAutoFit/>
          </a:bodyPr>
          <a:lstStyle/>
          <a:p>
            <a:pPr indent="0" lvl="0" marL="0" rtl="0" algn="l">
              <a:spcBef>
                <a:spcPts val="0"/>
              </a:spcBef>
              <a:spcAft>
                <a:spcPts val="0"/>
              </a:spcAft>
              <a:buClr>
                <a:srgbClr val="000000"/>
              </a:buClr>
              <a:buSzPts val="2400"/>
              <a:buFont typeface="Arial"/>
              <a:buNone/>
            </a:pPr>
            <a:r>
              <a:rPr lang="en" sz="4700">
                <a:solidFill>
                  <a:schemeClr val="dk2"/>
                </a:solidFill>
                <a:latin typeface="Open Sans Light"/>
                <a:ea typeface="Open Sans Light"/>
                <a:cs typeface="Open Sans Light"/>
                <a:sym typeface="Open Sans Light"/>
              </a:rPr>
              <a:t>Questions?</a:t>
            </a:r>
            <a:endParaRPr sz="1700">
              <a:solidFill>
                <a:schemeClr val="dk2"/>
              </a:solidFill>
              <a:latin typeface="Roboto Light"/>
              <a:ea typeface="Roboto Light"/>
              <a:cs typeface="Roboto Light"/>
              <a:sym typeface="Roboto Light"/>
            </a:endParaRPr>
          </a:p>
        </p:txBody>
      </p:sp>
      <p:sp>
        <p:nvSpPr>
          <p:cNvPr id="3665" name="Google Shape;3665;p166"/>
          <p:cNvSpPr txBox="1"/>
          <p:nvPr/>
        </p:nvSpPr>
        <p:spPr>
          <a:xfrm>
            <a:off x="494144" y="557213"/>
            <a:ext cx="1300500" cy="2355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None/>
            </a:pPr>
            <a:r>
              <a:rPr b="1" lang="en" sz="900">
                <a:solidFill>
                  <a:schemeClr val="dk2"/>
                </a:solidFill>
                <a:latin typeface="Montserrat"/>
                <a:ea typeface="Montserrat"/>
                <a:cs typeface="Montserrat"/>
                <a:sym typeface="Montserrat"/>
              </a:rPr>
              <a:t>Thank you!</a:t>
            </a:r>
            <a:endParaRPr b="1" i="0" sz="900" u="none" cap="none" strike="noStrike">
              <a:solidFill>
                <a:schemeClr val="dk2"/>
              </a:solidFill>
              <a:latin typeface="Montserrat"/>
              <a:ea typeface="Montserrat"/>
              <a:cs typeface="Montserrat"/>
              <a:sym typeface="Montserrat"/>
            </a:endParaRPr>
          </a:p>
        </p:txBody>
      </p:sp>
      <p:sp>
        <p:nvSpPr>
          <p:cNvPr id="3666" name="Google Shape;3666;p166"/>
          <p:cNvSpPr txBox="1"/>
          <p:nvPr/>
        </p:nvSpPr>
        <p:spPr>
          <a:xfrm>
            <a:off x="7267921" y="4868156"/>
            <a:ext cx="1404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cxnSp>
        <p:nvCxnSpPr>
          <p:cNvPr id="3667" name="Google Shape;3667;p166"/>
          <p:cNvCxnSpPr/>
          <p:nvPr/>
        </p:nvCxnSpPr>
        <p:spPr>
          <a:xfrm>
            <a:off x="0" y="4972425"/>
            <a:ext cx="7330500" cy="0"/>
          </a:xfrm>
          <a:prstGeom prst="straightConnector1">
            <a:avLst/>
          </a:prstGeom>
          <a:noFill/>
          <a:ln cap="flat" cmpd="sng" w="28575">
            <a:solidFill>
              <a:schemeClr val="accent1"/>
            </a:solidFill>
            <a:prstDash val="solid"/>
            <a:round/>
            <a:headEnd len="med" w="med" type="none"/>
            <a:tailEnd len="med" w="med" type="none"/>
          </a:ln>
        </p:spPr>
      </p:cxnSp>
      <p:pic>
        <p:nvPicPr>
          <p:cNvPr id="3668" name="Google Shape;3668;p166"/>
          <p:cNvPicPr preferRelativeResize="0"/>
          <p:nvPr/>
        </p:nvPicPr>
        <p:blipFill>
          <a:blip r:embed="rId3">
            <a:alphaModFix/>
          </a:blip>
          <a:stretch>
            <a:fillRect/>
          </a:stretch>
        </p:blipFill>
        <p:spPr>
          <a:xfrm>
            <a:off x="6337075" y="792725"/>
            <a:ext cx="2271475" cy="2203050"/>
          </a:xfrm>
          <a:prstGeom prst="rect">
            <a:avLst/>
          </a:prstGeom>
          <a:noFill/>
          <a:ln>
            <a:noFill/>
          </a:ln>
        </p:spPr>
      </p:pic>
      <p:pic>
        <p:nvPicPr>
          <p:cNvPr id="3669" name="Google Shape;3669;p166"/>
          <p:cNvPicPr preferRelativeResize="0"/>
          <p:nvPr/>
        </p:nvPicPr>
        <p:blipFill>
          <a:blip r:embed="rId4">
            <a:alphaModFix/>
          </a:blip>
          <a:stretch>
            <a:fillRect/>
          </a:stretch>
        </p:blipFill>
        <p:spPr>
          <a:xfrm>
            <a:off x="4031600" y="1359543"/>
            <a:ext cx="2147300" cy="20257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graphicFrame>
        <p:nvGraphicFramePr>
          <p:cNvPr id="3353" name="Google Shape;3353;p133"/>
          <p:cNvGraphicFramePr/>
          <p:nvPr/>
        </p:nvGraphicFramePr>
        <p:xfrm>
          <a:off x="557347" y="1844031"/>
          <a:ext cx="3000000" cy="3000000"/>
        </p:xfrm>
        <a:graphic>
          <a:graphicData uri="http://schemas.openxmlformats.org/drawingml/2006/table">
            <a:tbl>
              <a:tblPr>
                <a:noFill/>
                <a:tableStyleId>{9310DAAD-F690-42A6-874F-2FBBD8C49242}</a:tableStyleId>
              </a:tblPr>
              <a:tblGrid>
                <a:gridCol w="6084525"/>
                <a:gridCol w="1176625"/>
              </a:tblGrid>
              <a:tr h="302850">
                <a:tc>
                  <a:txBody>
                    <a:bodyPr/>
                    <a:lstStyle/>
                    <a:p>
                      <a:pPr indent="0" lvl="0" marL="0" rtl="0" algn="l">
                        <a:spcBef>
                          <a:spcPts val="0"/>
                        </a:spcBef>
                        <a:spcAft>
                          <a:spcPts val="0"/>
                        </a:spcAft>
                        <a:buNone/>
                      </a:pPr>
                      <a:r>
                        <a:rPr lang="en" sz="1200">
                          <a:solidFill>
                            <a:srgbClr val="002D45"/>
                          </a:solidFill>
                          <a:latin typeface="Montserrat SemiBold"/>
                          <a:ea typeface="Montserrat SemiBold"/>
                          <a:cs typeface="Montserrat SemiBold"/>
                          <a:sym typeface="Montserrat SemiBold"/>
                        </a:rPr>
                        <a:t>Introduction</a:t>
                      </a:r>
                      <a:endParaRPr sz="1200">
                        <a:solidFill>
                          <a:srgbClr val="002D45"/>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002D45"/>
                          </a:solidFill>
                          <a:latin typeface="Montserrat SemiBold"/>
                          <a:ea typeface="Montserrat SemiBold"/>
                          <a:cs typeface="Montserrat SemiBold"/>
                          <a:sym typeface="Montserrat SemiBold"/>
                        </a:rPr>
                        <a:t>5 minutes</a:t>
                      </a:r>
                      <a:endParaRPr sz="1200">
                        <a:solidFill>
                          <a:srgbClr val="002D45"/>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r>
              <a:tr h="302850">
                <a:tc>
                  <a:txBody>
                    <a:bodyPr/>
                    <a:lstStyle/>
                    <a:p>
                      <a:pPr indent="0" lvl="0" marL="0" rtl="0" algn="l">
                        <a:spcBef>
                          <a:spcPts val="0"/>
                        </a:spcBef>
                        <a:spcAft>
                          <a:spcPts val="0"/>
                        </a:spcAft>
                        <a:buNone/>
                      </a:pPr>
                      <a:r>
                        <a:rPr lang="en" sz="1200">
                          <a:solidFill>
                            <a:schemeClr val="dk2"/>
                          </a:solidFill>
                          <a:latin typeface="Montserrat SemiBold"/>
                          <a:ea typeface="Montserrat SemiBold"/>
                          <a:cs typeface="Montserrat SemiBold"/>
                          <a:sym typeface="Montserrat SemiBold"/>
                        </a:rPr>
                        <a:t>Project Overview </a:t>
                      </a:r>
                      <a:endParaRPr sz="1200">
                        <a:solidFill>
                          <a:schemeClr val="dk2"/>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002D45"/>
                          </a:solidFill>
                          <a:latin typeface="Montserrat SemiBold"/>
                          <a:ea typeface="Montserrat SemiBold"/>
                          <a:cs typeface="Montserrat SemiBold"/>
                          <a:sym typeface="Montserrat SemiBold"/>
                        </a:rPr>
                        <a:t>5 minutes</a:t>
                      </a:r>
                      <a:endParaRPr sz="1200">
                        <a:solidFill>
                          <a:srgbClr val="002D45"/>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r>
              <a:tr h="302850">
                <a:tc>
                  <a:txBody>
                    <a:bodyPr/>
                    <a:lstStyle/>
                    <a:p>
                      <a:pPr indent="0" lvl="0" marL="0" rtl="0" algn="l">
                        <a:spcBef>
                          <a:spcPts val="0"/>
                        </a:spcBef>
                        <a:spcAft>
                          <a:spcPts val="0"/>
                        </a:spcAft>
                        <a:buNone/>
                      </a:pPr>
                      <a:r>
                        <a:rPr lang="en" sz="1200">
                          <a:solidFill>
                            <a:schemeClr val="dk2"/>
                          </a:solidFill>
                          <a:latin typeface="Montserrat SemiBold"/>
                          <a:ea typeface="Montserrat SemiBold"/>
                          <a:cs typeface="Montserrat SemiBold"/>
                          <a:sym typeface="Montserrat SemiBold"/>
                        </a:rPr>
                        <a:t>Data Understanding and </a:t>
                      </a:r>
                      <a:r>
                        <a:rPr lang="en" sz="1200">
                          <a:solidFill>
                            <a:schemeClr val="dk2"/>
                          </a:solidFill>
                          <a:latin typeface="Montserrat SemiBold"/>
                          <a:ea typeface="Montserrat SemiBold"/>
                          <a:cs typeface="Montserrat SemiBold"/>
                          <a:sym typeface="Montserrat SemiBold"/>
                        </a:rPr>
                        <a:t>Preparation</a:t>
                      </a:r>
                      <a:endParaRPr sz="1200">
                        <a:solidFill>
                          <a:srgbClr val="002D45"/>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400"/>
                        <a:buFont typeface="Arial"/>
                        <a:buNone/>
                      </a:pPr>
                      <a:r>
                        <a:rPr lang="en" sz="1200">
                          <a:solidFill>
                            <a:srgbClr val="002D45"/>
                          </a:solidFill>
                          <a:latin typeface="Montserrat SemiBold"/>
                          <a:ea typeface="Montserrat SemiBold"/>
                          <a:cs typeface="Montserrat SemiBold"/>
                          <a:sym typeface="Montserrat SemiBold"/>
                        </a:rPr>
                        <a:t>5 minutes</a:t>
                      </a:r>
                      <a:endParaRPr sz="1200">
                        <a:solidFill>
                          <a:srgbClr val="002D45"/>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r>
              <a:tr h="302850">
                <a:tc>
                  <a:txBody>
                    <a:bodyPr/>
                    <a:lstStyle/>
                    <a:p>
                      <a:pPr indent="0" lvl="0" marL="0" rtl="0" algn="l">
                        <a:spcBef>
                          <a:spcPts val="0"/>
                        </a:spcBef>
                        <a:spcAft>
                          <a:spcPts val="0"/>
                        </a:spcAft>
                        <a:buNone/>
                      </a:pPr>
                      <a:r>
                        <a:rPr lang="en" sz="1200">
                          <a:solidFill>
                            <a:schemeClr val="dk2"/>
                          </a:solidFill>
                          <a:latin typeface="Montserrat SemiBold"/>
                          <a:ea typeface="Montserrat SemiBold"/>
                          <a:cs typeface="Montserrat SemiBold"/>
                          <a:sym typeface="Montserrat SemiBold"/>
                        </a:rPr>
                        <a:t>Modeling and Evaluation </a:t>
                      </a:r>
                      <a:endParaRPr sz="1200">
                        <a:solidFill>
                          <a:srgbClr val="002D45"/>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400"/>
                        <a:buFont typeface="Arial"/>
                        <a:buNone/>
                      </a:pPr>
                      <a:r>
                        <a:rPr lang="en" sz="1200">
                          <a:solidFill>
                            <a:srgbClr val="002D45"/>
                          </a:solidFill>
                          <a:latin typeface="Montserrat SemiBold"/>
                          <a:ea typeface="Montserrat SemiBold"/>
                          <a:cs typeface="Montserrat SemiBold"/>
                          <a:sym typeface="Montserrat SemiBold"/>
                        </a:rPr>
                        <a:t>5 minutes</a:t>
                      </a:r>
                      <a:endParaRPr sz="1200">
                        <a:solidFill>
                          <a:srgbClr val="002D45"/>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r>
              <a:tr h="302850">
                <a:tc>
                  <a:txBody>
                    <a:bodyPr/>
                    <a:lstStyle/>
                    <a:p>
                      <a:pPr indent="0" lvl="0" marL="0" rtl="0" algn="l">
                        <a:spcBef>
                          <a:spcPts val="0"/>
                        </a:spcBef>
                        <a:spcAft>
                          <a:spcPts val="0"/>
                        </a:spcAft>
                        <a:buNone/>
                      </a:pPr>
                      <a:r>
                        <a:rPr lang="en" sz="1200">
                          <a:solidFill>
                            <a:schemeClr val="dk2"/>
                          </a:solidFill>
                          <a:latin typeface="Montserrat SemiBold"/>
                          <a:ea typeface="Montserrat SemiBold"/>
                          <a:cs typeface="Montserrat SemiBold"/>
                          <a:sym typeface="Montserrat SemiBold"/>
                        </a:rPr>
                        <a:t>Final Thoughts </a:t>
                      </a:r>
                      <a:endParaRPr sz="1200">
                        <a:solidFill>
                          <a:srgbClr val="002D45"/>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400"/>
                        <a:buFont typeface="Arial"/>
                        <a:buNone/>
                      </a:pPr>
                      <a:r>
                        <a:rPr lang="en" sz="1200">
                          <a:solidFill>
                            <a:srgbClr val="002D45"/>
                          </a:solidFill>
                          <a:latin typeface="Montserrat SemiBold"/>
                          <a:ea typeface="Montserrat SemiBold"/>
                          <a:cs typeface="Montserrat SemiBold"/>
                          <a:sym typeface="Montserrat SemiBold"/>
                        </a:rPr>
                        <a:t>5 minutes</a:t>
                      </a:r>
                      <a:endParaRPr sz="1200">
                        <a:solidFill>
                          <a:srgbClr val="002D45"/>
                        </a:solidFill>
                        <a:latin typeface="Montserrat SemiBold"/>
                        <a:ea typeface="Montserrat SemiBold"/>
                        <a:cs typeface="Montserrat SemiBold"/>
                        <a:sym typeface="Montserrat SemiBold"/>
                      </a:endParaRPr>
                    </a:p>
                  </a:txBody>
                  <a:tcPr marT="102875" marB="102875" marR="171500" marL="171500">
                    <a:lnL cap="flat" cmpd="sng" w="19050">
                      <a:solidFill>
                        <a:srgbClr val="002D45">
                          <a:alpha val="0"/>
                        </a:srgbClr>
                      </a:solidFill>
                      <a:prstDash val="solid"/>
                      <a:round/>
                      <a:headEnd len="sm" w="sm" type="none"/>
                      <a:tailEnd len="sm" w="sm" type="none"/>
                    </a:lnL>
                    <a:lnR cap="flat" cmpd="sng" w="19050">
                      <a:solidFill>
                        <a:srgbClr val="002D45">
                          <a:alpha val="0"/>
                        </a:srgbClr>
                      </a:solidFill>
                      <a:prstDash val="solid"/>
                      <a:round/>
                      <a:headEnd len="sm" w="sm" type="none"/>
                      <a:tailEnd len="sm" w="sm" type="none"/>
                    </a:lnR>
                    <a:lnT cap="flat" cmpd="sng" w="19050">
                      <a:solidFill>
                        <a:srgbClr val="C1F400"/>
                      </a:solidFill>
                      <a:prstDash val="solid"/>
                      <a:round/>
                      <a:headEnd len="sm" w="sm" type="none"/>
                      <a:tailEnd len="sm" w="sm" type="none"/>
                    </a:lnT>
                    <a:lnB cap="flat" cmpd="sng" w="19050">
                      <a:solidFill>
                        <a:srgbClr val="C1F400"/>
                      </a:solidFill>
                      <a:prstDash val="solid"/>
                      <a:round/>
                      <a:headEnd len="sm" w="sm" type="none"/>
                      <a:tailEnd len="sm" w="sm" type="none"/>
                    </a:lnB>
                  </a:tcPr>
                </a:tc>
              </a:tr>
            </a:tbl>
          </a:graphicData>
        </a:graphic>
      </p:graphicFrame>
      <p:sp>
        <p:nvSpPr>
          <p:cNvPr id="3354" name="Google Shape;3354;p133"/>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Presentation Agenda</a:t>
            </a:r>
            <a:endParaRPr i="0" sz="3200" u="none" cap="none" strike="noStrike">
              <a:solidFill>
                <a:srgbClr val="002D45"/>
              </a:solidFill>
              <a:latin typeface="Open Sans"/>
              <a:ea typeface="Open Sans"/>
              <a:cs typeface="Open Sans"/>
              <a:sym typeface="Open Sans"/>
            </a:endParaRPr>
          </a:p>
        </p:txBody>
      </p:sp>
      <p:pic>
        <p:nvPicPr>
          <p:cNvPr id="3355" name="Google Shape;3355;p133"/>
          <p:cNvPicPr preferRelativeResize="0"/>
          <p:nvPr/>
        </p:nvPicPr>
        <p:blipFill>
          <a:blip r:embed="rId3">
            <a:alphaModFix/>
          </a:blip>
          <a:stretch>
            <a:fillRect/>
          </a:stretch>
        </p:blipFill>
        <p:spPr>
          <a:xfrm flipH="1">
            <a:off x="7213050" y="3228625"/>
            <a:ext cx="1854600" cy="185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9" name="Shape 3359"/>
        <p:cNvGrpSpPr/>
        <p:nvPr/>
      </p:nvGrpSpPr>
      <p:grpSpPr>
        <a:xfrm>
          <a:off x="0" y="0"/>
          <a:ext cx="0" cy="0"/>
          <a:chOff x="0" y="0"/>
          <a:chExt cx="0" cy="0"/>
        </a:xfrm>
      </p:grpSpPr>
      <p:sp>
        <p:nvSpPr>
          <p:cNvPr id="3360" name="Google Shape;3360;p134"/>
          <p:cNvSpPr txBox="1"/>
          <p:nvPr/>
        </p:nvSpPr>
        <p:spPr>
          <a:xfrm>
            <a:off x="7267921" y="4868156"/>
            <a:ext cx="1404600" cy="184800"/>
          </a:xfrm>
          <a:prstGeom prst="rect">
            <a:avLst/>
          </a:prstGeom>
          <a:noFill/>
          <a:ln>
            <a:noFill/>
          </a:ln>
        </p:spPr>
        <p:txBody>
          <a:bodyPr anchorCtr="0" anchor="ctr" bIns="34300" lIns="34300" spcFirstLastPara="1" rIns="34300" wrap="square" tIns="34300">
            <a:noAutofit/>
          </a:bodyPr>
          <a:lstStyle/>
          <a:p>
            <a:pPr indent="0" lvl="0" marL="0" rtl="0" algn="r">
              <a:spcBef>
                <a:spcPts val="0"/>
              </a:spcBef>
              <a:spcAft>
                <a:spcPts val="0"/>
              </a:spcAft>
              <a:buNone/>
            </a:pPr>
            <a:r>
              <a:rPr b="1" lang="en" sz="800">
                <a:solidFill>
                  <a:schemeClr val="lt1"/>
                </a:solidFill>
                <a:latin typeface="Montserrat"/>
                <a:ea typeface="Montserrat"/>
                <a:cs typeface="Montserrat"/>
                <a:sym typeface="Montserrat"/>
              </a:rPr>
              <a:t>BREAK THROUGH TECH</a:t>
            </a:r>
            <a:endParaRPr b="1" sz="800">
              <a:solidFill>
                <a:schemeClr val="lt1"/>
              </a:solidFill>
              <a:latin typeface="Montserrat"/>
              <a:ea typeface="Montserrat"/>
              <a:cs typeface="Montserrat"/>
              <a:sym typeface="Montserrat"/>
            </a:endParaRPr>
          </a:p>
        </p:txBody>
      </p:sp>
      <p:cxnSp>
        <p:nvCxnSpPr>
          <p:cNvPr id="3361" name="Google Shape;3361;p134"/>
          <p:cNvCxnSpPr/>
          <p:nvPr/>
        </p:nvCxnSpPr>
        <p:spPr>
          <a:xfrm>
            <a:off x="0" y="4972425"/>
            <a:ext cx="7330500" cy="0"/>
          </a:xfrm>
          <a:prstGeom prst="straightConnector1">
            <a:avLst/>
          </a:prstGeom>
          <a:noFill/>
          <a:ln cap="flat" cmpd="sng" w="28575">
            <a:solidFill>
              <a:schemeClr val="accent1"/>
            </a:solidFill>
            <a:prstDash val="solid"/>
            <a:round/>
            <a:headEnd len="med" w="med" type="none"/>
            <a:tailEnd len="med" w="med" type="none"/>
          </a:ln>
        </p:spPr>
      </p:cxnSp>
      <p:sp>
        <p:nvSpPr>
          <p:cNvPr id="3362" name="Google Shape;3362;p134"/>
          <p:cNvSpPr txBox="1"/>
          <p:nvPr/>
        </p:nvSpPr>
        <p:spPr>
          <a:xfrm>
            <a:off x="548850" y="1009050"/>
            <a:ext cx="8663100" cy="56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chemeClr val="lt1"/>
                </a:solidFill>
                <a:latin typeface="Open Sans"/>
                <a:ea typeface="Open Sans"/>
                <a:cs typeface="Open Sans"/>
                <a:sym typeface="Open Sans"/>
              </a:rPr>
              <a:t>AI Studio Project Overview</a:t>
            </a:r>
            <a:endParaRPr i="0" sz="3200" u="none" cap="none" strike="noStrike">
              <a:solidFill>
                <a:schemeClr val="lt1"/>
              </a:solidFill>
              <a:latin typeface="Open Sans"/>
              <a:ea typeface="Open Sans"/>
              <a:cs typeface="Open Sans"/>
              <a:sym typeface="Open Sans"/>
            </a:endParaRPr>
          </a:p>
        </p:txBody>
      </p:sp>
      <p:pic>
        <p:nvPicPr>
          <p:cNvPr id="3363" name="Google Shape;3363;p134"/>
          <p:cNvPicPr preferRelativeResize="0"/>
          <p:nvPr/>
        </p:nvPicPr>
        <p:blipFill>
          <a:blip r:embed="rId3">
            <a:alphaModFix/>
          </a:blip>
          <a:stretch>
            <a:fillRect/>
          </a:stretch>
        </p:blipFill>
        <p:spPr>
          <a:xfrm>
            <a:off x="-64733" y="3078375"/>
            <a:ext cx="2753508" cy="206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7" name="Shape 3367"/>
        <p:cNvGrpSpPr/>
        <p:nvPr/>
      </p:nvGrpSpPr>
      <p:grpSpPr>
        <a:xfrm>
          <a:off x="0" y="0"/>
          <a:ext cx="0" cy="0"/>
          <a:chOff x="0" y="0"/>
          <a:chExt cx="0" cy="0"/>
        </a:xfrm>
      </p:grpSpPr>
      <p:grpSp>
        <p:nvGrpSpPr>
          <p:cNvPr id="3368" name="Google Shape;3368;p135"/>
          <p:cNvGrpSpPr/>
          <p:nvPr/>
        </p:nvGrpSpPr>
        <p:grpSpPr>
          <a:xfrm>
            <a:off x="228603" y="228618"/>
            <a:ext cx="1471370" cy="1171314"/>
            <a:chOff x="1556339" y="384067"/>
            <a:chExt cx="296331" cy="235957"/>
          </a:xfrm>
        </p:grpSpPr>
        <p:sp>
          <p:nvSpPr>
            <p:cNvPr id="3369" name="Google Shape;3369;p135"/>
            <p:cNvSpPr/>
            <p:nvPr/>
          </p:nvSpPr>
          <p:spPr>
            <a:xfrm>
              <a:off x="1556339" y="384067"/>
              <a:ext cx="133370" cy="235957"/>
            </a:xfrm>
            <a:custGeom>
              <a:rect b="b" l="l" r="r" t="t"/>
              <a:pathLst>
                <a:path extrusionOk="0" h="7926" w="4480">
                  <a:moveTo>
                    <a:pt x="0" y="1"/>
                  </a:moveTo>
                  <a:lnTo>
                    <a:pt x="0" y="4480"/>
                  </a:lnTo>
                  <a:lnTo>
                    <a:pt x="2374" y="7925"/>
                  </a:lnTo>
                  <a:lnTo>
                    <a:pt x="4097" y="6662"/>
                  </a:lnTo>
                  <a:lnTo>
                    <a:pt x="2603" y="4480"/>
                  </a:lnTo>
                  <a:lnTo>
                    <a:pt x="4479" y="4480"/>
                  </a:lnTo>
                  <a:lnTo>
                    <a:pt x="4479"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sz="500">
                <a:solidFill>
                  <a:schemeClr val="accent1"/>
                </a:solidFill>
              </a:endParaRPr>
            </a:p>
          </p:txBody>
        </p:sp>
        <p:sp>
          <p:nvSpPr>
            <p:cNvPr id="3370" name="Google Shape;3370;p135"/>
            <p:cNvSpPr/>
            <p:nvPr/>
          </p:nvSpPr>
          <p:spPr>
            <a:xfrm>
              <a:off x="1719300" y="384067"/>
              <a:ext cx="133370" cy="235957"/>
            </a:xfrm>
            <a:custGeom>
              <a:rect b="b" l="l" r="r" t="t"/>
              <a:pathLst>
                <a:path extrusionOk="0" h="7926" w="4480">
                  <a:moveTo>
                    <a:pt x="1" y="1"/>
                  </a:moveTo>
                  <a:lnTo>
                    <a:pt x="1" y="4480"/>
                  </a:lnTo>
                  <a:lnTo>
                    <a:pt x="2413" y="7925"/>
                  </a:lnTo>
                  <a:lnTo>
                    <a:pt x="4135" y="6662"/>
                  </a:lnTo>
                  <a:lnTo>
                    <a:pt x="2604" y="4480"/>
                  </a:lnTo>
                  <a:lnTo>
                    <a:pt x="4480" y="4480"/>
                  </a:lnTo>
                  <a:lnTo>
                    <a:pt x="4480" y="1"/>
                  </a:lnTo>
                  <a:close/>
                </a:path>
              </a:pathLst>
            </a:custGeom>
            <a:solidFill>
              <a:schemeClr val="accent1"/>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sz="500">
                <a:solidFill>
                  <a:schemeClr val="accent1"/>
                </a:solidFill>
              </a:endParaRPr>
            </a:p>
          </p:txBody>
        </p:sp>
      </p:grpSp>
      <p:sp>
        <p:nvSpPr>
          <p:cNvPr id="3371" name="Google Shape;3371;p135"/>
          <p:cNvSpPr txBox="1"/>
          <p:nvPr/>
        </p:nvSpPr>
        <p:spPr>
          <a:xfrm>
            <a:off x="548850" y="1466250"/>
            <a:ext cx="8663100" cy="2833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chemeClr val="dk1"/>
                </a:solidFill>
                <a:latin typeface="Open Sans Light"/>
                <a:ea typeface="Open Sans Light"/>
                <a:cs typeface="Open Sans Light"/>
                <a:sym typeface="Open Sans Light"/>
              </a:rPr>
              <a:t>This project explores the intersection of financial news and market prediction, aiming to forecast short-term stock price movements using machine learning and large language models (LLMs)</a:t>
            </a:r>
            <a:endParaRPr i="0" sz="3200" u="none" cap="none" strike="noStrike">
              <a:solidFill>
                <a:schemeClr val="dk1"/>
              </a:solidFill>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5" name="Shape 3375"/>
        <p:cNvGrpSpPr/>
        <p:nvPr/>
      </p:nvGrpSpPr>
      <p:grpSpPr>
        <a:xfrm>
          <a:off x="0" y="0"/>
          <a:ext cx="0" cy="0"/>
          <a:chOff x="0" y="0"/>
          <a:chExt cx="0" cy="0"/>
        </a:xfrm>
      </p:grpSpPr>
      <p:sp>
        <p:nvSpPr>
          <p:cNvPr id="3376" name="Google Shape;3376;p136"/>
          <p:cNvSpPr txBox="1"/>
          <p:nvPr/>
        </p:nvSpPr>
        <p:spPr>
          <a:xfrm>
            <a:off x="480900"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Our Goals</a:t>
            </a:r>
            <a:endParaRPr i="0" sz="3200" u="none" cap="none" strike="noStrike">
              <a:solidFill>
                <a:srgbClr val="002D45"/>
              </a:solidFill>
              <a:latin typeface="Open Sans"/>
              <a:ea typeface="Open Sans"/>
              <a:cs typeface="Open Sans"/>
              <a:sym typeface="Open Sans"/>
            </a:endParaRPr>
          </a:p>
        </p:txBody>
      </p:sp>
      <p:sp>
        <p:nvSpPr>
          <p:cNvPr id="3377" name="Google Shape;3377;p136"/>
          <p:cNvSpPr txBox="1"/>
          <p:nvPr/>
        </p:nvSpPr>
        <p:spPr>
          <a:xfrm>
            <a:off x="387900" y="1247150"/>
            <a:ext cx="8520600" cy="332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Light"/>
              <a:buAutoNum type="arabicPeriod"/>
            </a:pPr>
            <a:r>
              <a:rPr lang="en" sz="1800">
                <a:solidFill>
                  <a:schemeClr val="dk1"/>
                </a:solidFill>
                <a:latin typeface="Open Sans Light"/>
                <a:ea typeface="Open Sans Light"/>
                <a:cs typeface="Open Sans Light"/>
                <a:sym typeface="Open Sans Light"/>
              </a:rPr>
              <a:t>Build an accurate ML pipeline to use news sentiments and stock history to forecast next day stock trends</a:t>
            </a:r>
            <a:endParaRPr sz="1800">
              <a:solidFill>
                <a:schemeClr val="dk1"/>
              </a:solidFill>
              <a:latin typeface="Open Sans Light"/>
              <a:ea typeface="Open Sans Light"/>
              <a:cs typeface="Open Sans Light"/>
              <a:sym typeface="Open Sans Light"/>
            </a:endParaRPr>
          </a:p>
          <a:p>
            <a:pPr indent="-342900" lvl="0" marL="457200" rtl="0" algn="l">
              <a:lnSpc>
                <a:spcPct val="115000"/>
              </a:lnSpc>
              <a:spcBef>
                <a:spcPts val="600"/>
              </a:spcBef>
              <a:spcAft>
                <a:spcPts val="0"/>
              </a:spcAft>
              <a:buClr>
                <a:schemeClr val="dk1"/>
              </a:buClr>
              <a:buSzPts val="1800"/>
              <a:buFont typeface="Open Sans Light"/>
              <a:buAutoNum type="arabicPeriod"/>
            </a:pPr>
            <a:r>
              <a:rPr lang="en" sz="1800">
                <a:solidFill>
                  <a:schemeClr val="dk1"/>
                </a:solidFill>
                <a:latin typeface="Open Sans Light"/>
                <a:ea typeface="Open Sans Light"/>
                <a:cs typeface="Open Sans Light"/>
                <a:sym typeface="Open Sans Light"/>
              </a:rPr>
              <a:t>Evaluate model performance using accuracy (85% &gt;)</a:t>
            </a:r>
            <a:endParaRPr sz="1800">
              <a:solidFill>
                <a:schemeClr val="dk1"/>
              </a:solidFill>
              <a:latin typeface="Open Sans Light"/>
              <a:ea typeface="Open Sans Light"/>
              <a:cs typeface="Open Sans Light"/>
              <a:sym typeface="Open Sans Light"/>
            </a:endParaRPr>
          </a:p>
          <a:p>
            <a:pPr indent="-342900" lvl="0" marL="457200" rtl="0" algn="l">
              <a:lnSpc>
                <a:spcPct val="115000"/>
              </a:lnSpc>
              <a:spcBef>
                <a:spcPts val="600"/>
              </a:spcBef>
              <a:spcAft>
                <a:spcPts val="600"/>
              </a:spcAft>
              <a:buClr>
                <a:schemeClr val="dk1"/>
              </a:buClr>
              <a:buSzPts val="1800"/>
              <a:buFont typeface="Open Sans Light"/>
              <a:buAutoNum type="arabicPeriod"/>
            </a:pPr>
            <a:r>
              <a:rPr lang="en" sz="1800">
                <a:solidFill>
                  <a:schemeClr val="dk1"/>
                </a:solidFill>
                <a:latin typeface="Open Sans Light"/>
                <a:ea typeface="Open Sans Light"/>
                <a:cs typeface="Open Sans Light"/>
                <a:sym typeface="Open Sans Light"/>
              </a:rPr>
              <a:t>Create visuals to show data patterns, sentiment trends, and model predictions </a:t>
            </a:r>
            <a:endParaRPr sz="1800">
              <a:solidFill>
                <a:schemeClr val="dk1"/>
              </a:solidFill>
              <a:latin typeface="Open Sans Light"/>
              <a:ea typeface="Open Sans Light"/>
              <a:cs typeface="Open Sans Light"/>
              <a:sym typeface="Open Sans Light"/>
            </a:endParaRPr>
          </a:p>
        </p:txBody>
      </p:sp>
      <p:cxnSp>
        <p:nvCxnSpPr>
          <p:cNvPr id="3378" name="Google Shape;3378;p136"/>
          <p:cNvCxnSpPr/>
          <p:nvPr/>
        </p:nvCxnSpPr>
        <p:spPr>
          <a:xfrm flipH="1" rot="10800000">
            <a:off x="0" y="938550"/>
            <a:ext cx="9190200" cy="1170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2" name="Shape 3382"/>
        <p:cNvGrpSpPr/>
        <p:nvPr/>
      </p:nvGrpSpPr>
      <p:grpSpPr>
        <a:xfrm>
          <a:off x="0" y="0"/>
          <a:ext cx="0" cy="0"/>
          <a:chOff x="0" y="0"/>
          <a:chExt cx="0" cy="0"/>
        </a:xfrm>
      </p:grpSpPr>
      <p:sp>
        <p:nvSpPr>
          <p:cNvPr id="3383" name="Google Shape;3383;p137"/>
          <p:cNvSpPr txBox="1"/>
          <p:nvPr/>
        </p:nvSpPr>
        <p:spPr>
          <a:xfrm>
            <a:off x="480900"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Business Question</a:t>
            </a:r>
            <a:endParaRPr i="0" sz="3200" u="none" cap="none" strike="noStrike">
              <a:solidFill>
                <a:srgbClr val="002D45"/>
              </a:solidFill>
              <a:latin typeface="Open Sans"/>
              <a:ea typeface="Open Sans"/>
              <a:cs typeface="Open Sans"/>
              <a:sym typeface="Open Sans"/>
            </a:endParaRPr>
          </a:p>
        </p:txBody>
      </p:sp>
      <p:sp>
        <p:nvSpPr>
          <p:cNvPr id="3384" name="Google Shape;3384;p137"/>
          <p:cNvSpPr txBox="1"/>
          <p:nvPr/>
        </p:nvSpPr>
        <p:spPr>
          <a:xfrm>
            <a:off x="259500" y="1052475"/>
            <a:ext cx="8520600" cy="332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1"/>
              </a:buClr>
              <a:buSzPts val="1800"/>
              <a:buFont typeface="Open Sans Light"/>
              <a:buChar char="●"/>
            </a:pPr>
            <a:r>
              <a:rPr b="1" lang="en" sz="1800">
                <a:solidFill>
                  <a:schemeClr val="dk1"/>
                </a:solidFill>
                <a:latin typeface="Open Sans"/>
                <a:ea typeface="Open Sans"/>
                <a:cs typeface="Open Sans"/>
                <a:sym typeface="Open Sans"/>
              </a:rPr>
              <a:t>Core Question:</a:t>
            </a:r>
            <a:r>
              <a:rPr lang="en" sz="1800">
                <a:solidFill>
                  <a:schemeClr val="dk1"/>
                </a:solidFill>
                <a:latin typeface="Open Sans Light"/>
                <a:ea typeface="Open Sans Light"/>
                <a:cs typeface="Open Sans Light"/>
                <a:sym typeface="Open Sans Light"/>
              </a:rPr>
              <a:t> Can financial news sentiment combined with historical data improve the accuracy of short-term stock price predictions?</a:t>
            </a:r>
            <a:endParaRPr sz="1800">
              <a:solidFill>
                <a:schemeClr val="dk1"/>
              </a:solidFill>
              <a:latin typeface="Open Sans Light"/>
              <a:ea typeface="Open Sans Light"/>
              <a:cs typeface="Open Sans Light"/>
              <a:sym typeface="Open Sans Light"/>
            </a:endParaRPr>
          </a:p>
          <a:p>
            <a:pPr indent="0" lvl="0" marL="914400" rtl="0" algn="l">
              <a:lnSpc>
                <a:spcPct val="115000"/>
              </a:lnSpc>
              <a:spcBef>
                <a:spcPts val="600"/>
              </a:spcBef>
              <a:spcAft>
                <a:spcPts val="0"/>
              </a:spcAft>
              <a:buNone/>
            </a:pPr>
            <a:r>
              <a:t/>
            </a:r>
            <a:endParaRPr sz="1800">
              <a:solidFill>
                <a:schemeClr val="dk1"/>
              </a:solidFill>
              <a:latin typeface="Open Sans Light"/>
              <a:ea typeface="Open Sans Light"/>
              <a:cs typeface="Open Sans Light"/>
              <a:sym typeface="Open Sans Light"/>
            </a:endParaRPr>
          </a:p>
          <a:p>
            <a:pPr indent="-342900" lvl="0" marL="457200" rtl="0" algn="l">
              <a:lnSpc>
                <a:spcPct val="115000"/>
              </a:lnSpc>
              <a:spcBef>
                <a:spcPts val="600"/>
              </a:spcBef>
              <a:spcAft>
                <a:spcPts val="0"/>
              </a:spcAft>
              <a:buClr>
                <a:schemeClr val="dk1"/>
              </a:buClr>
              <a:buSzPts val="1800"/>
              <a:buFont typeface="Open Sans Light"/>
              <a:buChar char="●"/>
            </a:pPr>
            <a:r>
              <a:rPr b="1" lang="en" sz="1800">
                <a:solidFill>
                  <a:schemeClr val="dk1"/>
                </a:solidFill>
                <a:latin typeface="Open Sans"/>
                <a:ea typeface="Open Sans"/>
                <a:cs typeface="Open Sans"/>
                <a:sym typeface="Open Sans"/>
              </a:rPr>
              <a:t>Specific Goal:</a:t>
            </a:r>
            <a:r>
              <a:rPr lang="en" sz="1800">
                <a:solidFill>
                  <a:schemeClr val="dk1"/>
                </a:solidFill>
                <a:latin typeface="Open Sans Light"/>
                <a:ea typeface="Open Sans Light"/>
                <a:cs typeface="Open Sans Light"/>
                <a:sym typeface="Open Sans Light"/>
              </a:rPr>
              <a:t> Predicting the Next Day Opening Price for S&amp;P 500.</a:t>
            </a:r>
            <a:endParaRPr sz="1800">
              <a:solidFill>
                <a:schemeClr val="dk1"/>
              </a:solidFill>
              <a:latin typeface="Open Sans Light"/>
              <a:ea typeface="Open Sans Light"/>
              <a:cs typeface="Open Sans Light"/>
              <a:sym typeface="Open Sans Light"/>
            </a:endParaRPr>
          </a:p>
          <a:p>
            <a:pPr indent="0" lvl="0" marL="914400" rtl="0" algn="l">
              <a:lnSpc>
                <a:spcPct val="115000"/>
              </a:lnSpc>
              <a:spcBef>
                <a:spcPts val="600"/>
              </a:spcBef>
              <a:spcAft>
                <a:spcPts val="0"/>
              </a:spcAft>
              <a:buNone/>
            </a:pPr>
            <a:r>
              <a:t/>
            </a:r>
            <a:endParaRPr sz="1800">
              <a:solidFill>
                <a:schemeClr val="dk1"/>
              </a:solidFill>
              <a:latin typeface="Open Sans Light"/>
              <a:ea typeface="Open Sans Light"/>
              <a:cs typeface="Open Sans Light"/>
              <a:sym typeface="Open Sans Light"/>
            </a:endParaRPr>
          </a:p>
          <a:p>
            <a:pPr indent="-342900" lvl="0" marL="457200" rtl="0" algn="l">
              <a:lnSpc>
                <a:spcPct val="115000"/>
              </a:lnSpc>
              <a:spcBef>
                <a:spcPts val="6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Business Impact:</a:t>
            </a:r>
            <a:endParaRPr b="1" sz="1800">
              <a:solidFill>
                <a:schemeClr val="dk1"/>
              </a:solidFill>
              <a:latin typeface="Open Sans"/>
              <a:ea typeface="Open Sans"/>
              <a:cs typeface="Open Sans"/>
              <a:sym typeface="Open Sans"/>
            </a:endParaRPr>
          </a:p>
          <a:p>
            <a:pPr indent="-342900" lvl="1" marL="1371600" rtl="0" algn="l">
              <a:lnSpc>
                <a:spcPct val="115000"/>
              </a:lnSpc>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Inform investment decisions (Risk Management).</a:t>
            </a:r>
            <a:endParaRPr sz="1800">
              <a:solidFill>
                <a:schemeClr val="dk1"/>
              </a:solidFill>
              <a:latin typeface="Open Sans Light"/>
              <a:ea typeface="Open Sans Light"/>
              <a:cs typeface="Open Sans Light"/>
              <a:sym typeface="Open Sans Light"/>
            </a:endParaRPr>
          </a:p>
          <a:p>
            <a:pPr indent="-342900" lvl="1" marL="1371600" rtl="0" algn="l">
              <a:lnSpc>
                <a:spcPct val="115000"/>
              </a:lnSpc>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Understand how public perception (News) impacts market value.</a:t>
            </a:r>
            <a:endParaRPr sz="1800">
              <a:solidFill>
                <a:schemeClr val="dk1"/>
              </a:solidFill>
              <a:latin typeface="Open Sans Light"/>
              <a:ea typeface="Open Sans Light"/>
              <a:cs typeface="Open Sans Light"/>
              <a:sym typeface="Open Sans Light"/>
            </a:endParaRPr>
          </a:p>
          <a:p>
            <a:pPr indent="0" lvl="0" marL="457200" rtl="0" algn="l">
              <a:lnSpc>
                <a:spcPct val="115000"/>
              </a:lnSpc>
              <a:spcBef>
                <a:spcPts val="600"/>
              </a:spcBef>
              <a:spcAft>
                <a:spcPts val="600"/>
              </a:spcAft>
              <a:buNone/>
            </a:pPr>
            <a:r>
              <a:t/>
            </a:r>
            <a:endParaRPr sz="1800">
              <a:solidFill>
                <a:schemeClr val="dk1"/>
              </a:solidFill>
              <a:latin typeface="Open Sans Light"/>
              <a:ea typeface="Open Sans Light"/>
              <a:cs typeface="Open Sans Light"/>
              <a:sym typeface="Open Sans Light"/>
            </a:endParaRPr>
          </a:p>
        </p:txBody>
      </p:sp>
      <p:cxnSp>
        <p:nvCxnSpPr>
          <p:cNvPr id="3385" name="Google Shape;3385;p137"/>
          <p:cNvCxnSpPr/>
          <p:nvPr/>
        </p:nvCxnSpPr>
        <p:spPr>
          <a:xfrm flipH="1" rot="10800000">
            <a:off x="0" y="938550"/>
            <a:ext cx="9190200" cy="1170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9" name="Shape 3389"/>
        <p:cNvGrpSpPr/>
        <p:nvPr/>
      </p:nvGrpSpPr>
      <p:grpSpPr>
        <a:xfrm>
          <a:off x="0" y="0"/>
          <a:ext cx="0" cy="0"/>
          <a:chOff x="0" y="0"/>
          <a:chExt cx="0" cy="0"/>
        </a:xfrm>
      </p:grpSpPr>
      <p:sp>
        <p:nvSpPr>
          <p:cNvPr id="3390" name="Google Shape;3390;p138"/>
          <p:cNvSpPr txBox="1"/>
          <p:nvPr/>
        </p:nvSpPr>
        <p:spPr>
          <a:xfrm>
            <a:off x="480975" y="274425"/>
            <a:ext cx="86631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en" sz="3200">
                <a:solidFill>
                  <a:srgbClr val="002D45"/>
                </a:solidFill>
                <a:latin typeface="Open Sans"/>
                <a:ea typeface="Open Sans"/>
                <a:cs typeface="Open Sans"/>
                <a:sym typeface="Open Sans"/>
              </a:rPr>
              <a:t>Business Impact</a:t>
            </a:r>
            <a:endParaRPr i="0" sz="3200" u="none" cap="none" strike="noStrike">
              <a:solidFill>
                <a:srgbClr val="002D45"/>
              </a:solidFill>
              <a:latin typeface="Open Sans"/>
              <a:ea typeface="Open Sans"/>
              <a:cs typeface="Open Sans"/>
              <a:sym typeface="Open Sans"/>
            </a:endParaRPr>
          </a:p>
        </p:txBody>
      </p:sp>
      <p:sp>
        <p:nvSpPr>
          <p:cNvPr id="3391" name="Google Shape;3391;p138"/>
          <p:cNvSpPr txBox="1"/>
          <p:nvPr/>
        </p:nvSpPr>
        <p:spPr>
          <a:xfrm>
            <a:off x="334800" y="1158250"/>
            <a:ext cx="8520600" cy="332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1"/>
              </a:buClr>
              <a:buSzPts val="1800"/>
              <a:buFont typeface="Open Sans Light"/>
              <a:buAutoNum type="arabicPeriod"/>
            </a:pPr>
            <a:r>
              <a:rPr b="1" lang="en" sz="1800">
                <a:solidFill>
                  <a:schemeClr val="dk1"/>
                </a:solidFill>
                <a:latin typeface="Open Sans"/>
                <a:ea typeface="Open Sans"/>
                <a:cs typeface="Open Sans"/>
                <a:sym typeface="Open Sans"/>
              </a:rPr>
              <a:t>Informs investment and risk decisions</a:t>
            </a:r>
            <a:r>
              <a:rPr lang="en" sz="1800">
                <a:solidFill>
                  <a:schemeClr val="dk1"/>
                </a:solidFill>
                <a:latin typeface="Open Sans Light"/>
                <a:ea typeface="Open Sans Light"/>
                <a:cs typeface="Open Sans Light"/>
                <a:sym typeface="Open Sans Light"/>
              </a:rPr>
              <a:t> ⇒ smarter financial or strategic investments</a:t>
            </a:r>
            <a:endParaRPr sz="1800">
              <a:solidFill>
                <a:schemeClr val="dk1"/>
              </a:solidFill>
              <a:latin typeface="Open Sans Light"/>
              <a:ea typeface="Open Sans Light"/>
              <a:cs typeface="Open Sans Light"/>
              <a:sym typeface="Open Sans Light"/>
            </a:endParaRPr>
          </a:p>
          <a:p>
            <a:pPr indent="-342900" lvl="0" marL="457200" rtl="0" algn="l">
              <a:lnSpc>
                <a:spcPct val="115000"/>
              </a:lnSpc>
              <a:spcBef>
                <a:spcPts val="600"/>
              </a:spcBef>
              <a:spcAft>
                <a:spcPts val="0"/>
              </a:spcAft>
              <a:buClr>
                <a:schemeClr val="dk1"/>
              </a:buClr>
              <a:buSzPts val="1800"/>
              <a:buFont typeface="Open Sans Light"/>
              <a:buAutoNum type="arabicPeriod"/>
            </a:pPr>
            <a:r>
              <a:rPr b="1" lang="en" sz="1800">
                <a:solidFill>
                  <a:schemeClr val="dk1"/>
                </a:solidFill>
                <a:latin typeface="Open Sans"/>
                <a:ea typeface="Open Sans"/>
                <a:cs typeface="Open Sans"/>
                <a:sym typeface="Open Sans"/>
              </a:rPr>
              <a:t>Enhances</a:t>
            </a:r>
            <a:r>
              <a:rPr b="1" lang="en" sz="1800">
                <a:solidFill>
                  <a:schemeClr val="dk1"/>
                </a:solidFill>
                <a:latin typeface="Open Sans"/>
                <a:ea typeface="Open Sans"/>
                <a:cs typeface="Open Sans"/>
                <a:sym typeface="Open Sans"/>
              </a:rPr>
              <a:t> market awareness</a:t>
            </a:r>
            <a:r>
              <a:rPr lang="en" sz="1800">
                <a:solidFill>
                  <a:schemeClr val="dk1"/>
                </a:solidFill>
                <a:latin typeface="Open Sans Light"/>
                <a:ea typeface="Open Sans Light"/>
                <a:cs typeface="Open Sans Light"/>
                <a:sym typeface="Open Sans Light"/>
              </a:rPr>
              <a:t> ⇒ better anticipate how public perception impacts market value</a:t>
            </a:r>
            <a:endParaRPr sz="1800">
              <a:solidFill>
                <a:schemeClr val="dk1"/>
              </a:solidFill>
              <a:latin typeface="Open Sans Light"/>
              <a:ea typeface="Open Sans Light"/>
              <a:cs typeface="Open Sans Light"/>
              <a:sym typeface="Open Sans Light"/>
            </a:endParaRPr>
          </a:p>
          <a:p>
            <a:pPr indent="-342900" lvl="0" marL="457200" rtl="0" algn="l">
              <a:lnSpc>
                <a:spcPct val="115000"/>
              </a:lnSpc>
              <a:spcBef>
                <a:spcPts val="600"/>
              </a:spcBef>
              <a:spcAft>
                <a:spcPts val="600"/>
              </a:spcAft>
              <a:buClr>
                <a:schemeClr val="dk1"/>
              </a:buClr>
              <a:buSzPts val="1800"/>
              <a:buFont typeface="Open Sans Light"/>
              <a:buAutoNum type="arabicPeriod"/>
            </a:pPr>
            <a:r>
              <a:rPr b="1" lang="en" sz="1800">
                <a:solidFill>
                  <a:schemeClr val="dk1"/>
                </a:solidFill>
                <a:latin typeface="Open Sans"/>
                <a:ea typeface="Open Sans"/>
                <a:cs typeface="Open Sans"/>
                <a:sym typeface="Open Sans"/>
              </a:rPr>
              <a:t>Scalable for other industries</a:t>
            </a:r>
            <a:r>
              <a:rPr lang="en" sz="1800">
                <a:solidFill>
                  <a:schemeClr val="dk1"/>
                </a:solidFill>
                <a:latin typeface="Open Sans Light"/>
                <a:ea typeface="Open Sans Light"/>
                <a:cs typeface="Open Sans Light"/>
                <a:sym typeface="Open Sans Light"/>
              </a:rPr>
              <a:t> ⇒ analyzing news impact in sectors </a:t>
            </a:r>
            <a:endParaRPr sz="1800">
              <a:solidFill>
                <a:schemeClr val="dk1"/>
              </a:solidFill>
              <a:latin typeface="Open Sans Light"/>
              <a:ea typeface="Open Sans Light"/>
              <a:cs typeface="Open Sans Light"/>
              <a:sym typeface="Open Sans Light"/>
            </a:endParaRPr>
          </a:p>
        </p:txBody>
      </p:sp>
      <p:cxnSp>
        <p:nvCxnSpPr>
          <p:cNvPr id="3392" name="Google Shape;3392;p138"/>
          <p:cNvCxnSpPr/>
          <p:nvPr/>
        </p:nvCxnSpPr>
        <p:spPr>
          <a:xfrm flipH="1" rot="10800000">
            <a:off x="0" y="938550"/>
            <a:ext cx="9190200" cy="11700"/>
          </a:xfrm>
          <a:prstGeom prst="straightConnector1">
            <a:avLst/>
          </a:prstGeom>
          <a:noFill/>
          <a:ln cap="flat" cmpd="sng" w="28575">
            <a:solidFill>
              <a:schemeClr val="accent1"/>
            </a:solidFill>
            <a:prstDash val="solid"/>
            <a:round/>
            <a:headEnd len="med" w="med" type="none"/>
            <a:tailEnd len="med" w="med" type="none"/>
          </a:ln>
        </p:spPr>
      </p:cxnSp>
      <p:pic>
        <p:nvPicPr>
          <p:cNvPr id="3393" name="Google Shape;3393;p138"/>
          <p:cNvPicPr preferRelativeResize="0"/>
          <p:nvPr/>
        </p:nvPicPr>
        <p:blipFill>
          <a:blip r:embed="rId3">
            <a:alphaModFix/>
          </a:blip>
          <a:stretch>
            <a:fillRect/>
          </a:stretch>
        </p:blipFill>
        <p:spPr>
          <a:xfrm>
            <a:off x="6159502" y="3199150"/>
            <a:ext cx="2324100" cy="1550650"/>
          </a:xfrm>
          <a:prstGeom prst="rect">
            <a:avLst/>
          </a:prstGeom>
          <a:noFill/>
          <a:ln>
            <a:noFill/>
          </a:ln>
        </p:spPr>
      </p:pic>
      <p:pic>
        <p:nvPicPr>
          <p:cNvPr id="3394" name="Google Shape;3394;p138"/>
          <p:cNvPicPr preferRelativeResize="0"/>
          <p:nvPr/>
        </p:nvPicPr>
        <p:blipFill rotWithShape="1">
          <a:blip r:embed="rId4">
            <a:alphaModFix/>
          </a:blip>
          <a:srcRect b="17312" l="17768" r="18976" t="17306"/>
          <a:stretch/>
        </p:blipFill>
        <p:spPr>
          <a:xfrm>
            <a:off x="273600" y="3199150"/>
            <a:ext cx="2667000" cy="1550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TT_NEW">
  <a:themeElements>
    <a:clrScheme name="Office">
      <a:dk1>
        <a:srgbClr val="0C0C0C"/>
      </a:dk1>
      <a:lt1>
        <a:srgbClr val="FFFFFF"/>
      </a:lt1>
      <a:dk2>
        <a:srgbClr val="002D45"/>
      </a:dk2>
      <a:lt2>
        <a:srgbClr val="B7C5CB"/>
      </a:lt2>
      <a:accent1>
        <a:srgbClr val="C1F400"/>
      </a:accent1>
      <a:accent2>
        <a:srgbClr val="C1F400"/>
      </a:accent2>
      <a:accent3>
        <a:srgbClr val="A796A8"/>
      </a:accent3>
      <a:accent4>
        <a:srgbClr val="A796A8"/>
      </a:accent4>
      <a:accent5>
        <a:srgbClr val="B7C5CB"/>
      </a:accent5>
      <a:accent6>
        <a:srgbClr val="B7C5CB"/>
      </a:accent6>
      <a:hlink>
        <a:srgbClr val="002D4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TT_NEW">
  <a:themeElements>
    <a:clrScheme name="Office">
      <a:dk1>
        <a:srgbClr val="0C0C0C"/>
      </a:dk1>
      <a:lt1>
        <a:srgbClr val="FFFFFF"/>
      </a:lt1>
      <a:dk2>
        <a:srgbClr val="002D45"/>
      </a:dk2>
      <a:lt2>
        <a:srgbClr val="B7C5CB"/>
      </a:lt2>
      <a:accent1>
        <a:srgbClr val="C1F400"/>
      </a:accent1>
      <a:accent2>
        <a:srgbClr val="C1F400"/>
      </a:accent2>
      <a:accent3>
        <a:srgbClr val="A796A8"/>
      </a:accent3>
      <a:accent4>
        <a:srgbClr val="A796A8"/>
      </a:accent4>
      <a:accent5>
        <a:srgbClr val="B7C5CB"/>
      </a:accent5>
      <a:accent6>
        <a:srgbClr val="B7C5CB"/>
      </a:accent6>
      <a:hlink>
        <a:srgbClr val="002D4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TT_NEW">
  <a:themeElements>
    <a:clrScheme name="Office">
      <a:dk1>
        <a:srgbClr val="0C0C0C"/>
      </a:dk1>
      <a:lt1>
        <a:srgbClr val="FFFFFF"/>
      </a:lt1>
      <a:dk2>
        <a:srgbClr val="002D45"/>
      </a:dk2>
      <a:lt2>
        <a:srgbClr val="B7C5CB"/>
      </a:lt2>
      <a:accent1>
        <a:srgbClr val="C1F400"/>
      </a:accent1>
      <a:accent2>
        <a:srgbClr val="C1F400"/>
      </a:accent2>
      <a:accent3>
        <a:srgbClr val="A796A8"/>
      </a:accent3>
      <a:accent4>
        <a:srgbClr val="A796A8"/>
      </a:accent4>
      <a:accent5>
        <a:srgbClr val="B7C5CB"/>
      </a:accent5>
      <a:accent6>
        <a:srgbClr val="B7C5CB"/>
      </a:accent6>
      <a:hlink>
        <a:srgbClr val="002D4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TT_NEW">
  <a:themeElements>
    <a:clrScheme name="Office">
      <a:dk1>
        <a:srgbClr val="0C0C0C"/>
      </a:dk1>
      <a:lt1>
        <a:srgbClr val="FFFFFF"/>
      </a:lt1>
      <a:dk2>
        <a:srgbClr val="002D45"/>
      </a:dk2>
      <a:lt2>
        <a:srgbClr val="B7C5CB"/>
      </a:lt2>
      <a:accent1>
        <a:srgbClr val="C1F400"/>
      </a:accent1>
      <a:accent2>
        <a:srgbClr val="C1F400"/>
      </a:accent2>
      <a:accent3>
        <a:srgbClr val="A796A8"/>
      </a:accent3>
      <a:accent4>
        <a:srgbClr val="A796A8"/>
      </a:accent4>
      <a:accent5>
        <a:srgbClr val="B7C5CB"/>
      </a:accent5>
      <a:accent6>
        <a:srgbClr val="B7C5CB"/>
      </a:accent6>
      <a:hlink>
        <a:srgbClr val="002D4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